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16766974" r:id="rId3"/>
    <p:sldId id="257" r:id="rId4"/>
    <p:sldId id="16766975" r:id="rId5"/>
    <p:sldId id="16766976" r:id="rId6"/>
    <p:sldId id="16766977" r:id="rId7"/>
    <p:sldId id="274" r:id="rId8"/>
    <p:sldId id="275" r:id="rId9"/>
    <p:sldId id="283" r:id="rId10"/>
    <p:sldId id="282" r:id="rId11"/>
    <p:sldId id="284" r:id="rId12"/>
    <p:sldId id="286" r:id="rId13"/>
    <p:sldId id="285" r:id="rId14"/>
    <p:sldId id="287" r:id="rId15"/>
    <p:sldId id="16766948" r:id="rId16"/>
    <p:sldId id="505" r:id="rId17"/>
    <p:sldId id="16766949" r:id="rId18"/>
    <p:sldId id="16766951" r:id="rId19"/>
    <p:sldId id="16766952" r:id="rId20"/>
    <p:sldId id="16766973" r:id="rId21"/>
    <p:sldId id="16766970" r:id="rId22"/>
    <p:sldId id="16766971" r:id="rId23"/>
    <p:sldId id="16766972"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4" d="100"/>
          <a:sy n="64" d="100"/>
        </p:scale>
        <p:origin x="696" y="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E770-44AE-47D5-B4B1-71BEC9A9D725}"/>
              </a:ext>
            </a:extLst>
          </p:cNvPr>
          <p:cNvSpPr>
            <a:spLocks noGrp="1"/>
          </p:cNvSpPr>
          <p:nvPr>
            <p:ph type="ctrTitle"/>
          </p:nvPr>
        </p:nvSpPr>
        <p:spPr>
          <a:xfrm>
            <a:off x="841248" y="663960"/>
            <a:ext cx="9456049" cy="3594112"/>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4CA91C7-81A9-46F3-B0F4-D9AB8808514E}"/>
              </a:ext>
            </a:extLst>
          </p:cNvPr>
          <p:cNvSpPr>
            <a:spLocks noGrp="1"/>
          </p:cNvSpPr>
          <p:nvPr>
            <p:ph type="subTitle" idx="1"/>
          </p:nvPr>
        </p:nvSpPr>
        <p:spPr>
          <a:xfrm>
            <a:off x="841248" y="4667581"/>
            <a:ext cx="9456049" cy="1197387"/>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AA648C8-9681-4994-B52A-1A8BC79127E1}"/>
              </a:ext>
            </a:extLst>
          </p:cNvPr>
          <p:cNvSpPr>
            <a:spLocks noGrp="1"/>
          </p:cNvSpPr>
          <p:nvPr>
            <p:ph type="dt" sz="half" idx="10"/>
          </p:nvPr>
        </p:nvSpPr>
        <p:spPr>
          <a:xfrm>
            <a:off x="841248" y="6102693"/>
            <a:ext cx="2743200" cy="365125"/>
          </a:xfrm>
        </p:spPr>
        <p:txBody>
          <a:bodyPr/>
          <a:lstStyle/>
          <a:p>
            <a:fld id="{AE3425CA-4B9D-4420-BB9E-C250DB30E421}" type="datetime1">
              <a:rPr lang="en-US" smtClean="0"/>
              <a:t>1/10/2026</a:t>
            </a:fld>
            <a:endParaRPr lang="en-US"/>
          </a:p>
        </p:txBody>
      </p:sp>
      <p:sp>
        <p:nvSpPr>
          <p:cNvPr id="5" name="Footer Placeholder 4">
            <a:extLst>
              <a:ext uri="{FF2B5EF4-FFF2-40B4-BE49-F238E27FC236}">
                <a16:creationId xmlns:a16="http://schemas.microsoft.com/office/drawing/2014/main" id="{6677F203-CB10-488B-82DC-9D0571A5E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B2E9B-C8B7-4716-9D05-265A04246E05}"/>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9EED8031-DD67-43C6-94A0-646636C95560}"/>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145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C3B3-C67F-4C48-A663-EF010429E7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4C4B3F-B3CB-4CF0-AEC8-1893A6A27E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6D005-2B71-4325-A646-A2278C3A2EAA}"/>
              </a:ext>
            </a:extLst>
          </p:cNvPr>
          <p:cNvSpPr>
            <a:spLocks noGrp="1"/>
          </p:cNvSpPr>
          <p:nvPr>
            <p:ph type="dt" sz="half" idx="10"/>
          </p:nvPr>
        </p:nvSpPr>
        <p:spPr/>
        <p:txBody>
          <a:bodyPr/>
          <a:lstStyle/>
          <a:p>
            <a:fld id="{6A14B861-3779-4E37-8DF0-E9EB3EA96210}" type="datetime1">
              <a:rPr lang="en-US" smtClean="0"/>
              <a:t>1/10/2026</a:t>
            </a:fld>
            <a:endParaRPr lang="en-US"/>
          </a:p>
        </p:txBody>
      </p:sp>
      <p:sp>
        <p:nvSpPr>
          <p:cNvPr id="5" name="Footer Placeholder 4">
            <a:extLst>
              <a:ext uri="{FF2B5EF4-FFF2-40B4-BE49-F238E27FC236}">
                <a16:creationId xmlns:a16="http://schemas.microsoft.com/office/drawing/2014/main" id="{DB356B01-AE16-42EF-B970-5CAF0C891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F9BE2-24F4-4F83-8E64-4307C9794E1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229581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601120-856A-4F01-B7C1-D87A1E5F8150}"/>
              </a:ext>
            </a:extLst>
          </p:cNvPr>
          <p:cNvSpPr>
            <a:spLocks noGrp="1"/>
          </p:cNvSpPr>
          <p:nvPr>
            <p:ph type="title" orient="vert"/>
          </p:nvPr>
        </p:nvSpPr>
        <p:spPr>
          <a:xfrm>
            <a:off x="7874324" y="552782"/>
            <a:ext cx="2620891" cy="52947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9D62358-C84C-4947-B826-FF738422EA5B}"/>
              </a:ext>
            </a:extLst>
          </p:cNvPr>
          <p:cNvSpPr>
            <a:spLocks noGrp="1"/>
          </p:cNvSpPr>
          <p:nvPr>
            <p:ph type="body" orient="vert" idx="1"/>
          </p:nvPr>
        </p:nvSpPr>
        <p:spPr>
          <a:xfrm>
            <a:off x="838200" y="552782"/>
            <a:ext cx="6803155" cy="529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7971139-AA1A-46DB-B793-17FB8E6E8A77}"/>
              </a:ext>
            </a:extLst>
          </p:cNvPr>
          <p:cNvSpPr>
            <a:spLocks noGrp="1"/>
          </p:cNvSpPr>
          <p:nvPr>
            <p:ph type="dt" sz="half" idx="10"/>
          </p:nvPr>
        </p:nvSpPr>
        <p:spPr/>
        <p:txBody>
          <a:bodyPr/>
          <a:lstStyle/>
          <a:p>
            <a:fld id="{53E38388-E864-4553-9937-AE9FC5E50CFC}" type="datetime1">
              <a:rPr lang="en-US" smtClean="0"/>
              <a:t>1/10/2026</a:t>
            </a:fld>
            <a:endParaRPr lang="en-US"/>
          </a:p>
        </p:txBody>
      </p:sp>
      <p:sp>
        <p:nvSpPr>
          <p:cNvPr id="5" name="Footer Placeholder 4">
            <a:extLst>
              <a:ext uri="{FF2B5EF4-FFF2-40B4-BE49-F238E27FC236}">
                <a16:creationId xmlns:a16="http://schemas.microsoft.com/office/drawing/2014/main" id="{1B2E06F6-0FE2-40FB-BFEE-010C22293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A7B1B-13A1-41BA-B924-FD11450C14E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2718004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2B9A-9384-46B2-8B4F-B9C2035CAB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B413CF4-CD0B-4F3C-A1CE-1BA3EFDEEB5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C1DE659-17B0-4F70-8F1C-93BF4DB64390}"/>
              </a:ext>
            </a:extLst>
          </p:cNvPr>
          <p:cNvSpPr>
            <a:spLocks noGrp="1"/>
          </p:cNvSpPr>
          <p:nvPr>
            <p:ph type="dt" sz="half" idx="10"/>
          </p:nvPr>
        </p:nvSpPr>
        <p:spPr/>
        <p:txBody>
          <a:bodyPr/>
          <a:lstStyle/>
          <a:p>
            <a:fld id="{62751E1E-C50D-4FD4-8B1E-ECD78340D9AB}" type="datetime1">
              <a:rPr lang="en-US" smtClean="0"/>
              <a:t>1/10/2026</a:t>
            </a:fld>
            <a:endParaRPr lang="en-US"/>
          </a:p>
        </p:txBody>
      </p:sp>
      <p:sp>
        <p:nvSpPr>
          <p:cNvPr id="5" name="Footer Placeholder 4">
            <a:extLst>
              <a:ext uri="{FF2B5EF4-FFF2-40B4-BE49-F238E27FC236}">
                <a16:creationId xmlns:a16="http://schemas.microsoft.com/office/drawing/2014/main" id="{37AB0750-AB4E-4FCF-9B52-BC954760B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66B99-C716-4464-B695-623F4C5A9D9B}"/>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869073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233A-AD59-4FB1-A1CA-AABFAE040805}"/>
              </a:ext>
            </a:extLst>
          </p:cNvPr>
          <p:cNvSpPr>
            <a:spLocks noGrp="1"/>
          </p:cNvSpPr>
          <p:nvPr>
            <p:ph type="title"/>
          </p:nvPr>
        </p:nvSpPr>
        <p:spPr>
          <a:xfrm>
            <a:off x="841249" y="552782"/>
            <a:ext cx="9538428" cy="3714417"/>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A656964-650B-4E87-9541-0E659DEC0365}"/>
              </a:ext>
            </a:extLst>
          </p:cNvPr>
          <p:cNvSpPr>
            <a:spLocks noGrp="1"/>
          </p:cNvSpPr>
          <p:nvPr>
            <p:ph type="body" idx="1"/>
          </p:nvPr>
        </p:nvSpPr>
        <p:spPr>
          <a:xfrm>
            <a:off x="841249" y="4672584"/>
            <a:ext cx="9538428" cy="1143802"/>
          </a:xfrm>
        </p:spPr>
        <p:txBody>
          <a:bodyPr>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000"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21BB50-DF4A-47B5-A3AD-18712A3AD40E}"/>
              </a:ext>
            </a:extLst>
          </p:cNvPr>
          <p:cNvSpPr>
            <a:spLocks noGrp="1"/>
          </p:cNvSpPr>
          <p:nvPr>
            <p:ph type="dt" sz="half" idx="10"/>
          </p:nvPr>
        </p:nvSpPr>
        <p:spPr/>
        <p:txBody>
          <a:bodyPr/>
          <a:lstStyle/>
          <a:p>
            <a:fld id="{43C83AFB-9E54-459E-8C6D-0913AC3BA5D7}" type="datetime1">
              <a:rPr lang="en-US" smtClean="0"/>
              <a:t>1/10/2026</a:t>
            </a:fld>
            <a:endParaRPr lang="en-US"/>
          </a:p>
        </p:txBody>
      </p:sp>
      <p:sp>
        <p:nvSpPr>
          <p:cNvPr id="5" name="Footer Placeholder 4">
            <a:extLst>
              <a:ext uri="{FF2B5EF4-FFF2-40B4-BE49-F238E27FC236}">
                <a16:creationId xmlns:a16="http://schemas.microsoft.com/office/drawing/2014/main" id="{3CDF59B3-D1B8-4A51-AD6E-868C5BF6F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CA779-6272-4A15-A566-20C4E9A60D47}"/>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F0B86E8F-91EA-4626-BCA8-3B4973C7C9D6}"/>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411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2A00-5BBD-436C-BB6D-CE650FC46202}"/>
              </a:ext>
            </a:extLst>
          </p:cNvPr>
          <p:cNvSpPr>
            <a:spLocks noGrp="1"/>
          </p:cNvSpPr>
          <p:nvPr>
            <p:ph type="title"/>
          </p:nvPr>
        </p:nvSpPr>
        <p:spPr>
          <a:xfrm>
            <a:off x="841248" y="552783"/>
            <a:ext cx="9683871"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DFB3E2E-F3C4-4CDD-9138-86AE7A1B566D}"/>
              </a:ext>
            </a:extLst>
          </p:cNvPr>
          <p:cNvSpPr>
            <a:spLocks noGrp="1"/>
          </p:cNvSpPr>
          <p:nvPr>
            <p:ph sz="half" idx="1"/>
          </p:nvPr>
        </p:nvSpPr>
        <p:spPr>
          <a:xfrm>
            <a:off x="841248" y="2108362"/>
            <a:ext cx="4507926"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795CD01-B639-46B6-B53D-18FE1E39AF50}"/>
              </a:ext>
            </a:extLst>
          </p:cNvPr>
          <p:cNvSpPr>
            <a:spLocks noGrp="1"/>
          </p:cNvSpPr>
          <p:nvPr>
            <p:ph sz="half" idx="2"/>
          </p:nvPr>
        </p:nvSpPr>
        <p:spPr>
          <a:xfrm>
            <a:off x="5699171" y="2108362"/>
            <a:ext cx="4825948"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96E34C3-86AC-48F9-92A4-F17BFAF9EF06}"/>
              </a:ext>
            </a:extLst>
          </p:cNvPr>
          <p:cNvSpPr>
            <a:spLocks noGrp="1"/>
          </p:cNvSpPr>
          <p:nvPr>
            <p:ph type="dt" sz="half" idx="10"/>
          </p:nvPr>
        </p:nvSpPr>
        <p:spPr/>
        <p:txBody>
          <a:bodyPr/>
          <a:lstStyle/>
          <a:p>
            <a:fld id="{F10144B6-0CA7-46BA-A00B-1E68E5C3ED0C}" type="datetime1">
              <a:rPr lang="en-US" smtClean="0"/>
              <a:t>1/10/2026</a:t>
            </a:fld>
            <a:endParaRPr lang="en-US"/>
          </a:p>
        </p:txBody>
      </p:sp>
      <p:sp>
        <p:nvSpPr>
          <p:cNvPr id="6" name="Footer Placeholder 5">
            <a:extLst>
              <a:ext uri="{FF2B5EF4-FFF2-40B4-BE49-F238E27FC236}">
                <a16:creationId xmlns:a16="http://schemas.microsoft.com/office/drawing/2014/main" id="{275D6A29-C51F-4654-82AD-04056FA6C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1EEB6-57E6-40E7-9702-1D5999B505DC}"/>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8" name="Straight Connector 7">
            <a:extLst>
              <a:ext uri="{FF2B5EF4-FFF2-40B4-BE49-F238E27FC236}">
                <a16:creationId xmlns:a16="http://schemas.microsoft.com/office/drawing/2014/main" id="{F929C81A-4806-44FF-99D8-13A65B2D066F}"/>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8DDCF9-5353-4B5F-8565-8C27F795A4BF}"/>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170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D1A9-BF08-4C6D-805E-244B234EE852}"/>
              </a:ext>
            </a:extLst>
          </p:cNvPr>
          <p:cNvSpPr>
            <a:spLocks noGrp="1"/>
          </p:cNvSpPr>
          <p:nvPr>
            <p:ph type="title"/>
          </p:nvPr>
        </p:nvSpPr>
        <p:spPr>
          <a:xfrm>
            <a:off x="841248" y="557784"/>
            <a:ext cx="943957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20C1D8-0907-4FDB-BFAD-36E14AF98D81}"/>
              </a:ext>
            </a:extLst>
          </p:cNvPr>
          <p:cNvSpPr>
            <a:spLocks noGrp="1"/>
          </p:cNvSpPr>
          <p:nvPr>
            <p:ph type="body" idx="1"/>
          </p:nvPr>
        </p:nvSpPr>
        <p:spPr>
          <a:xfrm>
            <a:off x="841248" y="2114185"/>
            <a:ext cx="4438887"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A4441-5FC3-4F86-8ADE-ED90424DB9B8}"/>
              </a:ext>
            </a:extLst>
          </p:cNvPr>
          <p:cNvSpPr>
            <a:spLocks noGrp="1"/>
          </p:cNvSpPr>
          <p:nvPr>
            <p:ph sz="half" idx="2"/>
          </p:nvPr>
        </p:nvSpPr>
        <p:spPr>
          <a:xfrm>
            <a:off x="841248" y="2900451"/>
            <a:ext cx="4438887"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3CEB34D-DB36-47E0-AE2C-FBEBA272076E}"/>
              </a:ext>
            </a:extLst>
          </p:cNvPr>
          <p:cNvSpPr>
            <a:spLocks noGrp="1"/>
          </p:cNvSpPr>
          <p:nvPr>
            <p:ph type="body" sz="quarter" idx="3"/>
          </p:nvPr>
        </p:nvSpPr>
        <p:spPr>
          <a:xfrm>
            <a:off x="5795090" y="2114185"/>
            <a:ext cx="4485728"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56219-D498-410D-8F2C-03045AE48016}"/>
              </a:ext>
            </a:extLst>
          </p:cNvPr>
          <p:cNvSpPr>
            <a:spLocks noGrp="1"/>
          </p:cNvSpPr>
          <p:nvPr>
            <p:ph sz="quarter" idx="4"/>
          </p:nvPr>
        </p:nvSpPr>
        <p:spPr>
          <a:xfrm>
            <a:off x="5795090" y="2900451"/>
            <a:ext cx="4485730"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8DC9AD-F6B8-44D0-8169-84553C1F92C9}"/>
              </a:ext>
            </a:extLst>
          </p:cNvPr>
          <p:cNvSpPr>
            <a:spLocks noGrp="1"/>
          </p:cNvSpPr>
          <p:nvPr>
            <p:ph type="dt" sz="half" idx="10"/>
          </p:nvPr>
        </p:nvSpPr>
        <p:spPr/>
        <p:txBody>
          <a:bodyPr/>
          <a:lstStyle/>
          <a:p>
            <a:fld id="{0051F549-537C-41EC-B9CC-5B6A9AC2A6A7}" type="datetime1">
              <a:rPr lang="en-US" smtClean="0"/>
              <a:t>1/10/2026</a:t>
            </a:fld>
            <a:endParaRPr lang="en-US"/>
          </a:p>
        </p:txBody>
      </p:sp>
      <p:sp>
        <p:nvSpPr>
          <p:cNvPr id="8" name="Footer Placeholder 7">
            <a:extLst>
              <a:ext uri="{FF2B5EF4-FFF2-40B4-BE49-F238E27FC236}">
                <a16:creationId xmlns:a16="http://schemas.microsoft.com/office/drawing/2014/main" id="{FF9985ED-7382-4F00-845D-4F27841B5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A2CC25-9EC7-4706-9BD4-5E20C4B33200}"/>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12" name="Straight Connector 11">
            <a:extLst>
              <a:ext uri="{FF2B5EF4-FFF2-40B4-BE49-F238E27FC236}">
                <a16:creationId xmlns:a16="http://schemas.microsoft.com/office/drawing/2014/main" id="{4DBC7D26-1B30-46B8-8221-09886FA3D030}"/>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186A75-E140-4995-A8BB-89B5ACE678D2}"/>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140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21C2-B85F-435F-8DF3-C714A5472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9FE38-24D5-4D5F-A92E-E4F8B23FB7FC}"/>
              </a:ext>
            </a:extLst>
          </p:cNvPr>
          <p:cNvSpPr>
            <a:spLocks noGrp="1"/>
          </p:cNvSpPr>
          <p:nvPr>
            <p:ph type="dt" sz="half" idx="10"/>
          </p:nvPr>
        </p:nvSpPr>
        <p:spPr/>
        <p:txBody>
          <a:bodyPr/>
          <a:lstStyle/>
          <a:p>
            <a:fld id="{952F8D56-3D0E-48B8-8218-1F3A06A96C62}" type="datetime1">
              <a:rPr lang="en-US" smtClean="0"/>
              <a:t>1/10/2026</a:t>
            </a:fld>
            <a:endParaRPr lang="en-US"/>
          </a:p>
        </p:txBody>
      </p:sp>
      <p:sp>
        <p:nvSpPr>
          <p:cNvPr id="4" name="Footer Placeholder 3">
            <a:extLst>
              <a:ext uri="{FF2B5EF4-FFF2-40B4-BE49-F238E27FC236}">
                <a16:creationId xmlns:a16="http://schemas.microsoft.com/office/drawing/2014/main" id="{E629DF69-BE29-4038-9744-17BFC57B88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B9496F-64EC-46E7-97F0-BCB7E79F820A}"/>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275842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F19E0-8FE3-45E8-A227-D74EEF1A6322}"/>
              </a:ext>
            </a:extLst>
          </p:cNvPr>
          <p:cNvSpPr>
            <a:spLocks noGrp="1"/>
          </p:cNvSpPr>
          <p:nvPr>
            <p:ph type="dt" sz="half" idx="10"/>
          </p:nvPr>
        </p:nvSpPr>
        <p:spPr/>
        <p:txBody>
          <a:bodyPr/>
          <a:lstStyle/>
          <a:p>
            <a:fld id="{E8EC309E-27D4-401F-A74A-DEA16C7B51DC}" type="datetime1">
              <a:rPr lang="en-US" smtClean="0"/>
              <a:t>1/10/2026</a:t>
            </a:fld>
            <a:endParaRPr lang="en-US"/>
          </a:p>
        </p:txBody>
      </p:sp>
      <p:sp>
        <p:nvSpPr>
          <p:cNvPr id="3" name="Footer Placeholder 2">
            <a:extLst>
              <a:ext uri="{FF2B5EF4-FFF2-40B4-BE49-F238E27FC236}">
                <a16:creationId xmlns:a16="http://schemas.microsoft.com/office/drawing/2014/main" id="{ABFB1926-56F3-40BC-A03F-62B969419E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FE2B6-07A4-4AA0-9BCE-204E13DA447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2759432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266A-CB24-44C5-B2E8-011420844A17}"/>
              </a:ext>
            </a:extLst>
          </p:cNvPr>
          <p:cNvSpPr>
            <a:spLocks noGrp="1"/>
          </p:cNvSpPr>
          <p:nvPr>
            <p:ph type="title"/>
          </p:nvPr>
        </p:nvSpPr>
        <p:spPr>
          <a:xfrm>
            <a:off x="841248" y="549283"/>
            <a:ext cx="4603963" cy="2572489"/>
          </a:xfrm>
        </p:spPr>
        <p:txBody>
          <a:bodyPr anchor="ctr">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39DBD1-7133-47A5-A771-2CEA18533491}"/>
              </a:ext>
            </a:extLst>
          </p:cNvPr>
          <p:cNvSpPr>
            <a:spLocks noGrp="1"/>
          </p:cNvSpPr>
          <p:nvPr>
            <p:ph idx="1"/>
          </p:nvPr>
        </p:nvSpPr>
        <p:spPr>
          <a:xfrm>
            <a:off x="5870796" y="549283"/>
            <a:ext cx="4455517" cy="5319704"/>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76A729F-B24D-424E-B067-003B0601F259}"/>
              </a:ext>
            </a:extLst>
          </p:cNvPr>
          <p:cNvSpPr>
            <a:spLocks noGrp="1"/>
          </p:cNvSpPr>
          <p:nvPr>
            <p:ph type="body" sz="half" idx="2"/>
          </p:nvPr>
        </p:nvSpPr>
        <p:spPr>
          <a:xfrm>
            <a:off x="841248" y="3296498"/>
            <a:ext cx="4603963" cy="2572489"/>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FA7323-5497-426C-9DD9-3CF69E88EC38}"/>
              </a:ext>
            </a:extLst>
          </p:cNvPr>
          <p:cNvSpPr>
            <a:spLocks noGrp="1"/>
          </p:cNvSpPr>
          <p:nvPr>
            <p:ph type="dt" sz="half" idx="10"/>
          </p:nvPr>
        </p:nvSpPr>
        <p:spPr/>
        <p:txBody>
          <a:bodyPr/>
          <a:lstStyle/>
          <a:p>
            <a:fld id="{6DEA2B81-2BC3-42D7-B67D-05C685AA80AD}" type="datetime1">
              <a:rPr lang="en-US" smtClean="0"/>
              <a:t>1/10/2026</a:t>
            </a:fld>
            <a:endParaRPr lang="en-US"/>
          </a:p>
        </p:txBody>
      </p:sp>
      <p:sp>
        <p:nvSpPr>
          <p:cNvPr id="6" name="Footer Placeholder 5">
            <a:extLst>
              <a:ext uri="{FF2B5EF4-FFF2-40B4-BE49-F238E27FC236}">
                <a16:creationId xmlns:a16="http://schemas.microsoft.com/office/drawing/2014/main" id="{45FD7667-4D25-40AF-9D6D-FCB2C21E8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50918-EDF8-47A5-BEA8-AC9A7A1536D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2683015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C5D2B-FAFB-4BC9-A917-610FDCD0B859}"/>
              </a:ext>
            </a:extLst>
          </p:cNvPr>
          <p:cNvSpPr>
            <a:spLocks noGrp="1"/>
          </p:cNvSpPr>
          <p:nvPr>
            <p:ph type="title"/>
          </p:nvPr>
        </p:nvSpPr>
        <p:spPr>
          <a:xfrm>
            <a:off x="841249" y="552782"/>
            <a:ext cx="4608576" cy="2569464"/>
          </a:xfrm>
        </p:spPr>
        <p:txBody>
          <a:bodyPr anchor="ctr">
            <a:noAutofit/>
          </a:bodyPr>
          <a:lstStyle>
            <a:lvl1pPr algn="l" defTabSz="914400" rtl="0" eaLnBrk="1" latinLnBrk="0" hangingPunct="1">
              <a:lnSpc>
                <a:spcPct val="90000"/>
              </a:lnSpc>
              <a:spcBef>
                <a:spcPct val="0"/>
              </a:spcBef>
              <a:buNone/>
              <a:defRPr lang="en-US" sz="44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226A694-5302-42BE-8A7A-6007C10F8F70}"/>
              </a:ext>
            </a:extLst>
          </p:cNvPr>
          <p:cNvSpPr>
            <a:spLocks noGrp="1"/>
          </p:cNvSpPr>
          <p:nvPr>
            <p:ph type="pic" idx="1"/>
          </p:nvPr>
        </p:nvSpPr>
        <p:spPr>
          <a:xfrm>
            <a:off x="5825952" y="552783"/>
            <a:ext cx="4663440" cy="53082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E4481C-81D6-4329-8203-70B3FCC3F8FE}"/>
              </a:ext>
            </a:extLst>
          </p:cNvPr>
          <p:cNvSpPr>
            <a:spLocks noGrp="1"/>
          </p:cNvSpPr>
          <p:nvPr>
            <p:ph type="body" sz="half" idx="2"/>
          </p:nvPr>
        </p:nvSpPr>
        <p:spPr>
          <a:xfrm>
            <a:off x="841249" y="3300984"/>
            <a:ext cx="4608576" cy="2569464"/>
          </a:xfrm>
        </p:spPr>
        <p:txBody>
          <a:bodyPr>
            <a:normAutofit/>
          </a:bodyPr>
          <a:lstStyle>
            <a:lvl1pPr marL="0" indent="0">
              <a:buNone/>
              <a:defRPr lang="en-US" sz="20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D6C12-26C4-4DF7-B013-56D0849AC7DE}"/>
              </a:ext>
            </a:extLst>
          </p:cNvPr>
          <p:cNvSpPr>
            <a:spLocks noGrp="1"/>
          </p:cNvSpPr>
          <p:nvPr>
            <p:ph type="dt" sz="half" idx="10"/>
          </p:nvPr>
        </p:nvSpPr>
        <p:spPr/>
        <p:txBody>
          <a:bodyPr/>
          <a:lstStyle/>
          <a:p>
            <a:fld id="{F0DB8F2B-E487-4905-B553-FB649F2B6F23}" type="datetime1">
              <a:rPr lang="en-US" smtClean="0"/>
              <a:t>1/10/2026</a:t>
            </a:fld>
            <a:endParaRPr lang="en-US"/>
          </a:p>
        </p:txBody>
      </p:sp>
      <p:sp>
        <p:nvSpPr>
          <p:cNvPr id="6" name="Footer Placeholder 5">
            <a:extLst>
              <a:ext uri="{FF2B5EF4-FFF2-40B4-BE49-F238E27FC236}">
                <a16:creationId xmlns:a16="http://schemas.microsoft.com/office/drawing/2014/main" id="{5CE2F307-FB97-40EC-8517-E6F351B3D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1B397-305A-42B7-A763-829634B939A9}"/>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2340003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BD48A-4D17-4225-AC4D-67B4C686C55D}"/>
              </a:ext>
            </a:extLst>
          </p:cNvPr>
          <p:cNvSpPr>
            <a:spLocks noGrp="1"/>
          </p:cNvSpPr>
          <p:nvPr>
            <p:ph type="title"/>
          </p:nvPr>
        </p:nvSpPr>
        <p:spPr>
          <a:xfrm>
            <a:off x="841248" y="552782"/>
            <a:ext cx="9489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F14A2B-77AF-4E51-B0C1-0D361EF81A2C}"/>
              </a:ext>
            </a:extLst>
          </p:cNvPr>
          <p:cNvSpPr>
            <a:spLocks noGrp="1"/>
          </p:cNvSpPr>
          <p:nvPr>
            <p:ph type="body" idx="1"/>
          </p:nvPr>
        </p:nvSpPr>
        <p:spPr>
          <a:xfrm>
            <a:off x="841248" y="2096199"/>
            <a:ext cx="9489000" cy="3747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39C2F5-57CA-4152-A766-8F877538FB16}"/>
              </a:ext>
            </a:extLst>
          </p:cNvPr>
          <p:cNvSpPr>
            <a:spLocks noGrp="1"/>
          </p:cNvSpPr>
          <p:nvPr>
            <p:ph type="dt" sz="half" idx="2"/>
          </p:nvPr>
        </p:nvSpPr>
        <p:spPr>
          <a:xfrm>
            <a:off x="841248" y="6102693"/>
            <a:ext cx="2743200" cy="365125"/>
          </a:xfrm>
          <a:prstGeom prst="rect">
            <a:avLst/>
          </a:prstGeom>
        </p:spPr>
        <p:txBody>
          <a:bodyPr vert="horz" lIns="91440" tIns="45720" rIns="91440" bIns="45720" rtlCol="0" anchor="ctr"/>
          <a:lstStyle>
            <a:lvl1pPr algn="l">
              <a:defRPr lang="en-US" sz="1000" b="1" kern="1200" cap="all" spc="300" baseline="0" smtClean="0">
                <a:solidFill>
                  <a:schemeClr val="tx1"/>
                </a:solidFill>
                <a:latin typeface="+mn-lt"/>
                <a:ea typeface="+mn-ea"/>
                <a:cs typeface="+mn-cs"/>
              </a:defRPr>
            </a:lvl1pPr>
          </a:lstStyle>
          <a:p>
            <a:fld id="{6EF7C3A7-D6F6-4D38-A7C3-B72967BB81A6}" type="datetime1">
              <a:rPr lang="en-US" smtClean="0"/>
              <a:t>1/10/2026</a:t>
            </a:fld>
            <a:endParaRPr lang="en-US"/>
          </a:p>
        </p:txBody>
      </p:sp>
      <p:sp>
        <p:nvSpPr>
          <p:cNvPr id="5" name="Footer Placeholder 4">
            <a:extLst>
              <a:ext uri="{FF2B5EF4-FFF2-40B4-BE49-F238E27FC236}">
                <a16:creationId xmlns:a16="http://schemas.microsoft.com/office/drawing/2014/main" id="{A1225FB5-D02B-4BB9-8B8B-D1A11CFE8961}"/>
              </a:ext>
            </a:extLst>
          </p:cNvPr>
          <p:cNvSpPr>
            <a:spLocks noGrp="1"/>
          </p:cNvSpPr>
          <p:nvPr>
            <p:ph type="ftr" sz="quarter" idx="3"/>
          </p:nvPr>
        </p:nvSpPr>
        <p:spPr>
          <a:xfrm rot="5400000">
            <a:off x="9234260" y="2427620"/>
            <a:ext cx="4114800" cy="365125"/>
          </a:xfrm>
          <a:prstGeom prst="rect">
            <a:avLst/>
          </a:prstGeom>
        </p:spPr>
        <p:txBody>
          <a:bodyPr vert="horz" lIns="91440" tIns="45720" rIns="91440" bIns="45720" rtlCol="0" anchor="ctr"/>
          <a:lstStyle>
            <a:lvl1pPr algn="l">
              <a:defRPr lang="en-US" sz="1000" b="1" kern="1200" cap="all" spc="300" baseline="0">
                <a:solidFill>
                  <a:schemeClr val="tx1"/>
                </a:solidFill>
                <a:latin typeface="+mn-lt"/>
                <a:ea typeface="+mn-ea"/>
                <a:cs typeface="+mn-cs"/>
              </a:defRPr>
            </a:lvl1pPr>
          </a:lstStyle>
          <a:p>
            <a:endParaRPr lang="en-US"/>
          </a:p>
        </p:txBody>
      </p:sp>
      <p:sp>
        <p:nvSpPr>
          <p:cNvPr id="6" name="Slide Number Placeholder 5">
            <a:extLst>
              <a:ext uri="{FF2B5EF4-FFF2-40B4-BE49-F238E27FC236}">
                <a16:creationId xmlns:a16="http://schemas.microsoft.com/office/drawing/2014/main" id="{EF6244FF-6F88-4090-A77F-499DF9AAEA8B}"/>
              </a:ext>
            </a:extLst>
          </p:cNvPr>
          <p:cNvSpPr>
            <a:spLocks noGrp="1"/>
          </p:cNvSpPr>
          <p:nvPr>
            <p:ph type="sldNum" sz="quarter" idx="4"/>
          </p:nvPr>
        </p:nvSpPr>
        <p:spPr>
          <a:xfrm>
            <a:off x="10815546" y="5878515"/>
            <a:ext cx="952229" cy="420381"/>
          </a:xfrm>
          <a:prstGeom prst="rect">
            <a:avLst/>
          </a:prstGeom>
        </p:spPr>
        <p:txBody>
          <a:bodyPr vert="horz" lIns="91440" tIns="45720" rIns="91440" bIns="45720" rtlCol="0" anchor="ctr"/>
          <a:lstStyle>
            <a:lvl1pPr algn="ctr">
              <a:defRPr lang="en-US" sz="3200" b="1" kern="1200" cap="all" spc="300" baseline="0" smtClean="0">
                <a:solidFill>
                  <a:schemeClr val="tx1"/>
                </a:solidFill>
                <a:latin typeface="+mn-lt"/>
                <a:ea typeface="+mn-ea"/>
                <a:cs typeface="+mn-cs"/>
              </a:defRPr>
            </a:lvl1pPr>
          </a:lstStyle>
          <a:p>
            <a:fld id="{6586042B-6341-4E38-A80C-926D3BB8AAC9}" type="slidenum">
              <a:rPr lang="en-US" smtClean="0"/>
              <a:t>‹#›</a:t>
            </a:fld>
            <a:endParaRPr lang="en-US"/>
          </a:p>
        </p:txBody>
      </p:sp>
      <p:sp>
        <p:nvSpPr>
          <p:cNvPr id="7" name="Rectangle 6">
            <a:extLst>
              <a:ext uri="{FF2B5EF4-FFF2-40B4-BE49-F238E27FC236}">
                <a16:creationId xmlns:a16="http://schemas.microsoft.com/office/drawing/2014/main" id="{F194AEDE-F25F-43E6-A2C4-7FFF41074990}"/>
              </a:ext>
            </a:extLst>
          </p:cNvPr>
          <p:cNvSpPr/>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C793C08-EF4C-422B-A728-6C717C47DF6F}"/>
              </a:ext>
            </a:extLst>
          </p:cNvPr>
          <p:cNvCxnSpPr>
            <a:cxnSpLocks/>
          </p:cNvCxnSpPr>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825BC6-56A8-46DE-8037-A9A577624B0D}"/>
              </a:ext>
            </a:extLst>
          </p:cNvPr>
          <p:cNvCxnSpPr>
            <a:cxnSpLocks/>
          </p:cNvCxnSpPr>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42428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33" r:id="rId5"/>
    <p:sldLayoutId id="2147483738" r:id="rId6"/>
    <p:sldLayoutId id="2147483734" r:id="rId7"/>
    <p:sldLayoutId id="2147483735" r:id="rId8"/>
    <p:sldLayoutId id="2147483736" r:id="rId9"/>
    <p:sldLayoutId id="2147483737" r:id="rId10"/>
    <p:sldLayoutId id="214748373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bridgesconsultancy.com/research-and-white-paper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6">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8">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3"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 descr="Vector background of vibrant colors splashing">
            <a:extLst>
              <a:ext uri="{FF2B5EF4-FFF2-40B4-BE49-F238E27FC236}">
                <a16:creationId xmlns:a16="http://schemas.microsoft.com/office/drawing/2014/main" id="{AA77A2FA-CD72-7E5D-AB6E-D9CD275C52D5}"/>
              </a:ext>
            </a:extLst>
          </p:cNvPr>
          <p:cNvPicPr>
            <a:picLocks noChangeAspect="1"/>
          </p:cNvPicPr>
          <p:nvPr/>
        </p:nvPicPr>
        <p:blipFill>
          <a:blip r:embed="rId2"/>
          <a:srcRect t="17259" r="-1" b="-1"/>
          <a:stretch/>
        </p:blipFill>
        <p:spPr>
          <a:xfrm>
            <a:off x="20" y="10"/>
            <a:ext cx="12188932" cy="6857990"/>
          </a:xfrm>
          <a:prstGeom prst="rect">
            <a:avLst/>
          </a:prstGeom>
        </p:spPr>
      </p:pic>
      <p:sp>
        <p:nvSpPr>
          <p:cNvPr id="25" name="Main Frame">
            <a:extLst>
              <a:ext uri="{FF2B5EF4-FFF2-40B4-BE49-F238E27FC236}">
                <a16:creationId xmlns:a16="http://schemas.microsoft.com/office/drawing/2014/main" id="{F82D9B81-57D7-4F0C-AB92-6E390E4E1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Main Horizontal Connector">
            <a:extLst>
              <a:ext uri="{FF2B5EF4-FFF2-40B4-BE49-F238E27FC236}">
                <a16:creationId xmlns:a16="http://schemas.microsoft.com/office/drawing/2014/main" id="{AE3D1161-F2DF-43A9-8376-3DB1403155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Main Vertical Connector">
            <a:extLst>
              <a:ext uri="{FF2B5EF4-FFF2-40B4-BE49-F238E27FC236}">
                <a16:creationId xmlns:a16="http://schemas.microsoft.com/office/drawing/2014/main" id="{FF393DD8-555D-4D86-9600-299145E032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D5B8983-8E55-46A2-934A-E3AF817F1CF8}"/>
              </a:ext>
            </a:extLst>
          </p:cNvPr>
          <p:cNvPicPr>
            <a:picLocks noChangeAspect="1"/>
          </p:cNvPicPr>
          <p:nvPr/>
        </p:nvPicPr>
        <p:blipFill>
          <a:blip r:embed="rId3"/>
          <a:stretch>
            <a:fillRect/>
          </a:stretch>
        </p:blipFill>
        <p:spPr>
          <a:xfrm>
            <a:off x="569316" y="491193"/>
            <a:ext cx="2347163" cy="2341067"/>
          </a:xfrm>
          <a:prstGeom prst="rect">
            <a:avLst/>
          </a:prstGeom>
        </p:spPr>
      </p:pic>
      <p:pic>
        <p:nvPicPr>
          <p:cNvPr id="29" name="Picture 28">
            <a:extLst>
              <a:ext uri="{FF2B5EF4-FFF2-40B4-BE49-F238E27FC236}">
                <a16:creationId xmlns:a16="http://schemas.microsoft.com/office/drawing/2014/main" id="{E6B8C7EF-11D1-44A8-A345-5E4FE5C75BCE}"/>
              </a:ext>
            </a:extLst>
          </p:cNvPr>
          <p:cNvPicPr>
            <a:picLocks noChangeAspect="1"/>
          </p:cNvPicPr>
          <p:nvPr/>
        </p:nvPicPr>
        <p:blipFill>
          <a:blip r:embed="rId4"/>
          <a:stretch>
            <a:fillRect/>
          </a:stretch>
        </p:blipFill>
        <p:spPr>
          <a:xfrm>
            <a:off x="4872037" y="750914"/>
            <a:ext cx="7151557" cy="1140051"/>
          </a:xfrm>
          <a:prstGeom prst="rect">
            <a:avLst/>
          </a:prstGeom>
        </p:spPr>
      </p:pic>
      <p:sp>
        <p:nvSpPr>
          <p:cNvPr id="30" name="TextBox 29">
            <a:extLst>
              <a:ext uri="{FF2B5EF4-FFF2-40B4-BE49-F238E27FC236}">
                <a16:creationId xmlns:a16="http://schemas.microsoft.com/office/drawing/2014/main" id="{9D82FB4B-0AA2-4A07-BEA0-A6E94E0C8A9F}"/>
              </a:ext>
            </a:extLst>
          </p:cNvPr>
          <p:cNvSpPr txBox="1"/>
          <p:nvPr/>
        </p:nvSpPr>
        <p:spPr>
          <a:xfrm>
            <a:off x="1863474" y="4277986"/>
            <a:ext cx="4428034" cy="677108"/>
          </a:xfrm>
          <a:prstGeom prst="rect">
            <a:avLst/>
          </a:prstGeom>
          <a:noFill/>
        </p:spPr>
        <p:txBody>
          <a:bodyPr wrap="square" rtlCol="0">
            <a:spAutoFit/>
          </a:bodyPr>
          <a:lstStyle/>
          <a:p>
            <a:pPr algn="ctr"/>
            <a:r>
              <a:rPr lang="en-US" sz="3800" b="1">
                <a:ln w="9525">
                  <a:solidFill>
                    <a:schemeClr val="bg1"/>
                  </a:solidFill>
                  <a:prstDash val="solid"/>
                </a:ln>
                <a:effectLst>
                  <a:outerShdw blurRad="12700" dist="38100" dir="2700000" algn="tl" rotWithShape="0">
                    <a:schemeClr val="bg1">
                      <a:lumMod val="50000"/>
                    </a:schemeClr>
                  </a:outerShdw>
                </a:effectLst>
                <a:latin typeface="Arial Rounded MT Bold" panose="020F0704030504030204" pitchFamily="34" charset="0"/>
              </a:rPr>
              <a:t>PERTEMUAN XI</a:t>
            </a:r>
            <a:endParaRPr lang="en-ID" sz="3800" b="1" dirty="0">
              <a:ln w="9525">
                <a:solidFill>
                  <a:schemeClr val="bg1"/>
                </a:solidFill>
                <a:prstDash val="solid"/>
              </a:ln>
              <a:effectLst>
                <a:outerShdw blurRad="12700" dist="38100" dir="2700000" algn="tl" rotWithShape="0">
                  <a:schemeClr val="bg1">
                    <a:lumMod val="50000"/>
                  </a:schemeClr>
                </a:outerShdw>
              </a:effectLst>
              <a:latin typeface="Arial Rounded MT Bold" panose="020F0704030504030204" pitchFamily="34" charset="0"/>
            </a:endParaRPr>
          </a:p>
        </p:txBody>
      </p:sp>
      <p:sp>
        <p:nvSpPr>
          <p:cNvPr id="32" name="TextBox 31">
            <a:extLst>
              <a:ext uri="{FF2B5EF4-FFF2-40B4-BE49-F238E27FC236}">
                <a16:creationId xmlns:a16="http://schemas.microsoft.com/office/drawing/2014/main" id="{5EF48D34-D33B-4597-AFDD-D4256C7402F6}"/>
              </a:ext>
            </a:extLst>
          </p:cNvPr>
          <p:cNvSpPr txBox="1"/>
          <p:nvPr/>
        </p:nvSpPr>
        <p:spPr>
          <a:xfrm>
            <a:off x="569316" y="5092176"/>
            <a:ext cx="7284694" cy="834972"/>
          </a:xfrm>
          <a:prstGeom prst="rect">
            <a:avLst/>
          </a:prstGeom>
          <a:solidFill>
            <a:schemeClr val="accent2">
              <a:lumMod val="20000"/>
              <a:lumOff val="80000"/>
            </a:schemeClr>
          </a:solidFill>
          <a:ln w="38100">
            <a:noFill/>
          </a:ln>
        </p:spPr>
        <p:txBody>
          <a:bodyPr wrap="square">
            <a:spAutoFit/>
          </a:bodyPr>
          <a:lstStyle/>
          <a:p>
            <a:pPr algn="ctr">
              <a:lnSpc>
                <a:spcPct val="70000"/>
              </a:lnSpc>
              <a:spcAft>
                <a:spcPts val="600"/>
              </a:spcAft>
            </a:pPr>
            <a:r>
              <a:rPr lang="en-US" sz="32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ptos" panose="020B0004020202020204" pitchFamily="34" charset="0"/>
                <a:ea typeface="Arial" panose="020B0604020202020204" pitchFamily="34" charset="0"/>
              </a:rPr>
              <a:t>LEADERSHIP AND STRATEGIC PLANNING</a:t>
            </a:r>
            <a:endParaRPr lang="en-ID" sz="3200" dirty="0"/>
          </a:p>
          <a:p>
            <a:pPr algn="ctr">
              <a:lnSpc>
                <a:spcPct val="70000"/>
              </a:lnSpc>
            </a:pPr>
            <a:r>
              <a:rPr lang="en-US" sz="2800" b="1" i="1" dirty="0">
                <a:ln w="12700">
                  <a:solidFill>
                    <a:schemeClr val="accent5"/>
                  </a:solidFill>
                  <a:prstDash val="solid"/>
                </a:ln>
                <a:latin typeface="Aptos" panose="020B0004020202020204" pitchFamily="34" charset="0"/>
              </a:rPr>
              <a:t>(</a:t>
            </a:r>
            <a:r>
              <a:rPr lang="en-US" sz="2800" b="1" i="1" dirty="0" err="1">
                <a:ln w="12700">
                  <a:solidFill>
                    <a:schemeClr val="accent5"/>
                  </a:solidFill>
                  <a:prstDash val="solid"/>
                </a:ln>
                <a:latin typeface="Aptos" panose="020B0004020202020204" pitchFamily="34" charset="0"/>
              </a:rPr>
              <a:t>Kepemimpinan</a:t>
            </a:r>
            <a:r>
              <a:rPr lang="en-US" sz="2800" b="1" i="1" dirty="0">
                <a:ln w="12700">
                  <a:solidFill>
                    <a:schemeClr val="accent5"/>
                  </a:solidFill>
                  <a:prstDash val="solid"/>
                </a:ln>
                <a:latin typeface="Aptos" panose="020B0004020202020204" pitchFamily="34" charset="0"/>
              </a:rPr>
              <a:t> dan </a:t>
            </a:r>
            <a:r>
              <a:rPr lang="en-US" sz="2800" b="1" i="1" dirty="0" err="1">
                <a:ln w="12700">
                  <a:solidFill>
                    <a:schemeClr val="accent5"/>
                  </a:solidFill>
                  <a:prstDash val="solid"/>
                </a:ln>
                <a:latin typeface="Aptos" panose="020B0004020202020204" pitchFamily="34" charset="0"/>
              </a:rPr>
              <a:t>Perencanaan</a:t>
            </a:r>
            <a:r>
              <a:rPr lang="en-US" sz="2800" b="1" i="1" dirty="0">
                <a:ln w="12700">
                  <a:solidFill>
                    <a:schemeClr val="accent5"/>
                  </a:solidFill>
                  <a:prstDash val="solid"/>
                </a:ln>
                <a:latin typeface="Aptos" panose="020B0004020202020204" pitchFamily="34" charset="0"/>
              </a:rPr>
              <a:t> </a:t>
            </a:r>
            <a:r>
              <a:rPr lang="en-US" sz="2800" b="1" i="1" dirty="0" err="1">
                <a:ln w="12700">
                  <a:solidFill>
                    <a:schemeClr val="accent5"/>
                  </a:solidFill>
                  <a:prstDash val="solid"/>
                </a:ln>
                <a:latin typeface="Aptos" panose="020B0004020202020204" pitchFamily="34" charset="0"/>
              </a:rPr>
              <a:t>Strategis</a:t>
            </a:r>
            <a:r>
              <a:rPr lang="en-US" sz="2800" b="1" i="1" dirty="0">
                <a:ln w="12700">
                  <a:solidFill>
                    <a:schemeClr val="accent5"/>
                  </a:solidFill>
                  <a:prstDash val="solid"/>
                </a:ln>
                <a:latin typeface="Aptos" panose="020B0004020202020204" pitchFamily="34" charset="0"/>
              </a:rPr>
              <a:t> )</a:t>
            </a:r>
            <a:endParaRPr lang="en-ID" sz="2800" b="1" dirty="0">
              <a:ln w="13462">
                <a:solidFill>
                  <a:schemeClr val="bg1"/>
                </a:solidFill>
                <a:prstDash val="solid"/>
              </a:ln>
              <a:effectLst>
                <a:outerShdw dist="38100" dir="2700000" algn="bl" rotWithShape="0">
                  <a:schemeClr val="accent5"/>
                </a:outerShdw>
              </a:effectLst>
              <a:latin typeface="Aptos" panose="020B0004020202020204" pitchFamily="34" charset="0"/>
            </a:endParaRPr>
          </a:p>
        </p:txBody>
      </p:sp>
    </p:spTree>
    <p:extLst>
      <p:ext uri="{BB962C8B-B14F-4D97-AF65-F5344CB8AC3E}">
        <p14:creationId xmlns:p14="http://schemas.microsoft.com/office/powerpoint/2010/main" val="1561125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8AD4DE-C0A0-4DCC-96BF-64C9602C764C}"/>
              </a:ext>
            </a:extLst>
          </p:cNvPr>
          <p:cNvSpPr txBox="1"/>
          <p:nvPr/>
        </p:nvSpPr>
        <p:spPr>
          <a:xfrm>
            <a:off x="365471" y="544582"/>
            <a:ext cx="9914282" cy="1107996"/>
          </a:xfrm>
          <a:prstGeom prst="rect">
            <a:avLst/>
          </a:prstGeom>
          <a:noFill/>
        </p:spPr>
        <p:txBody>
          <a:bodyPr wrap="square" rtlCol="0">
            <a:spAutoFit/>
          </a:bodyPr>
          <a:lstStyle/>
          <a:p>
            <a:pPr algn="ctr"/>
            <a:r>
              <a:rPr lang="en-US" sz="6600" b="1" spc="50" dirty="0">
                <a:ln w="9525" cmpd="sng">
                  <a:solidFill>
                    <a:schemeClr val="accent1"/>
                  </a:solidFill>
                  <a:prstDash val="solid"/>
                </a:ln>
                <a:effectLst>
                  <a:glow rad="38100">
                    <a:schemeClr val="accent1">
                      <a:alpha val="40000"/>
                    </a:schemeClr>
                  </a:glow>
                </a:effectLst>
                <a:latin typeface="Arial Rounded MT Bold" panose="020F0704030504030204" pitchFamily="34" charset="0"/>
              </a:rPr>
              <a:t>RENCANA STRATEGIS</a:t>
            </a:r>
            <a:endParaRPr lang="en-ID" sz="6600" b="1" spc="50" dirty="0">
              <a:ln w="9525" cmpd="sng">
                <a:solidFill>
                  <a:schemeClr val="accent1"/>
                </a:solidFill>
                <a:prstDash val="solid"/>
              </a:ln>
              <a:effectLst>
                <a:glow rad="38100">
                  <a:schemeClr val="accent1">
                    <a:alpha val="40000"/>
                  </a:schemeClr>
                </a:glow>
              </a:effectLst>
              <a:latin typeface="Arial Rounded MT Bold" panose="020F0704030504030204" pitchFamily="34" charset="0"/>
            </a:endParaRPr>
          </a:p>
        </p:txBody>
      </p:sp>
      <p:pic>
        <p:nvPicPr>
          <p:cNvPr id="5" name="Picture 4">
            <a:extLst>
              <a:ext uri="{FF2B5EF4-FFF2-40B4-BE49-F238E27FC236}">
                <a16:creationId xmlns:a16="http://schemas.microsoft.com/office/drawing/2014/main" id="{5072FFD6-5975-4132-AC4D-AB1E06FCC950}"/>
              </a:ext>
            </a:extLst>
          </p:cNvPr>
          <p:cNvPicPr>
            <a:picLocks noChangeAspect="1"/>
          </p:cNvPicPr>
          <p:nvPr/>
        </p:nvPicPr>
        <p:blipFill>
          <a:blip r:embed="rId2"/>
          <a:stretch>
            <a:fillRect/>
          </a:stretch>
        </p:blipFill>
        <p:spPr>
          <a:xfrm>
            <a:off x="5998886" y="2179787"/>
            <a:ext cx="4556263" cy="3052863"/>
          </a:xfrm>
          <a:prstGeom prst="rect">
            <a:avLst/>
          </a:prstGeom>
        </p:spPr>
      </p:pic>
      <p:pic>
        <p:nvPicPr>
          <p:cNvPr id="3" name="Picture 2">
            <a:extLst>
              <a:ext uri="{FF2B5EF4-FFF2-40B4-BE49-F238E27FC236}">
                <a16:creationId xmlns:a16="http://schemas.microsoft.com/office/drawing/2014/main" id="{1FEF9D39-9EFA-4632-8C92-D5BE3C16E7A1}"/>
              </a:ext>
            </a:extLst>
          </p:cNvPr>
          <p:cNvPicPr>
            <a:picLocks noChangeAspect="1"/>
          </p:cNvPicPr>
          <p:nvPr/>
        </p:nvPicPr>
        <p:blipFill>
          <a:blip r:embed="rId3"/>
          <a:stretch>
            <a:fillRect/>
          </a:stretch>
        </p:blipFill>
        <p:spPr>
          <a:xfrm>
            <a:off x="485774" y="2179787"/>
            <a:ext cx="5332940" cy="2999779"/>
          </a:xfrm>
          <a:prstGeom prst="rect">
            <a:avLst/>
          </a:prstGeom>
        </p:spPr>
      </p:pic>
    </p:spTree>
    <p:extLst>
      <p:ext uri="{BB962C8B-B14F-4D97-AF65-F5344CB8AC3E}">
        <p14:creationId xmlns:p14="http://schemas.microsoft.com/office/powerpoint/2010/main" val="3206606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27A925-B617-4696-9B16-C54E282BCBAD}"/>
              </a:ext>
            </a:extLst>
          </p:cNvPr>
          <p:cNvSpPr txBox="1"/>
          <p:nvPr/>
        </p:nvSpPr>
        <p:spPr>
          <a:xfrm>
            <a:off x="538161" y="623887"/>
            <a:ext cx="10182225" cy="4985980"/>
          </a:xfrm>
          <a:prstGeom prst="rect">
            <a:avLst/>
          </a:prstGeom>
          <a:noFill/>
        </p:spPr>
        <p:txBody>
          <a:bodyPr wrap="square" rtlCol="0">
            <a:spAutoFit/>
          </a:bodyPr>
          <a:lstStyle/>
          <a:p>
            <a:pPr marL="342900" indent="-342900">
              <a:spcAft>
                <a:spcPts val="1200"/>
              </a:spcAft>
              <a:buFont typeface="Wingdings" panose="05000000000000000000" pitchFamily="2" charset="2"/>
              <a:buChar char="Ø"/>
            </a:pPr>
            <a:r>
              <a:rPr lang="en-ID" sz="2400" dirty="0" err="1">
                <a:latin typeface="Arial Rounded MT Bold" panose="020F0704030504030204" pitchFamily="34" charset="0"/>
              </a:rPr>
              <a:t>Perencanaan</a:t>
            </a:r>
            <a:r>
              <a:rPr lang="en-ID" sz="2400" dirty="0">
                <a:latin typeface="Arial Rounded MT Bold" panose="020F0704030504030204" pitchFamily="34" charset="0"/>
              </a:rPr>
              <a:t> </a:t>
            </a:r>
            <a:r>
              <a:rPr lang="en-ID" sz="2400" dirty="0" err="1">
                <a:latin typeface="Arial Rounded MT Bold" panose="020F0704030504030204" pitchFamily="34" charset="0"/>
              </a:rPr>
              <a:t>strategis</a:t>
            </a:r>
            <a:r>
              <a:rPr lang="en-ID" sz="2400" dirty="0">
                <a:latin typeface="Arial Rounded MT Bold" panose="020F0704030504030204" pitchFamily="34" charset="0"/>
              </a:rPr>
              <a:t> </a:t>
            </a:r>
            <a:r>
              <a:rPr lang="en-ID" sz="2400" dirty="0" err="1">
                <a:latin typeface="Arial Rounded MT Bold" panose="020F0704030504030204" pitchFamily="34" charset="0"/>
              </a:rPr>
              <a:t>merupakan</a:t>
            </a:r>
            <a:r>
              <a:rPr lang="en-ID" sz="2400" dirty="0">
                <a:latin typeface="Arial Rounded MT Bold" panose="020F0704030504030204" pitchFamily="34" charset="0"/>
              </a:rPr>
              <a:t> </a:t>
            </a:r>
            <a:r>
              <a:rPr lang="en-ID" sz="2400" dirty="0" err="1">
                <a:latin typeface="Arial Rounded MT Bold" panose="020F0704030504030204" pitchFamily="34" charset="0"/>
              </a:rPr>
              <a:t>komponen</a:t>
            </a:r>
            <a:r>
              <a:rPr lang="en-ID" sz="2400" dirty="0">
                <a:latin typeface="Arial Rounded MT Bold" panose="020F0704030504030204" pitchFamily="34" charset="0"/>
              </a:rPr>
              <a:t> </a:t>
            </a:r>
            <a:r>
              <a:rPr lang="en-ID" sz="2400" dirty="0" err="1">
                <a:latin typeface="Arial Rounded MT Bold" panose="020F0704030504030204" pitchFamily="34" charset="0"/>
              </a:rPr>
              <a:t>penting</a:t>
            </a:r>
            <a:r>
              <a:rPr lang="en-ID" sz="2400" dirty="0">
                <a:latin typeface="Arial Rounded MT Bold" panose="020F0704030504030204" pitchFamily="34" charset="0"/>
              </a:rPr>
              <a:t> </a:t>
            </a:r>
            <a:r>
              <a:rPr lang="en-ID" sz="2400" dirty="0" err="1">
                <a:latin typeface="Arial Rounded MT Bold" panose="020F0704030504030204" pitchFamily="34" charset="0"/>
              </a:rPr>
              <a:t>dari</a:t>
            </a:r>
            <a:r>
              <a:rPr lang="en-ID" sz="2400" dirty="0">
                <a:latin typeface="Arial Rounded MT Bold" panose="020F0704030504030204" pitchFamily="34" charset="0"/>
              </a:rPr>
              <a:t> </a:t>
            </a:r>
            <a:r>
              <a:rPr lang="en-ID" sz="2400" dirty="0" err="1">
                <a:latin typeface="Arial Rounded MT Bold" panose="020F0704030504030204" pitchFamily="34" charset="0"/>
              </a:rPr>
              <a:t>keberhasilan</a:t>
            </a:r>
            <a:r>
              <a:rPr lang="en-ID" sz="2400" dirty="0">
                <a:latin typeface="Arial Rounded MT Bold" panose="020F0704030504030204" pitchFamily="34" charset="0"/>
              </a:rPr>
              <a:t> </a:t>
            </a:r>
            <a:r>
              <a:rPr lang="en-ID" sz="2400" dirty="0" err="1">
                <a:latin typeface="Arial Rounded MT Bold" panose="020F0704030504030204" pitchFamily="34" charset="0"/>
              </a:rPr>
              <a:t>organisasi</a:t>
            </a:r>
            <a:r>
              <a:rPr lang="en-ID" sz="2400" dirty="0">
                <a:latin typeface="Arial Rounded MT Bold" panose="020F0704030504030204" pitchFamily="34" charset="0"/>
              </a:rPr>
              <a:t>. </a:t>
            </a:r>
          </a:p>
          <a:p>
            <a:pPr marL="342900" indent="-342900">
              <a:spcAft>
                <a:spcPts val="1200"/>
              </a:spcAft>
              <a:buFont typeface="Wingdings" panose="05000000000000000000" pitchFamily="2" charset="2"/>
              <a:buChar char="Ø"/>
            </a:pPr>
            <a:r>
              <a:rPr lang="en-ID" sz="2400" dirty="0" err="1">
                <a:latin typeface="Arial Rounded MT Bold" panose="020F0704030504030204" pitchFamily="34" charset="0"/>
              </a:rPr>
              <a:t>Perencanaan</a:t>
            </a:r>
            <a:r>
              <a:rPr lang="en-ID" sz="2400" dirty="0">
                <a:latin typeface="Arial Rounded MT Bold" panose="020F0704030504030204" pitchFamily="34" charset="0"/>
              </a:rPr>
              <a:t> </a:t>
            </a:r>
            <a:r>
              <a:rPr lang="en-ID" sz="2400" dirty="0" err="1">
                <a:latin typeface="Arial Rounded MT Bold" panose="020F0704030504030204" pitchFamily="34" charset="0"/>
              </a:rPr>
              <a:t>strategis</a:t>
            </a:r>
            <a:r>
              <a:rPr lang="en-ID" sz="2400" dirty="0">
                <a:latin typeface="Arial Rounded MT Bold" panose="020F0704030504030204" pitchFamily="34" charset="0"/>
              </a:rPr>
              <a:t> </a:t>
            </a:r>
            <a:r>
              <a:rPr lang="en-ID" sz="2400" dirty="0" err="1">
                <a:latin typeface="Arial Rounded MT Bold" panose="020F0704030504030204" pitchFamily="34" charset="0"/>
              </a:rPr>
              <a:t>menyediakan</a:t>
            </a:r>
            <a:r>
              <a:rPr lang="en-ID" sz="2400" dirty="0">
                <a:latin typeface="Arial Rounded MT Bold" panose="020F0704030504030204" pitchFamily="34" charset="0"/>
              </a:rPr>
              <a:t> peta </a:t>
            </a:r>
            <a:r>
              <a:rPr lang="en-ID" sz="2400" dirty="0" err="1">
                <a:latin typeface="Arial Rounded MT Bold" panose="020F0704030504030204" pitchFamily="34" charset="0"/>
              </a:rPr>
              <a:t>jalan</a:t>
            </a:r>
            <a:r>
              <a:rPr lang="en-ID" sz="2400" dirty="0">
                <a:latin typeface="Arial Rounded MT Bold" panose="020F0704030504030204" pitchFamily="34" charset="0"/>
              </a:rPr>
              <a:t> </a:t>
            </a:r>
            <a:r>
              <a:rPr lang="en-ID" sz="2400" dirty="0" err="1">
                <a:latin typeface="Arial Rounded MT Bold" panose="020F0704030504030204" pitchFamily="34" charset="0"/>
              </a:rPr>
              <a:t>untuk</a:t>
            </a:r>
            <a:r>
              <a:rPr lang="en-ID" sz="2400" dirty="0">
                <a:latin typeface="Arial Rounded MT Bold" panose="020F0704030504030204" pitchFamily="34" charset="0"/>
              </a:rPr>
              <a:t> masa </a:t>
            </a:r>
            <a:r>
              <a:rPr lang="en-ID" sz="2400" dirty="0" err="1">
                <a:latin typeface="Arial Rounded MT Bold" panose="020F0704030504030204" pitchFamily="34" charset="0"/>
              </a:rPr>
              <a:t>depan</a:t>
            </a:r>
            <a:r>
              <a:rPr lang="en-ID" sz="2400" dirty="0">
                <a:latin typeface="Arial Rounded MT Bold" panose="020F0704030504030204" pitchFamily="34" charset="0"/>
              </a:rPr>
              <a:t> dan </a:t>
            </a:r>
            <a:r>
              <a:rPr lang="en-ID" sz="2400" dirty="0" err="1">
                <a:latin typeface="Arial Rounded MT Bold" panose="020F0704030504030204" pitchFamily="34" charset="0"/>
              </a:rPr>
              <a:t>memastikan</a:t>
            </a:r>
            <a:r>
              <a:rPr lang="en-ID" sz="2400" dirty="0">
                <a:latin typeface="Arial Rounded MT Bold" panose="020F0704030504030204" pitchFamily="34" charset="0"/>
              </a:rPr>
              <a:t> </a:t>
            </a:r>
            <a:r>
              <a:rPr lang="en-ID" sz="2400" dirty="0" err="1">
                <a:latin typeface="Arial Rounded MT Bold" panose="020F0704030504030204" pitchFamily="34" charset="0"/>
              </a:rPr>
              <a:t>bahwa</a:t>
            </a:r>
            <a:r>
              <a:rPr lang="en-ID" sz="2400" dirty="0">
                <a:latin typeface="Arial Rounded MT Bold" panose="020F0704030504030204" pitchFamily="34" charset="0"/>
              </a:rPr>
              <a:t> </a:t>
            </a:r>
            <a:r>
              <a:rPr lang="en-ID" sz="2400" dirty="0" err="1">
                <a:latin typeface="Arial Rounded MT Bold" panose="020F0704030504030204" pitchFamily="34" charset="0"/>
              </a:rPr>
              <a:t>organisasi</a:t>
            </a:r>
            <a:r>
              <a:rPr lang="en-ID" sz="2400" dirty="0">
                <a:latin typeface="Arial Rounded MT Bold" panose="020F0704030504030204" pitchFamily="34" charset="0"/>
              </a:rPr>
              <a:t> </a:t>
            </a:r>
            <a:r>
              <a:rPr lang="en-ID" sz="2400" dirty="0" err="1">
                <a:latin typeface="Arial Rounded MT Bold" panose="020F0704030504030204" pitchFamily="34" charset="0"/>
              </a:rPr>
              <a:t>siap</a:t>
            </a:r>
            <a:r>
              <a:rPr lang="en-ID" sz="2400" dirty="0">
                <a:latin typeface="Arial Rounded MT Bold" panose="020F0704030504030204" pitchFamily="34" charset="0"/>
              </a:rPr>
              <a:t> </a:t>
            </a:r>
            <a:r>
              <a:rPr lang="en-ID" sz="2400" dirty="0" err="1">
                <a:latin typeface="Arial Rounded MT Bold" panose="020F0704030504030204" pitchFamily="34" charset="0"/>
              </a:rPr>
              <a:t>menghadapi</a:t>
            </a:r>
            <a:r>
              <a:rPr lang="en-ID" sz="2400" dirty="0">
                <a:latin typeface="Arial Rounded MT Bold" panose="020F0704030504030204" pitchFamily="34" charset="0"/>
              </a:rPr>
              <a:t> </a:t>
            </a:r>
            <a:r>
              <a:rPr lang="en-ID" sz="2400" dirty="0" err="1">
                <a:latin typeface="Arial Rounded MT Bold" panose="020F0704030504030204" pitchFamily="34" charset="0"/>
              </a:rPr>
              <a:t>tantangan</a:t>
            </a:r>
            <a:r>
              <a:rPr lang="en-ID" sz="2400" dirty="0">
                <a:latin typeface="Arial Rounded MT Bold" panose="020F0704030504030204" pitchFamily="34" charset="0"/>
              </a:rPr>
              <a:t> dan </a:t>
            </a:r>
            <a:r>
              <a:rPr lang="en-ID" sz="2400" dirty="0" err="1">
                <a:latin typeface="Arial Rounded MT Bold" panose="020F0704030504030204" pitchFamily="34" charset="0"/>
              </a:rPr>
              <a:t>memanfaatkan</a:t>
            </a:r>
            <a:r>
              <a:rPr lang="en-ID" sz="2400" dirty="0">
                <a:latin typeface="Arial Rounded MT Bold" panose="020F0704030504030204" pitchFamily="34" charset="0"/>
              </a:rPr>
              <a:t> </a:t>
            </a:r>
            <a:r>
              <a:rPr lang="en-ID" sz="2400" dirty="0" err="1">
                <a:latin typeface="Arial Rounded MT Bold" panose="020F0704030504030204" pitchFamily="34" charset="0"/>
              </a:rPr>
              <a:t>peluang</a:t>
            </a:r>
            <a:r>
              <a:rPr lang="en-ID" sz="2400" dirty="0">
                <a:latin typeface="Arial Rounded MT Bold" panose="020F0704030504030204" pitchFamily="34" charset="0"/>
              </a:rPr>
              <a:t> yang </a:t>
            </a:r>
            <a:r>
              <a:rPr lang="en-ID" sz="2400" dirty="0" err="1">
                <a:latin typeface="Arial Rounded MT Bold" panose="020F0704030504030204" pitchFamily="34" charset="0"/>
              </a:rPr>
              <a:t>ada</a:t>
            </a:r>
            <a:r>
              <a:rPr lang="en-ID" sz="2400" dirty="0">
                <a:latin typeface="Arial Rounded MT Bold" panose="020F0704030504030204" pitchFamily="34" charset="0"/>
              </a:rPr>
              <a:t> di </a:t>
            </a:r>
            <a:r>
              <a:rPr lang="en-ID" sz="2400" dirty="0" err="1">
                <a:latin typeface="Arial Rounded MT Bold" panose="020F0704030504030204" pitchFamily="34" charset="0"/>
              </a:rPr>
              <a:t>depan</a:t>
            </a:r>
            <a:r>
              <a:rPr lang="en-ID" sz="2400" dirty="0">
                <a:latin typeface="Arial Rounded MT Bold" panose="020F0704030504030204" pitchFamily="34" charset="0"/>
              </a:rPr>
              <a:t>. </a:t>
            </a:r>
          </a:p>
          <a:p>
            <a:pPr marL="342900" indent="-342900">
              <a:spcAft>
                <a:spcPts val="1200"/>
              </a:spcAft>
              <a:buFont typeface="Wingdings" panose="05000000000000000000" pitchFamily="2" charset="2"/>
              <a:buChar char="Ø"/>
            </a:pPr>
            <a:r>
              <a:rPr lang="en-ID" sz="2400" dirty="0" err="1">
                <a:latin typeface="Arial Rounded MT Bold" panose="020F0704030504030204" pitchFamily="34" charset="0"/>
              </a:rPr>
              <a:t>Perencanaan</a:t>
            </a:r>
            <a:r>
              <a:rPr lang="en-ID" sz="2400" dirty="0">
                <a:latin typeface="Arial Rounded MT Bold" panose="020F0704030504030204" pitchFamily="34" charset="0"/>
              </a:rPr>
              <a:t> </a:t>
            </a:r>
            <a:r>
              <a:rPr lang="en-ID" sz="2400" dirty="0" err="1">
                <a:latin typeface="Arial Rounded MT Bold" panose="020F0704030504030204" pitchFamily="34" charset="0"/>
              </a:rPr>
              <a:t>strategis</a:t>
            </a:r>
            <a:r>
              <a:rPr lang="en-ID" sz="2400" dirty="0">
                <a:latin typeface="Arial Rounded MT Bold" panose="020F0704030504030204" pitchFamily="34" charset="0"/>
              </a:rPr>
              <a:t> </a:t>
            </a:r>
            <a:r>
              <a:rPr lang="en-ID" sz="2400" dirty="0" err="1">
                <a:latin typeface="Arial Rounded MT Bold" panose="020F0704030504030204" pitchFamily="34" charset="0"/>
              </a:rPr>
              <a:t>menciptakan</a:t>
            </a:r>
            <a:r>
              <a:rPr lang="en-ID" sz="2400" dirty="0">
                <a:latin typeface="Arial Rounded MT Bold" panose="020F0704030504030204" pitchFamily="34" charset="0"/>
              </a:rPr>
              <a:t> </a:t>
            </a:r>
            <a:r>
              <a:rPr lang="en-ID" sz="2400" dirty="0" err="1">
                <a:latin typeface="Arial Rounded MT Bold" panose="020F0704030504030204" pitchFamily="34" charset="0"/>
              </a:rPr>
              <a:t>visi</a:t>
            </a:r>
            <a:r>
              <a:rPr lang="en-ID" sz="2400" dirty="0">
                <a:latin typeface="Arial Rounded MT Bold" panose="020F0704030504030204" pitchFamily="34" charset="0"/>
              </a:rPr>
              <a:t> yang </a:t>
            </a:r>
            <a:r>
              <a:rPr lang="en-ID" sz="2400" dirty="0" err="1">
                <a:latin typeface="Arial Rounded MT Bold" panose="020F0704030504030204" pitchFamily="34" charset="0"/>
              </a:rPr>
              <a:t>terpadu</a:t>
            </a:r>
            <a:r>
              <a:rPr lang="en-ID" sz="2400" dirty="0">
                <a:latin typeface="Arial Rounded MT Bold" panose="020F0704030504030204" pitchFamily="34" charset="0"/>
              </a:rPr>
              <a:t>, </a:t>
            </a:r>
            <a:r>
              <a:rPr lang="en-ID" sz="2400" dirty="0" err="1">
                <a:latin typeface="Arial Rounded MT Bold" panose="020F0704030504030204" pitchFamily="34" charset="0"/>
              </a:rPr>
              <a:t>mengatasi</a:t>
            </a:r>
            <a:r>
              <a:rPr lang="en-ID" sz="2400" dirty="0">
                <a:latin typeface="Arial Rounded MT Bold" panose="020F0704030504030204" pitchFamily="34" charset="0"/>
              </a:rPr>
              <a:t> bias </a:t>
            </a:r>
            <a:r>
              <a:rPr lang="en-ID" sz="2400" dirty="0" err="1">
                <a:latin typeface="Arial Rounded MT Bold" panose="020F0704030504030204" pitchFamily="34" charset="0"/>
              </a:rPr>
              <a:t>dalam</a:t>
            </a:r>
            <a:r>
              <a:rPr lang="en-ID" sz="2400" dirty="0">
                <a:latin typeface="Arial Rounded MT Bold" panose="020F0704030504030204" pitchFamily="34" charset="0"/>
              </a:rPr>
              <a:t> </a:t>
            </a:r>
            <a:r>
              <a:rPr lang="en-ID" sz="2400" dirty="0" err="1">
                <a:latin typeface="Arial Rounded MT Bold" panose="020F0704030504030204" pitchFamily="34" charset="0"/>
              </a:rPr>
              <a:t>pengambilan</a:t>
            </a:r>
            <a:r>
              <a:rPr lang="en-ID" sz="2400" dirty="0">
                <a:latin typeface="Arial Rounded MT Bold" panose="020F0704030504030204" pitchFamily="34" charset="0"/>
              </a:rPr>
              <a:t> </a:t>
            </a:r>
            <a:r>
              <a:rPr lang="en-ID" sz="2400" dirty="0" err="1">
                <a:latin typeface="Arial Rounded MT Bold" panose="020F0704030504030204" pitchFamily="34" charset="0"/>
              </a:rPr>
              <a:t>keputusan</a:t>
            </a:r>
            <a:r>
              <a:rPr lang="en-ID" sz="2400" dirty="0">
                <a:latin typeface="Arial Rounded MT Bold" panose="020F0704030504030204" pitchFamily="34" charset="0"/>
              </a:rPr>
              <a:t>, </a:t>
            </a:r>
            <a:r>
              <a:rPr lang="en-ID" sz="2400" dirty="0" err="1">
                <a:latin typeface="Arial Rounded MT Bold" panose="020F0704030504030204" pitchFamily="34" charset="0"/>
              </a:rPr>
              <a:t>memungkinkan</a:t>
            </a:r>
            <a:r>
              <a:rPr lang="en-ID" sz="2400" dirty="0">
                <a:latin typeface="Arial Rounded MT Bold" panose="020F0704030504030204" pitchFamily="34" charset="0"/>
              </a:rPr>
              <a:t> </a:t>
            </a:r>
            <a:r>
              <a:rPr lang="en-ID" sz="2400" dirty="0" err="1">
                <a:latin typeface="Arial Rounded MT Bold" panose="020F0704030504030204" pitchFamily="34" charset="0"/>
              </a:rPr>
              <a:t>pelacakan</a:t>
            </a:r>
            <a:r>
              <a:rPr lang="en-ID" sz="2400" dirty="0">
                <a:latin typeface="Arial Rounded MT Bold" panose="020F0704030504030204" pitchFamily="34" charset="0"/>
              </a:rPr>
              <a:t> </a:t>
            </a:r>
            <a:r>
              <a:rPr lang="en-ID" sz="2400" dirty="0" err="1">
                <a:latin typeface="Arial Rounded MT Bold" panose="020F0704030504030204" pitchFamily="34" charset="0"/>
              </a:rPr>
              <a:t>kemajuan</a:t>
            </a:r>
            <a:r>
              <a:rPr lang="en-ID" sz="2400" dirty="0">
                <a:latin typeface="Arial Rounded MT Bold" panose="020F0704030504030204" pitchFamily="34" charset="0"/>
              </a:rPr>
              <a:t>, dan </a:t>
            </a:r>
            <a:r>
              <a:rPr lang="en-ID" sz="2400" dirty="0" err="1">
                <a:latin typeface="Arial Rounded MT Bold" panose="020F0704030504030204" pitchFamily="34" charset="0"/>
              </a:rPr>
              <a:t>menempatkan</a:t>
            </a:r>
            <a:r>
              <a:rPr lang="en-ID" sz="2400" dirty="0">
                <a:latin typeface="Arial Rounded MT Bold" panose="020F0704030504030204" pitchFamily="34" charset="0"/>
              </a:rPr>
              <a:t> </a:t>
            </a:r>
            <a:r>
              <a:rPr lang="en-ID" sz="2400" dirty="0" err="1">
                <a:latin typeface="Arial Rounded MT Bold" panose="020F0704030504030204" pitchFamily="34" charset="0"/>
              </a:rPr>
              <a:t>organisasi</a:t>
            </a:r>
            <a:r>
              <a:rPr lang="en-ID" sz="2400" dirty="0">
                <a:latin typeface="Arial Rounded MT Bold" panose="020F0704030504030204" pitchFamily="34" charset="0"/>
              </a:rPr>
              <a:t> pada </a:t>
            </a:r>
            <a:r>
              <a:rPr lang="en-ID" sz="2400" dirty="0" err="1">
                <a:latin typeface="Arial Rounded MT Bold" panose="020F0704030504030204" pitchFamily="34" charset="0"/>
              </a:rPr>
              <a:t>jalur</a:t>
            </a:r>
            <a:r>
              <a:rPr lang="en-ID" sz="2400" dirty="0">
                <a:latin typeface="Arial Rounded MT Bold" panose="020F0704030504030204" pitchFamily="34" charset="0"/>
              </a:rPr>
              <a:t> </a:t>
            </a:r>
            <a:r>
              <a:rPr lang="en-ID" sz="2400" dirty="0" err="1">
                <a:latin typeface="Arial Rounded MT Bold" panose="020F0704030504030204" pitchFamily="34" charset="0"/>
              </a:rPr>
              <a:t>untuk</a:t>
            </a:r>
            <a:r>
              <a:rPr lang="en-ID" sz="2400" dirty="0">
                <a:latin typeface="Arial Rounded MT Bold" panose="020F0704030504030204" pitchFamily="34" charset="0"/>
              </a:rPr>
              <a:t> </a:t>
            </a:r>
            <a:r>
              <a:rPr lang="en-ID" sz="2400" dirty="0" err="1">
                <a:latin typeface="Arial Rounded MT Bold" panose="020F0704030504030204" pitchFamily="34" charset="0"/>
              </a:rPr>
              <a:t>mencapai</a:t>
            </a:r>
            <a:r>
              <a:rPr lang="en-ID" sz="2400" dirty="0">
                <a:latin typeface="Arial Rounded MT Bold" panose="020F0704030504030204" pitchFamily="34" charset="0"/>
              </a:rPr>
              <a:t> </a:t>
            </a:r>
            <a:r>
              <a:rPr lang="en-ID" sz="2400" dirty="0" err="1">
                <a:latin typeface="Arial Rounded MT Bold" panose="020F0704030504030204" pitchFamily="34" charset="0"/>
              </a:rPr>
              <a:t>tujuan</a:t>
            </a:r>
            <a:r>
              <a:rPr lang="en-ID" sz="2400" dirty="0">
                <a:latin typeface="Arial Rounded MT Bold" panose="020F0704030504030204" pitchFamily="34" charset="0"/>
              </a:rPr>
              <a:t> </a:t>
            </a:r>
            <a:r>
              <a:rPr lang="en-ID" sz="2400" dirty="0" err="1">
                <a:latin typeface="Arial Rounded MT Bold" panose="020F0704030504030204" pitchFamily="34" charset="0"/>
              </a:rPr>
              <a:t>jangka</a:t>
            </a:r>
            <a:r>
              <a:rPr lang="en-ID" sz="2400" dirty="0">
                <a:latin typeface="Arial Rounded MT Bold" panose="020F0704030504030204" pitchFamily="34" charset="0"/>
              </a:rPr>
              <a:t> </a:t>
            </a:r>
            <a:r>
              <a:rPr lang="en-ID" sz="2400" dirty="0" err="1">
                <a:latin typeface="Arial Rounded MT Bold" panose="020F0704030504030204" pitchFamily="34" charset="0"/>
              </a:rPr>
              <a:t>panjangnya</a:t>
            </a:r>
            <a:r>
              <a:rPr lang="en-ID" sz="2400" dirty="0">
                <a:latin typeface="Arial Rounded MT Bold" panose="020F0704030504030204" pitchFamily="34" charset="0"/>
              </a:rPr>
              <a:t>. </a:t>
            </a:r>
          </a:p>
          <a:p>
            <a:pPr marL="342900" indent="-342900">
              <a:spcAft>
                <a:spcPts val="1200"/>
              </a:spcAft>
              <a:buFont typeface="Wingdings" panose="05000000000000000000" pitchFamily="2" charset="2"/>
              <a:buChar char="Ø"/>
            </a:pPr>
            <a:r>
              <a:rPr lang="en-ID" sz="2400" dirty="0" err="1">
                <a:latin typeface="Arial Rounded MT Bold" panose="020F0704030504030204" pitchFamily="34" charset="0"/>
              </a:rPr>
              <a:t>Dengan</a:t>
            </a:r>
            <a:r>
              <a:rPr lang="en-ID" sz="2400" dirty="0">
                <a:latin typeface="Arial Rounded MT Bold" panose="020F0704030504030204" pitchFamily="34" charset="0"/>
              </a:rPr>
              <a:t> </a:t>
            </a:r>
            <a:r>
              <a:rPr lang="en-ID" sz="2400" dirty="0" err="1">
                <a:latin typeface="Arial Rounded MT Bold" panose="020F0704030504030204" pitchFamily="34" charset="0"/>
              </a:rPr>
              <a:t>pendekatan</a:t>
            </a:r>
            <a:r>
              <a:rPr lang="en-ID" sz="2400" dirty="0">
                <a:latin typeface="Arial Rounded MT Bold" panose="020F0704030504030204" pitchFamily="34" charset="0"/>
              </a:rPr>
              <a:t> dan </a:t>
            </a:r>
            <a:r>
              <a:rPr lang="en-ID" sz="2400" dirty="0" err="1">
                <a:latin typeface="Arial Rounded MT Bold" panose="020F0704030504030204" pitchFamily="34" charset="0"/>
              </a:rPr>
              <a:t>komitmen</a:t>
            </a:r>
            <a:r>
              <a:rPr lang="en-ID" sz="2400" dirty="0">
                <a:latin typeface="Arial Rounded MT Bold" panose="020F0704030504030204" pitchFamily="34" charset="0"/>
              </a:rPr>
              <a:t> yang </a:t>
            </a:r>
            <a:r>
              <a:rPr lang="en-ID" sz="2400" dirty="0" err="1">
                <a:latin typeface="Arial Rounded MT Bold" panose="020F0704030504030204" pitchFamily="34" charset="0"/>
              </a:rPr>
              <a:t>tepat</a:t>
            </a:r>
            <a:r>
              <a:rPr lang="en-ID" sz="2400" dirty="0">
                <a:latin typeface="Arial Rounded MT Bold" panose="020F0704030504030204" pitchFamily="34" charset="0"/>
              </a:rPr>
              <a:t>, </a:t>
            </a:r>
            <a:r>
              <a:rPr lang="en-ID" sz="2400" dirty="0" err="1">
                <a:latin typeface="Arial Rounded MT Bold" panose="020F0704030504030204" pitchFamily="34" charset="0"/>
              </a:rPr>
              <a:t>perencanaan</a:t>
            </a:r>
            <a:r>
              <a:rPr lang="en-ID" sz="2400" dirty="0">
                <a:latin typeface="Arial Rounded MT Bold" panose="020F0704030504030204" pitchFamily="34" charset="0"/>
              </a:rPr>
              <a:t> </a:t>
            </a:r>
            <a:r>
              <a:rPr lang="en-ID" sz="2400" dirty="0" err="1">
                <a:latin typeface="Arial Rounded MT Bold" panose="020F0704030504030204" pitchFamily="34" charset="0"/>
              </a:rPr>
              <a:t>strategis</a:t>
            </a:r>
            <a:r>
              <a:rPr lang="en-ID" sz="2400" dirty="0">
                <a:latin typeface="Arial Rounded MT Bold" panose="020F0704030504030204" pitchFamily="34" charset="0"/>
              </a:rPr>
              <a:t> </a:t>
            </a:r>
            <a:r>
              <a:rPr lang="en-ID" sz="2400" dirty="0" err="1">
                <a:latin typeface="Arial Rounded MT Bold" panose="020F0704030504030204" pitchFamily="34" charset="0"/>
              </a:rPr>
              <a:t>dapat</a:t>
            </a:r>
            <a:r>
              <a:rPr lang="en-ID" sz="2400" dirty="0">
                <a:latin typeface="Arial Rounded MT Bold" panose="020F0704030504030204" pitchFamily="34" charset="0"/>
              </a:rPr>
              <a:t> </a:t>
            </a:r>
            <a:r>
              <a:rPr lang="en-ID" sz="2400" dirty="0" err="1">
                <a:latin typeface="Arial Rounded MT Bold" panose="020F0704030504030204" pitchFamily="34" charset="0"/>
              </a:rPr>
              <a:t>mengubah</a:t>
            </a:r>
            <a:r>
              <a:rPr lang="en-ID" sz="2400" dirty="0">
                <a:latin typeface="Arial Rounded MT Bold" panose="020F0704030504030204" pitchFamily="34" charset="0"/>
              </a:rPr>
              <a:t> </a:t>
            </a:r>
            <a:r>
              <a:rPr lang="en-ID" sz="2400" dirty="0" err="1">
                <a:latin typeface="Arial Rounded MT Bold" panose="020F0704030504030204" pitchFamily="34" charset="0"/>
              </a:rPr>
              <a:t>organisasi</a:t>
            </a:r>
            <a:r>
              <a:rPr lang="en-ID" sz="2400" dirty="0">
                <a:latin typeface="Arial Rounded MT Bold" panose="020F0704030504030204" pitchFamily="34" charset="0"/>
              </a:rPr>
              <a:t> dan </a:t>
            </a:r>
            <a:r>
              <a:rPr lang="en-ID" sz="2400" dirty="0" err="1">
                <a:latin typeface="Arial Rounded MT Bold" panose="020F0704030504030204" pitchFamily="34" charset="0"/>
              </a:rPr>
              <a:t>mendorongnya</a:t>
            </a:r>
            <a:r>
              <a:rPr lang="en-ID" sz="2400" dirty="0">
                <a:latin typeface="Arial Rounded MT Bold" panose="020F0704030504030204" pitchFamily="34" charset="0"/>
              </a:rPr>
              <a:t> </a:t>
            </a:r>
            <a:r>
              <a:rPr lang="en-ID" sz="2400" dirty="0" err="1">
                <a:latin typeface="Arial Rounded MT Bold" panose="020F0704030504030204" pitchFamily="34" charset="0"/>
              </a:rPr>
              <a:t>ke</a:t>
            </a:r>
            <a:r>
              <a:rPr lang="en-ID" sz="2400" dirty="0">
                <a:latin typeface="Arial Rounded MT Bold" panose="020F0704030504030204" pitchFamily="34" charset="0"/>
              </a:rPr>
              <a:t> </a:t>
            </a:r>
            <a:r>
              <a:rPr lang="en-ID" sz="2400" dirty="0" err="1">
                <a:latin typeface="Arial Rounded MT Bold" panose="020F0704030504030204" pitchFamily="34" charset="0"/>
              </a:rPr>
              <a:t>tingkat</a:t>
            </a:r>
            <a:r>
              <a:rPr lang="en-ID" sz="2400" dirty="0">
                <a:latin typeface="Arial Rounded MT Bold" panose="020F0704030504030204" pitchFamily="34" charset="0"/>
              </a:rPr>
              <a:t> </a:t>
            </a:r>
            <a:r>
              <a:rPr lang="en-ID" sz="2400" dirty="0" err="1">
                <a:latin typeface="Arial Rounded MT Bold" panose="020F0704030504030204" pitchFamily="34" charset="0"/>
              </a:rPr>
              <a:t>kesuksesan</a:t>
            </a:r>
            <a:r>
              <a:rPr lang="en-ID" sz="2400" dirty="0">
                <a:latin typeface="Arial Rounded MT Bold" panose="020F0704030504030204" pitchFamily="34" charset="0"/>
              </a:rPr>
              <a:t> yang </a:t>
            </a:r>
            <a:r>
              <a:rPr lang="en-ID" sz="2400" dirty="0" err="1">
                <a:latin typeface="Arial Rounded MT Bold" panose="020F0704030504030204" pitchFamily="34" charset="0"/>
              </a:rPr>
              <a:t>baru</a:t>
            </a:r>
            <a:r>
              <a:rPr lang="en-ID" sz="2400" dirty="0">
                <a:latin typeface="Arial Rounded MT Bold" panose="020F0704030504030204" pitchFamily="34" charset="0"/>
              </a:rPr>
              <a:t>.</a:t>
            </a:r>
          </a:p>
        </p:txBody>
      </p:sp>
    </p:spTree>
    <p:extLst>
      <p:ext uri="{BB962C8B-B14F-4D97-AF65-F5344CB8AC3E}">
        <p14:creationId xmlns:p14="http://schemas.microsoft.com/office/powerpoint/2010/main" val="2333703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0CD2F-EA72-43A5-B1CD-F86B9DDB5186}"/>
              </a:ext>
            </a:extLst>
          </p:cNvPr>
          <p:cNvPicPr>
            <a:picLocks noChangeAspect="1"/>
          </p:cNvPicPr>
          <p:nvPr/>
        </p:nvPicPr>
        <p:blipFill>
          <a:blip r:embed="rId2"/>
          <a:stretch>
            <a:fillRect/>
          </a:stretch>
        </p:blipFill>
        <p:spPr>
          <a:xfrm>
            <a:off x="4397824" y="64605"/>
            <a:ext cx="7550907" cy="6858000"/>
          </a:xfrm>
          <a:prstGeom prst="rect">
            <a:avLst/>
          </a:prstGeom>
        </p:spPr>
      </p:pic>
      <p:pic>
        <p:nvPicPr>
          <p:cNvPr id="5" name="Picture 4">
            <a:extLst>
              <a:ext uri="{FF2B5EF4-FFF2-40B4-BE49-F238E27FC236}">
                <a16:creationId xmlns:a16="http://schemas.microsoft.com/office/drawing/2014/main" id="{8765F415-0999-4221-BABB-E9E307554B0F}"/>
              </a:ext>
            </a:extLst>
          </p:cNvPr>
          <p:cNvPicPr>
            <a:picLocks noChangeAspect="1"/>
          </p:cNvPicPr>
          <p:nvPr/>
        </p:nvPicPr>
        <p:blipFill>
          <a:blip r:embed="rId3"/>
          <a:stretch>
            <a:fillRect/>
          </a:stretch>
        </p:blipFill>
        <p:spPr>
          <a:xfrm>
            <a:off x="138733" y="129209"/>
            <a:ext cx="3938780" cy="2713382"/>
          </a:xfrm>
          <a:prstGeom prst="rect">
            <a:avLst/>
          </a:prstGeom>
        </p:spPr>
      </p:pic>
      <p:pic>
        <p:nvPicPr>
          <p:cNvPr id="6" name="Picture 5">
            <a:extLst>
              <a:ext uri="{FF2B5EF4-FFF2-40B4-BE49-F238E27FC236}">
                <a16:creationId xmlns:a16="http://schemas.microsoft.com/office/drawing/2014/main" id="{11C26367-7ED3-4638-A4BB-E2147AAAABD3}"/>
              </a:ext>
            </a:extLst>
          </p:cNvPr>
          <p:cNvPicPr>
            <a:picLocks noChangeAspect="1"/>
          </p:cNvPicPr>
          <p:nvPr/>
        </p:nvPicPr>
        <p:blipFill>
          <a:blip r:embed="rId4"/>
          <a:stretch>
            <a:fillRect/>
          </a:stretch>
        </p:blipFill>
        <p:spPr>
          <a:xfrm>
            <a:off x="138733" y="2988571"/>
            <a:ext cx="3934034" cy="3740220"/>
          </a:xfrm>
          <a:prstGeom prst="rect">
            <a:avLst/>
          </a:prstGeom>
        </p:spPr>
      </p:pic>
    </p:spTree>
    <p:extLst>
      <p:ext uri="{BB962C8B-B14F-4D97-AF65-F5344CB8AC3E}">
        <p14:creationId xmlns:p14="http://schemas.microsoft.com/office/powerpoint/2010/main" val="4028102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6BC78-2197-466D-AAA7-C0D48F723625}"/>
              </a:ext>
            </a:extLst>
          </p:cNvPr>
          <p:cNvSpPr txBox="1"/>
          <p:nvPr/>
        </p:nvSpPr>
        <p:spPr>
          <a:xfrm>
            <a:off x="3399180" y="1579785"/>
            <a:ext cx="8483050" cy="4708981"/>
          </a:xfrm>
          <a:prstGeom prst="rect">
            <a:avLst/>
          </a:prstGeom>
          <a:solidFill>
            <a:schemeClr val="accent1">
              <a:lumMod val="40000"/>
              <a:lumOff val="60000"/>
            </a:schemeClr>
          </a:solidFill>
        </p:spPr>
        <p:txBody>
          <a:bodyPr wrap="square">
            <a:spAutoFit/>
          </a:bodyPr>
          <a:lstStyle/>
          <a:p>
            <a:pPr marL="457200" indent="-457200">
              <a:buFont typeface="Wingdings" panose="05000000000000000000" pitchFamily="2" charset="2"/>
              <a:buChar char="Ø"/>
            </a:pPr>
            <a:r>
              <a:rPr lang="en-ID" sz="3000" b="1" i="0" dirty="0" err="1">
                <a:solidFill>
                  <a:srgbClr val="0C2846"/>
                </a:solidFill>
                <a:effectLst/>
                <a:latin typeface="Arial" panose="020B0604020202020204" pitchFamily="34" charset="0"/>
                <a:cs typeface="Arial" panose="020B0604020202020204" pitchFamily="34" charset="0"/>
              </a:rPr>
              <a:t>Rencana</a:t>
            </a:r>
            <a:r>
              <a:rPr lang="en-ID" sz="3000" b="1" i="0" dirty="0">
                <a:solidFill>
                  <a:srgbClr val="0C2846"/>
                </a:solidFill>
                <a:effectLst/>
                <a:latin typeface="Arial" panose="020B0604020202020204" pitchFamily="34" charset="0"/>
                <a:cs typeface="Arial" panose="020B0604020202020204" pitchFamily="34" charset="0"/>
              </a:rPr>
              <a:t> </a:t>
            </a:r>
            <a:r>
              <a:rPr lang="en-ID" sz="3000" b="1" i="0" dirty="0" err="1">
                <a:solidFill>
                  <a:srgbClr val="0C2846"/>
                </a:solidFill>
                <a:effectLst/>
                <a:latin typeface="Arial" panose="020B0604020202020204" pitchFamily="34" charset="0"/>
                <a:cs typeface="Arial" panose="020B0604020202020204" pitchFamily="34" charset="0"/>
              </a:rPr>
              <a:t>Strategis</a:t>
            </a:r>
            <a:r>
              <a:rPr lang="en-ID" sz="3000" b="1" i="0" dirty="0">
                <a:solidFill>
                  <a:srgbClr val="0C2846"/>
                </a:solidFill>
                <a:effectLst/>
                <a:latin typeface="Arial" panose="020B0604020202020204" pitchFamily="34" charset="0"/>
                <a:cs typeface="Arial" panose="020B0604020202020204" pitchFamily="34" charset="0"/>
              </a:rPr>
              <a:t> (</a:t>
            </a:r>
            <a:r>
              <a:rPr lang="en-ID" sz="3000" b="1" i="0" dirty="0" err="1">
                <a:solidFill>
                  <a:srgbClr val="0C2846"/>
                </a:solidFill>
                <a:effectLst/>
                <a:latin typeface="Arial" panose="020B0604020202020204" pitchFamily="34" charset="0"/>
                <a:cs typeface="Arial" panose="020B0604020202020204" pitchFamily="34" charset="0"/>
              </a:rPr>
              <a:t>Renstra</a:t>
            </a:r>
            <a:r>
              <a:rPr lang="en-ID" sz="3000" b="1" i="0" dirty="0">
                <a:solidFill>
                  <a:srgbClr val="0C2846"/>
                </a:solidFill>
                <a:effectLst/>
                <a:latin typeface="Arial" panose="020B0604020202020204" pitchFamily="34" charset="0"/>
                <a:cs typeface="Arial" panose="020B0604020202020204" pitchFamily="34" charset="0"/>
              </a:rPr>
              <a:t>) </a:t>
            </a:r>
            <a:r>
              <a:rPr lang="en-ID" sz="3000" b="1" i="0" dirty="0" err="1">
                <a:solidFill>
                  <a:srgbClr val="0C2846"/>
                </a:solidFill>
                <a:effectLst/>
                <a:latin typeface="Arial" panose="020B0604020202020204" pitchFamily="34" charset="0"/>
                <a:cs typeface="Arial" panose="020B0604020202020204" pitchFamily="34" charset="0"/>
              </a:rPr>
              <a:t>adalah</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dokumen</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perencanaan</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suatu</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organisasi</a:t>
            </a:r>
            <a:r>
              <a:rPr lang="en-ID" sz="3000" b="0" i="0" dirty="0">
                <a:solidFill>
                  <a:srgbClr val="0C2846"/>
                </a:solidFill>
                <a:effectLst/>
                <a:latin typeface="Arial" panose="020B0604020202020204" pitchFamily="34" charset="0"/>
                <a:cs typeface="Arial" panose="020B0604020202020204" pitchFamily="34" charset="0"/>
              </a:rPr>
              <a:t> yang </a:t>
            </a:r>
            <a:r>
              <a:rPr lang="en-ID" sz="3000" b="0" i="0" dirty="0" err="1">
                <a:solidFill>
                  <a:srgbClr val="0C2846"/>
                </a:solidFill>
                <a:effectLst/>
                <a:latin typeface="Arial" panose="020B0604020202020204" pitchFamily="34" charset="0"/>
                <a:cs typeface="Arial" panose="020B0604020202020204" pitchFamily="34" charset="0"/>
              </a:rPr>
              <a:t>berorientasi</a:t>
            </a:r>
            <a:r>
              <a:rPr lang="en-ID" sz="3000" b="0" i="0" dirty="0">
                <a:solidFill>
                  <a:srgbClr val="0C2846"/>
                </a:solidFill>
                <a:effectLst/>
                <a:latin typeface="Arial" panose="020B0604020202020204" pitchFamily="34" charset="0"/>
                <a:cs typeface="Arial" panose="020B0604020202020204" pitchFamily="34" charset="0"/>
              </a:rPr>
              <a:t> pada </a:t>
            </a:r>
            <a:r>
              <a:rPr lang="en-ID" sz="3000" b="0" i="0" dirty="0" err="1">
                <a:solidFill>
                  <a:srgbClr val="0C2846"/>
                </a:solidFill>
                <a:effectLst/>
                <a:latin typeface="Arial" panose="020B0604020202020204" pitchFamily="34" charset="0"/>
                <a:cs typeface="Arial" panose="020B0604020202020204" pitchFamily="34" charset="0"/>
              </a:rPr>
              <a:t>hasil</a:t>
            </a:r>
            <a:r>
              <a:rPr lang="en-ID" sz="3000" b="0" i="0" dirty="0">
                <a:solidFill>
                  <a:srgbClr val="0C2846"/>
                </a:solidFill>
                <a:effectLst/>
                <a:latin typeface="Arial" panose="020B0604020202020204" pitchFamily="34" charset="0"/>
                <a:cs typeface="Arial" panose="020B0604020202020204" pitchFamily="34" charset="0"/>
              </a:rPr>
              <a:t> yang </a:t>
            </a:r>
            <a:r>
              <a:rPr lang="en-ID" sz="3000" b="0" i="0" dirty="0" err="1">
                <a:solidFill>
                  <a:srgbClr val="0C2846"/>
                </a:solidFill>
                <a:effectLst/>
                <a:latin typeface="Arial" panose="020B0604020202020204" pitchFamily="34" charset="0"/>
                <a:cs typeface="Arial" panose="020B0604020202020204" pitchFamily="34" charset="0"/>
              </a:rPr>
              <a:t>ingin</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dicapai</a:t>
            </a:r>
            <a:r>
              <a:rPr lang="en-ID" sz="3000" b="0" i="0" dirty="0">
                <a:solidFill>
                  <a:srgbClr val="0C2846"/>
                </a:solidFill>
                <a:effectLst/>
                <a:latin typeface="Arial" panose="020B0604020202020204" pitchFamily="34" charset="0"/>
                <a:cs typeface="Arial" panose="020B0604020202020204" pitchFamily="34" charset="0"/>
              </a:rPr>
              <a:t> dan di </a:t>
            </a:r>
            <a:r>
              <a:rPr lang="en-ID" sz="3000" b="0" i="0" dirty="0" err="1">
                <a:solidFill>
                  <a:srgbClr val="0C2846"/>
                </a:solidFill>
                <a:effectLst/>
                <a:latin typeface="Arial" panose="020B0604020202020204" pitchFamily="34" charset="0"/>
                <a:cs typeface="Arial" panose="020B0604020202020204" pitchFamily="34" charset="0"/>
              </a:rPr>
              <a:t>dalamnya</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dijelaskan</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mengenai</a:t>
            </a:r>
            <a:r>
              <a:rPr lang="en-ID" sz="3000" b="0" i="0" dirty="0">
                <a:solidFill>
                  <a:srgbClr val="0C2846"/>
                </a:solidFill>
                <a:effectLst/>
                <a:latin typeface="Arial" panose="020B0604020202020204" pitchFamily="34" charset="0"/>
                <a:cs typeface="Arial" panose="020B0604020202020204" pitchFamily="34" charset="0"/>
              </a:rPr>
              <a:t> strategi </a:t>
            </a:r>
            <a:r>
              <a:rPr lang="en-ID" sz="3000" b="0" i="0" dirty="0" err="1">
                <a:solidFill>
                  <a:srgbClr val="0C2846"/>
                </a:solidFill>
                <a:effectLst/>
                <a:latin typeface="Arial" panose="020B0604020202020204" pitchFamily="34" charset="0"/>
                <a:cs typeface="Arial" panose="020B0604020202020204" pitchFamily="34" charset="0"/>
              </a:rPr>
              <a:t>atau</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arahan</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sebagai</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dasar</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dalam</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mengambil</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keputusan</a:t>
            </a:r>
            <a:r>
              <a:rPr lang="en-ID" sz="3000" b="0" i="0" dirty="0">
                <a:solidFill>
                  <a:srgbClr val="0C2846"/>
                </a:solidFill>
                <a:effectLst/>
                <a:latin typeface="Arial" panose="020B0604020202020204" pitchFamily="34" charset="0"/>
                <a:cs typeface="Arial" panose="020B0604020202020204" pitchFamily="34" charset="0"/>
              </a:rPr>
              <a:t>. </a:t>
            </a:r>
          </a:p>
          <a:p>
            <a:pPr marL="457200" indent="-457200">
              <a:buFont typeface="Wingdings" panose="05000000000000000000" pitchFamily="2" charset="2"/>
              <a:buChar char="Ø"/>
            </a:pPr>
            <a:r>
              <a:rPr lang="en-ID" sz="3000" b="0" i="0" dirty="0" err="1">
                <a:solidFill>
                  <a:srgbClr val="0C2846"/>
                </a:solidFill>
                <a:effectLst/>
                <a:latin typeface="Arial" panose="020B0604020202020204" pitchFamily="34" charset="0"/>
                <a:cs typeface="Arial" panose="020B0604020202020204" pitchFamily="34" charset="0"/>
              </a:rPr>
              <a:t>Periode</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renstra</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biasanya</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adalah</a:t>
            </a:r>
            <a:r>
              <a:rPr lang="en-ID" sz="3000" b="0" i="0" dirty="0">
                <a:solidFill>
                  <a:srgbClr val="0C2846"/>
                </a:solidFill>
                <a:effectLst/>
                <a:latin typeface="Arial" panose="020B0604020202020204" pitchFamily="34" charset="0"/>
                <a:cs typeface="Arial" panose="020B0604020202020204" pitchFamily="34" charset="0"/>
              </a:rPr>
              <a:t> 5 </a:t>
            </a:r>
            <a:r>
              <a:rPr lang="en-ID" sz="3000" b="0" i="0" dirty="0" err="1">
                <a:solidFill>
                  <a:srgbClr val="0C2846"/>
                </a:solidFill>
                <a:effectLst/>
                <a:latin typeface="Arial" panose="020B0604020202020204" pitchFamily="34" charset="0"/>
                <a:cs typeface="Arial" panose="020B0604020202020204" pitchFamily="34" charset="0"/>
              </a:rPr>
              <a:t>tahun</a:t>
            </a:r>
            <a:r>
              <a:rPr lang="en-ID" sz="3000" b="0" i="0" dirty="0">
                <a:solidFill>
                  <a:srgbClr val="0C2846"/>
                </a:solidFill>
                <a:effectLst/>
                <a:latin typeface="Arial" panose="020B0604020202020204" pitchFamily="34" charset="0"/>
                <a:cs typeface="Arial" panose="020B0604020202020204" pitchFamily="34" charset="0"/>
              </a:rPr>
              <a:t>, yang </a:t>
            </a:r>
            <a:r>
              <a:rPr lang="en-ID" sz="3000" b="0" i="0" dirty="0" err="1">
                <a:solidFill>
                  <a:srgbClr val="0C2846"/>
                </a:solidFill>
                <a:effectLst/>
                <a:latin typeface="Arial" panose="020B0604020202020204" pitchFamily="34" charset="0"/>
                <a:cs typeface="Arial" panose="020B0604020202020204" pitchFamily="34" charset="0"/>
              </a:rPr>
              <a:t>merupakan</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penjabaran</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dari</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Rencana</a:t>
            </a:r>
            <a:r>
              <a:rPr lang="en-ID" sz="3000" b="0" i="0" dirty="0">
                <a:solidFill>
                  <a:srgbClr val="0C2846"/>
                </a:solidFill>
                <a:effectLst/>
                <a:latin typeface="Arial" panose="020B0604020202020204" pitchFamily="34" charset="0"/>
                <a:cs typeface="Arial" panose="020B0604020202020204" pitchFamily="34" charset="0"/>
              </a:rPr>
              <a:t> Pembangunan </a:t>
            </a:r>
            <a:r>
              <a:rPr lang="en-ID" sz="3000" b="0" i="0" dirty="0" err="1">
                <a:solidFill>
                  <a:srgbClr val="0C2846"/>
                </a:solidFill>
                <a:effectLst/>
                <a:latin typeface="Arial" panose="020B0604020202020204" pitchFamily="34" charset="0"/>
                <a:cs typeface="Arial" panose="020B0604020202020204" pitchFamily="34" charset="0"/>
              </a:rPr>
              <a:t>Jangka</a:t>
            </a:r>
            <a:r>
              <a:rPr lang="en-ID" sz="3000" b="0" i="0" dirty="0">
                <a:solidFill>
                  <a:srgbClr val="0C2846"/>
                </a:solidFill>
                <a:effectLst/>
                <a:latin typeface="Arial" panose="020B0604020202020204" pitchFamily="34" charset="0"/>
                <a:cs typeface="Arial" panose="020B0604020202020204" pitchFamily="34" charset="0"/>
              </a:rPr>
              <a:t> </a:t>
            </a:r>
            <a:r>
              <a:rPr lang="en-ID" sz="3000" b="0" i="0" dirty="0" err="1">
                <a:solidFill>
                  <a:srgbClr val="0C2846"/>
                </a:solidFill>
                <a:effectLst/>
                <a:latin typeface="Arial" panose="020B0604020202020204" pitchFamily="34" charset="0"/>
                <a:cs typeface="Arial" panose="020B0604020202020204" pitchFamily="34" charset="0"/>
              </a:rPr>
              <a:t>Menengah</a:t>
            </a:r>
            <a:r>
              <a:rPr lang="en-ID" sz="3000" b="0" i="0" dirty="0">
                <a:solidFill>
                  <a:srgbClr val="0C2846"/>
                </a:solidFill>
                <a:effectLst/>
                <a:latin typeface="Arial" panose="020B0604020202020204" pitchFamily="34" charset="0"/>
                <a:cs typeface="Arial" panose="020B0604020202020204" pitchFamily="34" charset="0"/>
              </a:rPr>
              <a:t> Nasional (RPJMN).</a:t>
            </a:r>
            <a:endParaRPr lang="en-ID" sz="3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5DDC481-EF91-4C4A-B0B3-794A9BC6C497}"/>
              </a:ext>
            </a:extLst>
          </p:cNvPr>
          <p:cNvPicPr>
            <a:picLocks noChangeAspect="1"/>
          </p:cNvPicPr>
          <p:nvPr/>
        </p:nvPicPr>
        <p:blipFill>
          <a:blip r:embed="rId2"/>
          <a:stretch>
            <a:fillRect/>
          </a:stretch>
        </p:blipFill>
        <p:spPr>
          <a:xfrm>
            <a:off x="359466" y="231498"/>
            <a:ext cx="2567608" cy="2696575"/>
          </a:xfrm>
          <a:prstGeom prst="rect">
            <a:avLst/>
          </a:prstGeom>
        </p:spPr>
      </p:pic>
      <p:pic>
        <p:nvPicPr>
          <p:cNvPr id="7" name="Picture 6">
            <a:extLst>
              <a:ext uri="{FF2B5EF4-FFF2-40B4-BE49-F238E27FC236}">
                <a16:creationId xmlns:a16="http://schemas.microsoft.com/office/drawing/2014/main" id="{730FFF08-6142-42A1-B65F-0226E0033599}"/>
              </a:ext>
            </a:extLst>
          </p:cNvPr>
          <p:cNvPicPr>
            <a:picLocks noChangeAspect="1"/>
          </p:cNvPicPr>
          <p:nvPr/>
        </p:nvPicPr>
        <p:blipFill>
          <a:blip r:embed="rId3"/>
          <a:stretch>
            <a:fillRect/>
          </a:stretch>
        </p:blipFill>
        <p:spPr>
          <a:xfrm>
            <a:off x="-266494" y="3145734"/>
            <a:ext cx="3819525" cy="4144617"/>
          </a:xfrm>
          <a:prstGeom prst="rect">
            <a:avLst/>
          </a:prstGeom>
        </p:spPr>
      </p:pic>
      <p:sp>
        <p:nvSpPr>
          <p:cNvPr id="2" name="TextBox 1">
            <a:extLst>
              <a:ext uri="{FF2B5EF4-FFF2-40B4-BE49-F238E27FC236}">
                <a16:creationId xmlns:a16="http://schemas.microsoft.com/office/drawing/2014/main" id="{1096CE2E-2777-4C7A-B990-3F3D006B0F69}"/>
              </a:ext>
            </a:extLst>
          </p:cNvPr>
          <p:cNvSpPr txBox="1"/>
          <p:nvPr/>
        </p:nvSpPr>
        <p:spPr>
          <a:xfrm>
            <a:off x="3399180" y="467139"/>
            <a:ext cx="8433354" cy="553998"/>
          </a:xfrm>
          <a:prstGeom prst="rect">
            <a:avLst/>
          </a:prstGeom>
          <a:solidFill>
            <a:schemeClr val="accent2"/>
          </a:solidFill>
        </p:spPr>
        <p:txBody>
          <a:bodyPr wrap="square" rtlCol="0">
            <a:spAutoFit/>
          </a:bodyPr>
          <a:lstStyle/>
          <a:p>
            <a:pPr algn="ctr"/>
            <a:r>
              <a:rPr lang="en-US" sz="3000" dirty="0">
                <a:latin typeface="Arial Black" panose="020B0A04020102020204" pitchFamily="34" charset="0"/>
              </a:rPr>
              <a:t>RENCANA STRATEGIS (RENSTRA)</a:t>
            </a:r>
            <a:endParaRPr lang="en-ID" sz="3000" dirty="0">
              <a:latin typeface="Arial Black" panose="020B0A04020102020204" pitchFamily="34" charset="0"/>
            </a:endParaRPr>
          </a:p>
        </p:txBody>
      </p:sp>
    </p:spTree>
    <p:extLst>
      <p:ext uri="{BB962C8B-B14F-4D97-AF65-F5344CB8AC3E}">
        <p14:creationId xmlns:p14="http://schemas.microsoft.com/office/powerpoint/2010/main" val="2023918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5C930A-EF17-43D8-BEB1-B32C8D3148AA}"/>
              </a:ext>
            </a:extLst>
          </p:cNvPr>
          <p:cNvSpPr txBox="1"/>
          <p:nvPr/>
        </p:nvSpPr>
        <p:spPr>
          <a:xfrm>
            <a:off x="705678" y="925750"/>
            <a:ext cx="10858500" cy="5006499"/>
          </a:xfrm>
          <a:prstGeom prst="rect">
            <a:avLst/>
          </a:prstGeom>
          <a:solidFill>
            <a:schemeClr val="accent1">
              <a:lumMod val="40000"/>
              <a:lumOff val="60000"/>
            </a:schemeClr>
          </a:solidFill>
        </p:spPr>
        <p:txBody>
          <a:bodyPr wrap="square" rtlCol="0">
            <a:spAutoFit/>
          </a:bodyPr>
          <a:lstStyle/>
          <a:p>
            <a:pPr marL="457200" indent="-457200">
              <a:spcAft>
                <a:spcPts val="800"/>
              </a:spcAft>
              <a:buFont typeface="Wingdings" panose="05000000000000000000" pitchFamily="2" charset="2"/>
              <a:buChar char="Ø"/>
            </a:pPr>
            <a:r>
              <a:rPr lang="en-ID" sz="2600" b="0" i="0" dirty="0" err="1">
                <a:effectLst/>
                <a:latin typeface="Arial" panose="020B0604020202020204" pitchFamily="34" charset="0"/>
                <a:cs typeface="Arial" panose="020B0604020202020204" pitchFamily="34" charset="0"/>
              </a:rPr>
              <a:t>Perencanaan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strategis</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adalah</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pendekatan</a:t>
            </a:r>
            <a:r>
              <a:rPr lang="en-ID" sz="2600" b="0" i="0" dirty="0">
                <a:effectLst/>
                <a:latin typeface="Arial" panose="020B0604020202020204" pitchFamily="34" charset="0"/>
                <a:cs typeface="Arial" panose="020B0604020202020204" pitchFamily="34" charset="0"/>
              </a:rPr>
              <a:t> dan </a:t>
            </a:r>
            <a:r>
              <a:rPr lang="en-ID" sz="2600" b="0" i="0" dirty="0" err="1">
                <a:effectLst/>
                <a:latin typeface="Arial" panose="020B0604020202020204" pitchFamily="34" charset="0"/>
                <a:cs typeface="Arial" panose="020B0604020202020204" pitchFamily="34" charset="0"/>
              </a:rPr>
              <a:t>cara</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untuk</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mencapai</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tujuan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mengarahkan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pengambilan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keputusan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serta</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tindakan</a:t>
            </a:r>
            <a:r>
              <a:rPr lang="en-ID" sz="2600" b="0" i="0" dirty="0">
                <a:effectLst/>
                <a:latin typeface="Arial" panose="020B0604020202020204" pitchFamily="34" charset="0"/>
                <a:cs typeface="Arial" panose="020B0604020202020204" pitchFamily="34" charset="0"/>
              </a:rPr>
              <a:t> di </a:t>
            </a:r>
            <a:r>
              <a:rPr lang="en-ID" sz="2600" b="0" i="0" dirty="0" err="1">
                <a:effectLst/>
                <a:latin typeface="Arial" panose="020B0604020202020204" pitchFamily="34" charset="0"/>
                <a:cs typeface="Arial" panose="020B0604020202020204" pitchFamily="34" charset="0"/>
              </a:rPr>
              <a:t>berbagai</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peringkat</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organisasi</a:t>
            </a:r>
            <a:endParaRPr lang="en-ID" sz="2600" dirty="0">
              <a:latin typeface="Arial" panose="020B0604020202020204" pitchFamily="34" charset="0"/>
              <a:cs typeface="Arial" panose="020B0604020202020204" pitchFamily="34" charset="0"/>
            </a:endParaRPr>
          </a:p>
          <a:p>
            <a:pPr marL="457200" indent="-457200">
              <a:spcAft>
                <a:spcPts val="800"/>
              </a:spcAft>
              <a:buFont typeface="Wingdings" panose="05000000000000000000" pitchFamily="2" charset="2"/>
              <a:buChar char="Ø"/>
            </a:pPr>
            <a:r>
              <a:rPr lang="en-ID" sz="2600" b="0" i="0" dirty="0" err="1">
                <a:effectLst/>
                <a:latin typeface="Arial" panose="020B0604020202020204" pitchFamily="34" charset="0"/>
                <a:cs typeface="Arial" panose="020B0604020202020204" pitchFamily="34" charset="0"/>
              </a:rPr>
              <a:t>Sifatnya</a:t>
            </a:r>
            <a:r>
              <a:rPr lang="en-ID" sz="2600" b="0" i="0" dirty="0">
                <a:effectLst/>
                <a:latin typeface="Arial" panose="020B0604020202020204" pitchFamily="34" charset="0"/>
                <a:cs typeface="Arial" panose="020B0604020202020204" pitchFamily="34" charset="0"/>
              </a:rPr>
              <a:t> garis </a:t>
            </a:r>
            <a:r>
              <a:rPr lang="en-ID" sz="2600" b="0" i="0" dirty="0" err="1">
                <a:effectLst/>
                <a:latin typeface="Arial" panose="020B0604020202020204" pitchFamily="34" charset="0"/>
                <a:cs typeface="Arial" panose="020B0604020202020204" pitchFamily="34" charset="0"/>
              </a:rPr>
              <a:t>besar</a:t>
            </a:r>
            <a:r>
              <a:rPr lang="en-ID" sz="2600" b="0" i="0" dirty="0">
                <a:effectLst/>
                <a:latin typeface="Arial" panose="020B0604020202020204" pitchFamily="34" charset="0"/>
                <a:cs typeface="Arial" panose="020B0604020202020204" pitchFamily="34" charset="0"/>
              </a:rPr>
              <a:t>, </a:t>
            </a:r>
            <a:r>
              <a:rPr lang="en-ID" sz="2600" b="0" i="1" dirty="0">
                <a:effectLst/>
                <a:latin typeface="Arial" panose="020B0604020202020204" pitchFamily="34" charset="0"/>
                <a:cs typeface="Arial" panose="020B0604020202020204" pitchFamily="34" charset="0"/>
              </a:rPr>
              <a:t>medium to long range</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menghubungkan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sumber</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daya</a:t>
            </a:r>
            <a:r>
              <a:rPr lang="en-ID" sz="2600" b="0" i="0" dirty="0">
                <a:effectLst/>
                <a:latin typeface="Arial" panose="020B0604020202020204" pitchFamily="34" charset="0"/>
                <a:cs typeface="Arial" panose="020B0604020202020204" pitchFamily="34" charset="0"/>
              </a:rPr>
              <a:t> dan dana </a:t>
            </a:r>
            <a:r>
              <a:rPr lang="en-ID" sz="2600" b="0" i="0" dirty="0" err="1">
                <a:effectLst/>
                <a:latin typeface="Arial" panose="020B0604020202020204" pitchFamily="34" charset="0"/>
                <a:cs typeface="Arial" panose="020B0604020202020204" pitchFamily="34" charset="0"/>
              </a:rPr>
              <a:t>dengan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tujuan</a:t>
            </a:r>
            <a:r>
              <a:rPr lang="en-ID" sz="2600" b="0" i="0" dirty="0">
                <a:effectLst/>
                <a:latin typeface="Arial" panose="020B0604020202020204" pitchFamily="34" charset="0"/>
                <a:cs typeface="Arial" panose="020B0604020202020204" pitchFamily="34" charset="0"/>
              </a:rPr>
              <a:t> yang </a:t>
            </a:r>
            <a:r>
              <a:rPr lang="en-ID" sz="2600" b="0" i="0" dirty="0" err="1">
                <a:effectLst/>
                <a:latin typeface="Arial" panose="020B0604020202020204" pitchFamily="34" charset="0"/>
                <a:cs typeface="Arial" panose="020B0604020202020204" pitchFamily="34" charset="0"/>
              </a:rPr>
              <a:t>ingin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dicapai</a:t>
            </a:r>
            <a:r>
              <a:rPr lang="en-ID" sz="2600" b="0" i="0" dirty="0">
                <a:effectLst/>
                <a:latin typeface="Arial" panose="020B0604020202020204" pitchFamily="34" charset="0"/>
                <a:cs typeface="Arial" panose="020B0604020202020204" pitchFamily="34" charset="0"/>
              </a:rPr>
              <a:t>.</a:t>
            </a:r>
          </a:p>
          <a:p>
            <a:pPr marL="457200" indent="-457200">
              <a:spcAft>
                <a:spcPts val="800"/>
              </a:spcAft>
              <a:buFont typeface="Wingdings" panose="05000000000000000000" pitchFamily="2" charset="2"/>
              <a:buChar char="Ø"/>
            </a:pPr>
            <a:r>
              <a:rPr lang="en-ID" sz="2600" b="0" i="0" dirty="0" err="1">
                <a:effectLst/>
                <a:latin typeface="Arial" panose="020B0604020202020204" pitchFamily="34" charset="0"/>
                <a:cs typeface="Arial" panose="020B0604020202020204" pitchFamily="34" charset="0"/>
              </a:rPr>
              <a:t>Rencana</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strategis</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disusun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untuk</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menjawab</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pertanyaan</a:t>
            </a:r>
            <a:r>
              <a:rPr lang="en-ID" sz="2600" b="0" i="0" dirty="0">
                <a:effectLst/>
                <a:latin typeface="Arial" panose="020B0604020202020204" pitchFamily="34" charset="0"/>
                <a:cs typeface="Arial" panose="020B0604020202020204" pitchFamily="34" charset="0"/>
              </a:rPr>
              <a:t>; </a:t>
            </a:r>
          </a:p>
          <a:p>
            <a:pPr marL="1077913" indent="-541338">
              <a:spcAft>
                <a:spcPts val="800"/>
              </a:spcAft>
              <a:buAutoNum type="arabicParenBoth"/>
            </a:pPr>
            <a:r>
              <a:rPr lang="en-ID" sz="2600" b="0" i="0" dirty="0" err="1">
                <a:effectLst/>
                <a:latin typeface="Arial" panose="020B0604020202020204" pitchFamily="34" charset="0"/>
                <a:cs typeface="Arial" panose="020B0604020202020204" pitchFamily="34" charset="0"/>
              </a:rPr>
              <a:t>kemana</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pelayanan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akan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diarahkan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pengembangannya</a:t>
            </a:r>
            <a:r>
              <a:rPr lang="en-ID" sz="2600" b="0" i="0" dirty="0">
                <a:effectLst/>
                <a:latin typeface="Arial" panose="020B0604020202020204" pitchFamily="34" charset="0"/>
                <a:cs typeface="Arial" panose="020B0604020202020204" pitchFamily="34" charset="0"/>
              </a:rPr>
              <a:t> dan </a:t>
            </a:r>
            <a:r>
              <a:rPr lang="en-ID" sz="2600" b="0" i="0" dirty="0" err="1">
                <a:effectLst/>
                <a:latin typeface="Arial" panose="020B0604020202020204" pitchFamily="34" charset="0"/>
                <a:cs typeface="Arial" panose="020B0604020202020204" pitchFamily="34" charset="0"/>
              </a:rPr>
              <a:t>apa</a:t>
            </a:r>
            <a:r>
              <a:rPr lang="en-ID" sz="2600" b="0" i="0" dirty="0">
                <a:effectLst/>
                <a:latin typeface="Arial" panose="020B0604020202020204" pitchFamily="34" charset="0"/>
                <a:cs typeface="Arial" panose="020B0604020202020204" pitchFamily="34" charset="0"/>
              </a:rPr>
              <a:t> yang </a:t>
            </a:r>
            <a:r>
              <a:rPr lang="en-ID" sz="2600" b="0" i="0" dirty="0" err="1">
                <a:effectLst/>
                <a:latin typeface="Arial" panose="020B0604020202020204" pitchFamily="34" charset="0"/>
                <a:cs typeface="Arial" panose="020B0604020202020204" pitchFamily="34" charset="0"/>
              </a:rPr>
              <a:t>hendak</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dicapai</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dalam</a:t>
            </a:r>
            <a:r>
              <a:rPr lang="en-ID" sz="2600" b="0" i="0" dirty="0">
                <a:effectLst/>
                <a:latin typeface="Arial" panose="020B0604020202020204" pitchFamily="34" charset="0"/>
                <a:cs typeface="Arial" panose="020B0604020202020204" pitchFamily="34" charset="0"/>
              </a:rPr>
              <a:t> 5 (lima) </a:t>
            </a:r>
            <a:r>
              <a:rPr lang="en-ID" sz="2600" b="0" i="0" dirty="0" err="1">
                <a:effectLst/>
                <a:latin typeface="Arial" panose="020B0604020202020204" pitchFamily="34" charset="0"/>
                <a:cs typeface="Arial" panose="020B0604020202020204" pitchFamily="34" charset="0"/>
              </a:rPr>
              <a:t>tahun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mendatang</a:t>
            </a:r>
            <a:r>
              <a:rPr lang="en-ID" sz="2600" b="0" i="0" dirty="0">
                <a:effectLst/>
                <a:latin typeface="Arial" panose="020B0604020202020204" pitchFamily="34" charset="0"/>
                <a:cs typeface="Arial" panose="020B0604020202020204" pitchFamily="34" charset="0"/>
              </a:rPr>
              <a:t>; </a:t>
            </a:r>
          </a:p>
          <a:p>
            <a:pPr marL="1077913" indent="-541338">
              <a:spcAft>
                <a:spcPts val="800"/>
              </a:spcAft>
              <a:buAutoNum type="arabicParenBoth"/>
            </a:pPr>
            <a:r>
              <a:rPr lang="en-ID" sz="2600" b="0" i="0" dirty="0" err="1">
                <a:effectLst/>
                <a:latin typeface="Arial" panose="020B0604020202020204" pitchFamily="34" charset="0"/>
                <a:cs typeface="Arial" panose="020B0604020202020204" pitchFamily="34" charset="0"/>
              </a:rPr>
              <a:t>bagaimana</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mencapainya</a:t>
            </a:r>
            <a:r>
              <a:rPr lang="en-ID" sz="2600" b="0" i="0" dirty="0">
                <a:effectLst/>
                <a:latin typeface="Arial" panose="020B0604020202020204" pitchFamily="34" charset="0"/>
                <a:cs typeface="Arial" panose="020B0604020202020204" pitchFamily="34" charset="0"/>
              </a:rPr>
              <a:t> dan; </a:t>
            </a:r>
          </a:p>
          <a:p>
            <a:pPr marL="1077913" indent="-541338">
              <a:spcAft>
                <a:spcPts val="800"/>
              </a:spcAft>
              <a:buAutoNum type="arabicParenBoth"/>
            </a:pPr>
            <a:r>
              <a:rPr lang="en-ID" sz="2600" b="0" i="0" dirty="0" err="1">
                <a:effectLst/>
                <a:latin typeface="Arial" panose="020B0604020202020204" pitchFamily="34" charset="0"/>
                <a:cs typeface="Arial" panose="020B0604020202020204" pitchFamily="34" charset="0"/>
              </a:rPr>
              <a:t>langkah-langkah</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strategis</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apa</a:t>
            </a:r>
            <a:r>
              <a:rPr lang="en-ID" sz="2600" b="0" i="0" dirty="0">
                <a:effectLst/>
                <a:latin typeface="Arial" panose="020B0604020202020204" pitchFamily="34" charset="0"/>
                <a:cs typeface="Arial" panose="020B0604020202020204" pitchFamily="34" charset="0"/>
              </a:rPr>
              <a:t> yang </a:t>
            </a:r>
            <a:r>
              <a:rPr lang="en-ID" sz="2600" b="0" i="0" dirty="0" err="1">
                <a:effectLst/>
                <a:latin typeface="Arial" panose="020B0604020202020204" pitchFamily="34" charset="0"/>
                <a:cs typeface="Arial" panose="020B0604020202020204" pitchFamily="34" charset="0"/>
              </a:rPr>
              <a:t>perlu</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dilakukan</a:t>
            </a:r>
            <a:r>
              <a:rPr lang="en-ID" sz="2600" b="0" i="0" dirty="0">
                <a:effectLst/>
                <a:latin typeface="Arial" panose="020B0604020202020204" pitchFamily="34" charset="0"/>
                <a:cs typeface="Arial" panose="020B0604020202020204" pitchFamily="34" charset="0"/>
              </a:rPr>
              <a:t> oleh SKPD agar </a:t>
            </a:r>
            <a:r>
              <a:rPr lang="en-ID" sz="2600" b="0" i="0" dirty="0" err="1">
                <a:effectLst/>
                <a:latin typeface="Arial" panose="020B0604020202020204" pitchFamily="34" charset="0"/>
                <a:cs typeface="Arial" panose="020B0604020202020204" pitchFamily="34" charset="0"/>
              </a:rPr>
              <a:t>tujuan</a:t>
            </a:r>
            <a:r>
              <a:rPr lang="en-ID" sz="2600" b="0" i="0" dirty="0">
                <a:effectLst/>
                <a:latin typeface="Arial" panose="020B0604020202020204" pitchFamily="34" charset="0"/>
                <a:cs typeface="Arial" panose="020B0604020202020204" pitchFamily="34" charset="0"/>
              </a:rPr>
              <a:t> </a:t>
            </a:r>
            <a:r>
              <a:rPr lang="en-ID" sz="2600" b="0" i="0" dirty="0" err="1">
                <a:effectLst/>
                <a:latin typeface="Arial" panose="020B0604020202020204" pitchFamily="34" charset="0"/>
                <a:cs typeface="Arial" panose="020B0604020202020204" pitchFamily="34" charset="0"/>
              </a:rPr>
              <a:t>tercapai</a:t>
            </a:r>
            <a:r>
              <a:rPr lang="en-ID" sz="2600" b="0" i="0" dirty="0">
                <a:effectLst/>
                <a:latin typeface="Arial" panose="020B0604020202020204" pitchFamily="34" charset="0"/>
                <a:cs typeface="Arial" panose="020B0604020202020204" pitchFamily="34" charset="0"/>
              </a:rPr>
              <a:t>.</a:t>
            </a:r>
            <a:endParaRPr lang="en-ID"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731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E8EA3B-C9E4-42C4-9F08-5F6655F4B2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738" y="234511"/>
            <a:ext cx="12006262" cy="6671114"/>
          </a:xfrm>
        </p:spPr>
      </p:pic>
    </p:spTree>
    <p:extLst>
      <p:ext uri="{BB962C8B-B14F-4D97-AF65-F5344CB8AC3E}">
        <p14:creationId xmlns:p14="http://schemas.microsoft.com/office/powerpoint/2010/main" val="4045832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231815E2-AB1B-471E-BE22-D7E00CBA76AA}"/>
              </a:ext>
            </a:extLst>
          </p:cNvPr>
          <p:cNvSpPr>
            <a:spLocks noChangeArrowheads="1"/>
          </p:cNvSpPr>
          <p:nvPr/>
        </p:nvSpPr>
        <p:spPr bwMode="auto">
          <a:xfrm>
            <a:off x="6146800" y="1208088"/>
            <a:ext cx="3581400" cy="4724400"/>
          </a:xfrm>
          <a:prstGeom prst="rect">
            <a:avLst/>
          </a:prstGeom>
          <a:solidFill>
            <a:srgbClr val="92D05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id-ID" altLang="en-US" sz="1800">
              <a:latin typeface="Cambria" panose="02040503050406030204" pitchFamily="18" charset="0"/>
            </a:endParaRPr>
          </a:p>
        </p:txBody>
      </p:sp>
      <p:sp>
        <p:nvSpPr>
          <p:cNvPr id="6148" name="Rectangle 3">
            <a:extLst>
              <a:ext uri="{FF2B5EF4-FFF2-40B4-BE49-F238E27FC236}">
                <a16:creationId xmlns:a16="http://schemas.microsoft.com/office/drawing/2014/main" id="{B66EC78F-F3DC-448D-9133-2B6BF7C35008}"/>
              </a:ext>
            </a:extLst>
          </p:cNvPr>
          <p:cNvSpPr>
            <a:spLocks noChangeArrowheads="1"/>
          </p:cNvSpPr>
          <p:nvPr/>
        </p:nvSpPr>
        <p:spPr bwMode="auto">
          <a:xfrm>
            <a:off x="1803400" y="1208088"/>
            <a:ext cx="4343400" cy="4724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id-ID" altLang="en-US" sz="1800" dirty="0">
              <a:latin typeface="Cambria" panose="02040503050406030204" pitchFamily="18" charset="0"/>
              <a:ea typeface="Cambria" panose="02040503050406030204" pitchFamily="18" charset="0"/>
            </a:endParaRPr>
          </a:p>
        </p:txBody>
      </p:sp>
      <p:sp>
        <p:nvSpPr>
          <p:cNvPr id="6149" name="Rectangle 4">
            <a:extLst>
              <a:ext uri="{FF2B5EF4-FFF2-40B4-BE49-F238E27FC236}">
                <a16:creationId xmlns:a16="http://schemas.microsoft.com/office/drawing/2014/main" id="{4CCE5EAB-57F2-42BC-964C-EFAF4817F49E}"/>
              </a:ext>
            </a:extLst>
          </p:cNvPr>
          <p:cNvSpPr>
            <a:spLocks noChangeArrowheads="1"/>
          </p:cNvSpPr>
          <p:nvPr/>
        </p:nvSpPr>
        <p:spPr bwMode="auto">
          <a:xfrm>
            <a:off x="2032000" y="3722688"/>
            <a:ext cx="7620000" cy="20574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id-ID" altLang="en-US" sz="1800">
              <a:latin typeface="Cambria" panose="02040503050406030204" pitchFamily="18" charset="0"/>
            </a:endParaRPr>
          </a:p>
        </p:txBody>
      </p:sp>
      <p:sp>
        <p:nvSpPr>
          <p:cNvPr id="6150" name="Rectangle 5">
            <a:extLst>
              <a:ext uri="{FF2B5EF4-FFF2-40B4-BE49-F238E27FC236}">
                <a16:creationId xmlns:a16="http://schemas.microsoft.com/office/drawing/2014/main" id="{4C063D68-7519-415D-BABE-83FEEE240829}"/>
              </a:ext>
            </a:extLst>
          </p:cNvPr>
          <p:cNvSpPr>
            <a:spLocks noChangeArrowheads="1"/>
          </p:cNvSpPr>
          <p:nvPr/>
        </p:nvSpPr>
        <p:spPr bwMode="auto">
          <a:xfrm>
            <a:off x="2032000" y="1512888"/>
            <a:ext cx="7620000" cy="18288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id-ID" altLang="en-US" sz="1800">
              <a:latin typeface="Cambria" panose="02040503050406030204" pitchFamily="18" charset="0"/>
            </a:endParaRPr>
          </a:p>
        </p:txBody>
      </p:sp>
      <p:sp>
        <p:nvSpPr>
          <p:cNvPr id="6151" name="WordArt 6">
            <a:extLst>
              <a:ext uri="{FF2B5EF4-FFF2-40B4-BE49-F238E27FC236}">
                <a16:creationId xmlns:a16="http://schemas.microsoft.com/office/drawing/2014/main" id="{4F15D29C-CED0-4789-8B54-A385F73F5D05}"/>
              </a:ext>
            </a:extLst>
          </p:cNvPr>
          <p:cNvSpPr>
            <a:spLocks noChangeArrowheads="1" noChangeShapeType="1" noTextEdit="1"/>
          </p:cNvSpPr>
          <p:nvPr/>
        </p:nvSpPr>
        <p:spPr bwMode="auto">
          <a:xfrm>
            <a:off x="1803400" y="381000"/>
            <a:ext cx="7848600" cy="685800"/>
          </a:xfrm>
          <a:prstGeom prst="rect">
            <a:avLst/>
          </a:prstGeom>
        </p:spPr>
        <p:txBody>
          <a:bodyPr wrap="none" fromWordArt="1">
            <a:prstTxWarp prst="textPlain">
              <a:avLst>
                <a:gd name="adj" fmla="val 50000"/>
              </a:avLst>
            </a:prstTxWarp>
          </a:bodyPr>
          <a:lstStyle/>
          <a:p>
            <a:pPr algn="ctr"/>
            <a:r>
              <a:rPr lang="id-ID" b="1" kern="10" dirty="0">
                <a:ln w="9525">
                  <a:solidFill>
                    <a:schemeClr val="bg1"/>
                  </a:solidFill>
                  <a:round/>
                  <a:headEnd/>
                  <a:tailEnd/>
                </a:ln>
                <a:solidFill>
                  <a:sysClr val="windowText" lastClr="000000"/>
                </a:solidFill>
                <a:effectLst>
                  <a:outerShdw dist="35921" dir="2700000" algn="ctr" rotWithShape="0">
                    <a:srgbClr val="000000"/>
                  </a:outerShdw>
                </a:effectLst>
                <a:latin typeface="Cambria" panose="02040503050406030204" pitchFamily="18" charset="0"/>
                <a:ea typeface="Cambria" panose="02040503050406030204" pitchFamily="18" charset="0"/>
              </a:rPr>
              <a:t>Alur Perencanaan &amp; Penganggaran</a:t>
            </a:r>
          </a:p>
        </p:txBody>
      </p:sp>
      <p:sp>
        <p:nvSpPr>
          <p:cNvPr id="6152" name="Text Box 7">
            <a:extLst>
              <a:ext uri="{FF2B5EF4-FFF2-40B4-BE49-F238E27FC236}">
                <a16:creationId xmlns:a16="http://schemas.microsoft.com/office/drawing/2014/main" id="{FFB722D4-0777-416D-A319-F4B5E975E553}"/>
              </a:ext>
            </a:extLst>
          </p:cNvPr>
          <p:cNvSpPr txBox="1">
            <a:spLocks noChangeArrowheads="1"/>
          </p:cNvSpPr>
          <p:nvPr/>
        </p:nvSpPr>
        <p:spPr bwMode="auto">
          <a:xfrm>
            <a:off x="3722688" y="2730500"/>
            <a:ext cx="990600" cy="4064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RPJM</a:t>
            </a:r>
          </a:p>
          <a:p>
            <a:pPr algn="ctr">
              <a:spcBef>
                <a:spcPct val="0"/>
              </a:spcBef>
              <a:buFontTx/>
              <a:buNone/>
            </a:pPr>
            <a:r>
              <a:rPr lang="en-US" altLang="en-US" sz="1000" b="1">
                <a:solidFill>
                  <a:srgbClr val="1C1C1C"/>
                </a:solidFill>
                <a:latin typeface="Cambria" panose="02040503050406030204" pitchFamily="18" charset="0"/>
              </a:rPr>
              <a:t>NASIONAL</a:t>
            </a:r>
          </a:p>
        </p:txBody>
      </p:sp>
      <p:sp>
        <p:nvSpPr>
          <p:cNvPr id="6153" name="Text Box 8">
            <a:extLst>
              <a:ext uri="{FF2B5EF4-FFF2-40B4-BE49-F238E27FC236}">
                <a16:creationId xmlns:a16="http://schemas.microsoft.com/office/drawing/2014/main" id="{03F80958-6861-4362-960E-41C38BCED97C}"/>
              </a:ext>
            </a:extLst>
          </p:cNvPr>
          <p:cNvSpPr txBox="1">
            <a:spLocks noChangeArrowheads="1"/>
          </p:cNvSpPr>
          <p:nvPr/>
        </p:nvSpPr>
        <p:spPr bwMode="auto">
          <a:xfrm>
            <a:off x="5414964" y="2828925"/>
            <a:ext cx="681037" cy="2540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RKP</a:t>
            </a:r>
          </a:p>
        </p:txBody>
      </p:sp>
      <p:sp>
        <p:nvSpPr>
          <p:cNvPr id="6154" name="Text Box 9">
            <a:extLst>
              <a:ext uri="{FF2B5EF4-FFF2-40B4-BE49-F238E27FC236}">
                <a16:creationId xmlns:a16="http://schemas.microsoft.com/office/drawing/2014/main" id="{39130B10-98E8-4AE8-9EF6-CF59AD27FC86}"/>
              </a:ext>
            </a:extLst>
          </p:cNvPr>
          <p:cNvSpPr txBox="1">
            <a:spLocks noChangeArrowheads="1"/>
          </p:cNvSpPr>
          <p:nvPr/>
        </p:nvSpPr>
        <p:spPr bwMode="auto">
          <a:xfrm>
            <a:off x="6992938" y="2808288"/>
            <a:ext cx="976312" cy="2540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RAPBN</a:t>
            </a:r>
          </a:p>
        </p:txBody>
      </p:sp>
      <p:sp>
        <p:nvSpPr>
          <p:cNvPr id="6155" name="Text Box 10">
            <a:extLst>
              <a:ext uri="{FF2B5EF4-FFF2-40B4-BE49-F238E27FC236}">
                <a16:creationId xmlns:a16="http://schemas.microsoft.com/office/drawing/2014/main" id="{C43746C7-65D0-481E-BCF5-A83641146F2D}"/>
              </a:ext>
            </a:extLst>
          </p:cNvPr>
          <p:cNvSpPr txBox="1">
            <a:spLocks noChangeArrowheads="1"/>
          </p:cNvSpPr>
          <p:nvPr/>
        </p:nvSpPr>
        <p:spPr bwMode="auto">
          <a:xfrm>
            <a:off x="8420100" y="2820988"/>
            <a:ext cx="827088" cy="2540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APBN</a:t>
            </a:r>
          </a:p>
        </p:txBody>
      </p:sp>
      <p:sp>
        <p:nvSpPr>
          <p:cNvPr id="6156" name="Text Box 12">
            <a:extLst>
              <a:ext uri="{FF2B5EF4-FFF2-40B4-BE49-F238E27FC236}">
                <a16:creationId xmlns:a16="http://schemas.microsoft.com/office/drawing/2014/main" id="{8EAD65F1-19ED-498B-A74B-E01BFF770434}"/>
              </a:ext>
            </a:extLst>
          </p:cNvPr>
          <p:cNvSpPr txBox="1">
            <a:spLocks noChangeArrowheads="1"/>
          </p:cNvSpPr>
          <p:nvPr/>
        </p:nvSpPr>
        <p:spPr bwMode="auto">
          <a:xfrm>
            <a:off x="3581400" y="3962400"/>
            <a:ext cx="990600" cy="4064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RPJM</a:t>
            </a:r>
          </a:p>
          <a:p>
            <a:pPr algn="ctr">
              <a:spcBef>
                <a:spcPct val="0"/>
              </a:spcBef>
              <a:buFontTx/>
              <a:buNone/>
            </a:pPr>
            <a:r>
              <a:rPr lang="en-US" altLang="en-US" sz="1000" b="1">
                <a:solidFill>
                  <a:srgbClr val="1C1C1C"/>
                </a:solidFill>
                <a:latin typeface="Cambria" panose="02040503050406030204" pitchFamily="18" charset="0"/>
              </a:rPr>
              <a:t>DAERAH</a:t>
            </a:r>
          </a:p>
        </p:txBody>
      </p:sp>
      <p:sp>
        <p:nvSpPr>
          <p:cNvPr id="6157" name="Text Box 13">
            <a:extLst>
              <a:ext uri="{FF2B5EF4-FFF2-40B4-BE49-F238E27FC236}">
                <a16:creationId xmlns:a16="http://schemas.microsoft.com/office/drawing/2014/main" id="{1F0BE9A7-06B0-4539-B17B-2EF8E4469D3E}"/>
              </a:ext>
            </a:extLst>
          </p:cNvPr>
          <p:cNvSpPr txBox="1">
            <a:spLocks noChangeArrowheads="1"/>
          </p:cNvSpPr>
          <p:nvPr/>
        </p:nvSpPr>
        <p:spPr bwMode="auto">
          <a:xfrm>
            <a:off x="5156200" y="4038600"/>
            <a:ext cx="838200" cy="254000"/>
          </a:xfrm>
          <a:prstGeom prst="rect">
            <a:avLst/>
          </a:prstGeom>
          <a:solidFill>
            <a:srgbClr val="FFFF00"/>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10000"/>
              </a:spcBef>
              <a:spcAft>
                <a:spcPct val="10000"/>
              </a:spcAft>
              <a:buFontTx/>
              <a:buNone/>
            </a:pPr>
            <a:r>
              <a:rPr lang="en-US" altLang="en-US" sz="1000">
                <a:solidFill>
                  <a:srgbClr val="1C1C1C"/>
                </a:solidFill>
                <a:latin typeface="Cambria" panose="02040503050406030204" pitchFamily="18" charset="0"/>
              </a:rPr>
              <a:t>RKPD</a:t>
            </a:r>
          </a:p>
        </p:txBody>
      </p:sp>
      <p:sp>
        <p:nvSpPr>
          <p:cNvPr id="6158" name="Text Box 14">
            <a:extLst>
              <a:ext uri="{FF2B5EF4-FFF2-40B4-BE49-F238E27FC236}">
                <a16:creationId xmlns:a16="http://schemas.microsoft.com/office/drawing/2014/main" id="{CA820281-7F1D-4B65-AAFC-35EFCD543562}"/>
              </a:ext>
            </a:extLst>
          </p:cNvPr>
          <p:cNvSpPr txBox="1">
            <a:spLocks noChangeArrowheads="1"/>
          </p:cNvSpPr>
          <p:nvPr/>
        </p:nvSpPr>
        <p:spPr bwMode="auto">
          <a:xfrm>
            <a:off x="7543800" y="4033838"/>
            <a:ext cx="973138" cy="2540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RAPBD</a:t>
            </a:r>
          </a:p>
        </p:txBody>
      </p:sp>
      <p:sp>
        <p:nvSpPr>
          <p:cNvPr id="6159" name="Text Box 15">
            <a:extLst>
              <a:ext uri="{FF2B5EF4-FFF2-40B4-BE49-F238E27FC236}">
                <a16:creationId xmlns:a16="http://schemas.microsoft.com/office/drawing/2014/main" id="{2DC930BC-A64D-4B11-AB87-B28DA064235B}"/>
              </a:ext>
            </a:extLst>
          </p:cNvPr>
          <p:cNvSpPr txBox="1">
            <a:spLocks noChangeArrowheads="1"/>
          </p:cNvSpPr>
          <p:nvPr/>
        </p:nvSpPr>
        <p:spPr bwMode="auto">
          <a:xfrm>
            <a:off x="8737600" y="3989388"/>
            <a:ext cx="825500" cy="2540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APBD</a:t>
            </a:r>
          </a:p>
        </p:txBody>
      </p:sp>
      <p:sp>
        <p:nvSpPr>
          <p:cNvPr id="6160" name="Text Box 16">
            <a:extLst>
              <a:ext uri="{FF2B5EF4-FFF2-40B4-BE49-F238E27FC236}">
                <a16:creationId xmlns:a16="http://schemas.microsoft.com/office/drawing/2014/main" id="{74A5327E-64C5-414F-95E9-B1748802C749}"/>
              </a:ext>
            </a:extLst>
          </p:cNvPr>
          <p:cNvSpPr txBox="1">
            <a:spLocks noChangeArrowheads="1"/>
          </p:cNvSpPr>
          <p:nvPr/>
        </p:nvSpPr>
        <p:spPr bwMode="auto">
          <a:xfrm>
            <a:off x="3589338" y="5013325"/>
            <a:ext cx="982662" cy="4064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RENSTRA</a:t>
            </a:r>
          </a:p>
          <a:p>
            <a:pPr algn="ctr">
              <a:spcBef>
                <a:spcPct val="0"/>
              </a:spcBef>
              <a:buFontTx/>
              <a:buNone/>
            </a:pPr>
            <a:r>
              <a:rPr lang="en-US" altLang="en-US" sz="1000" b="1">
                <a:solidFill>
                  <a:srgbClr val="1C1C1C"/>
                </a:solidFill>
                <a:latin typeface="Cambria" panose="02040503050406030204" pitchFamily="18" charset="0"/>
              </a:rPr>
              <a:t>SKPD</a:t>
            </a:r>
          </a:p>
        </p:txBody>
      </p:sp>
      <p:sp>
        <p:nvSpPr>
          <p:cNvPr id="6161" name="Text Box 17">
            <a:extLst>
              <a:ext uri="{FF2B5EF4-FFF2-40B4-BE49-F238E27FC236}">
                <a16:creationId xmlns:a16="http://schemas.microsoft.com/office/drawing/2014/main" id="{8F915ADA-4AC3-4CF1-88A7-0D8676CD27A2}"/>
              </a:ext>
            </a:extLst>
          </p:cNvPr>
          <p:cNvSpPr txBox="1">
            <a:spLocks noChangeArrowheads="1"/>
          </p:cNvSpPr>
          <p:nvPr/>
        </p:nvSpPr>
        <p:spPr bwMode="auto">
          <a:xfrm>
            <a:off x="5205414" y="4970463"/>
            <a:ext cx="928687" cy="4064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RENJA</a:t>
            </a:r>
          </a:p>
          <a:p>
            <a:pPr algn="ctr">
              <a:spcBef>
                <a:spcPct val="0"/>
              </a:spcBef>
              <a:buFontTx/>
              <a:buNone/>
            </a:pPr>
            <a:r>
              <a:rPr lang="en-US" altLang="en-US" sz="1000" b="1">
                <a:solidFill>
                  <a:srgbClr val="1C1C1C"/>
                </a:solidFill>
                <a:latin typeface="Cambria" panose="02040503050406030204" pitchFamily="18" charset="0"/>
              </a:rPr>
              <a:t>SKPD</a:t>
            </a:r>
          </a:p>
        </p:txBody>
      </p:sp>
      <p:sp>
        <p:nvSpPr>
          <p:cNvPr id="6162" name="Text Box 18">
            <a:extLst>
              <a:ext uri="{FF2B5EF4-FFF2-40B4-BE49-F238E27FC236}">
                <a16:creationId xmlns:a16="http://schemas.microsoft.com/office/drawing/2014/main" id="{C5BE06D0-4FA1-4BFE-A0F9-E398E80C7A89}"/>
              </a:ext>
            </a:extLst>
          </p:cNvPr>
          <p:cNvSpPr txBox="1">
            <a:spLocks noChangeArrowheads="1"/>
          </p:cNvSpPr>
          <p:nvPr/>
        </p:nvSpPr>
        <p:spPr bwMode="auto">
          <a:xfrm>
            <a:off x="7126288" y="4979988"/>
            <a:ext cx="876300" cy="4064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dirty="0">
                <a:solidFill>
                  <a:srgbClr val="1C1C1C"/>
                </a:solidFill>
                <a:latin typeface="Cambria" panose="02040503050406030204" pitchFamily="18" charset="0"/>
              </a:rPr>
              <a:t>RKA</a:t>
            </a:r>
          </a:p>
          <a:p>
            <a:pPr algn="ctr">
              <a:spcBef>
                <a:spcPct val="0"/>
              </a:spcBef>
              <a:buFontTx/>
              <a:buNone/>
            </a:pPr>
            <a:r>
              <a:rPr lang="en-US" altLang="en-US" sz="1000" b="1" dirty="0">
                <a:solidFill>
                  <a:srgbClr val="1C1C1C"/>
                </a:solidFill>
                <a:latin typeface="Cambria" panose="02040503050406030204" pitchFamily="18" charset="0"/>
              </a:rPr>
              <a:t>SKPD</a:t>
            </a:r>
          </a:p>
        </p:txBody>
      </p:sp>
      <p:sp>
        <p:nvSpPr>
          <p:cNvPr id="6163" name="Text Box 19">
            <a:extLst>
              <a:ext uri="{FF2B5EF4-FFF2-40B4-BE49-F238E27FC236}">
                <a16:creationId xmlns:a16="http://schemas.microsoft.com/office/drawing/2014/main" id="{31F7BF57-61E1-4111-BCF0-A37FBB0ED0AE}"/>
              </a:ext>
            </a:extLst>
          </p:cNvPr>
          <p:cNvSpPr txBox="1">
            <a:spLocks noChangeArrowheads="1"/>
          </p:cNvSpPr>
          <p:nvPr/>
        </p:nvSpPr>
        <p:spPr bwMode="auto">
          <a:xfrm>
            <a:off x="8388350" y="4965700"/>
            <a:ext cx="1123950" cy="4064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PENJABARAN</a:t>
            </a:r>
          </a:p>
          <a:p>
            <a:pPr algn="ctr">
              <a:spcBef>
                <a:spcPct val="0"/>
              </a:spcBef>
              <a:buFontTx/>
              <a:buNone/>
            </a:pPr>
            <a:r>
              <a:rPr lang="en-US" altLang="en-US" sz="1000" b="1">
                <a:solidFill>
                  <a:srgbClr val="1C1C1C"/>
                </a:solidFill>
                <a:latin typeface="Cambria" panose="02040503050406030204" pitchFamily="18" charset="0"/>
              </a:rPr>
              <a:t>APBD</a:t>
            </a:r>
          </a:p>
        </p:txBody>
      </p:sp>
      <p:sp>
        <p:nvSpPr>
          <p:cNvPr id="6164" name="Text Box 20">
            <a:extLst>
              <a:ext uri="{FF2B5EF4-FFF2-40B4-BE49-F238E27FC236}">
                <a16:creationId xmlns:a16="http://schemas.microsoft.com/office/drawing/2014/main" id="{096B8F2D-5F25-4030-9B47-8EAE3CFFC2FC}"/>
              </a:ext>
            </a:extLst>
          </p:cNvPr>
          <p:cNvSpPr txBox="1">
            <a:spLocks noChangeArrowheads="1"/>
          </p:cNvSpPr>
          <p:nvPr/>
        </p:nvSpPr>
        <p:spPr bwMode="auto">
          <a:xfrm>
            <a:off x="3657600" y="1638300"/>
            <a:ext cx="990600" cy="406400"/>
          </a:xfrm>
          <a:prstGeom prst="rect">
            <a:avLst/>
          </a:prstGeom>
          <a:solidFill>
            <a:srgbClr val="FFFF00"/>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dirty="0">
                <a:solidFill>
                  <a:srgbClr val="1C1C1C"/>
                </a:solidFill>
                <a:latin typeface="Cambria" panose="02040503050406030204" pitchFamily="18" charset="0"/>
              </a:rPr>
              <a:t>RENSTRA</a:t>
            </a:r>
          </a:p>
          <a:p>
            <a:pPr algn="ctr">
              <a:spcBef>
                <a:spcPct val="0"/>
              </a:spcBef>
              <a:buFontTx/>
              <a:buNone/>
            </a:pPr>
            <a:r>
              <a:rPr lang="en-US" altLang="en-US" sz="1000" b="1" dirty="0">
                <a:solidFill>
                  <a:srgbClr val="1C1C1C"/>
                </a:solidFill>
                <a:latin typeface="Cambria" panose="02040503050406030204" pitchFamily="18" charset="0"/>
              </a:rPr>
              <a:t>KL</a:t>
            </a:r>
          </a:p>
        </p:txBody>
      </p:sp>
      <p:sp>
        <p:nvSpPr>
          <p:cNvPr id="6165" name="Text Box 21">
            <a:extLst>
              <a:ext uri="{FF2B5EF4-FFF2-40B4-BE49-F238E27FC236}">
                <a16:creationId xmlns:a16="http://schemas.microsoft.com/office/drawing/2014/main" id="{0EA3FCDC-F6C5-4ABC-8380-6560EE71B041}"/>
              </a:ext>
            </a:extLst>
          </p:cNvPr>
          <p:cNvSpPr txBox="1">
            <a:spLocks noChangeArrowheads="1"/>
          </p:cNvSpPr>
          <p:nvPr/>
        </p:nvSpPr>
        <p:spPr bwMode="auto">
          <a:xfrm>
            <a:off x="5334000" y="1590675"/>
            <a:ext cx="928688" cy="4064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RENJA</a:t>
            </a:r>
          </a:p>
          <a:p>
            <a:pPr algn="ctr">
              <a:spcBef>
                <a:spcPct val="0"/>
              </a:spcBef>
              <a:buFontTx/>
              <a:buNone/>
            </a:pPr>
            <a:r>
              <a:rPr lang="en-US" altLang="en-US" sz="1000" b="1">
                <a:solidFill>
                  <a:srgbClr val="1C1C1C"/>
                </a:solidFill>
                <a:latin typeface="Cambria" panose="02040503050406030204" pitchFamily="18" charset="0"/>
              </a:rPr>
              <a:t>KL</a:t>
            </a:r>
          </a:p>
        </p:txBody>
      </p:sp>
      <p:sp>
        <p:nvSpPr>
          <p:cNvPr id="6166" name="Text Box 22">
            <a:extLst>
              <a:ext uri="{FF2B5EF4-FFF2-40B4-BE49-F238E27FC236}">
                <a16:creationId xmlns:a16="http://schemas.microsoft.com/office/drawing/2014/main" id="{0BF28D71-56BF-436E-8A5B-8D976B058397}"/>
              </a:ext>
            </a:extLst>
          </p:cNvPr>
          <p:cNvSpPr txBox="1">
            <a:spLocks noChangeArrowheads="1"/>
          </p:cNvSpPr>
          <p:nvPr/>
        </p:nvSpPr>
        <p:spPr bwMode="auto">
          <a:xfrm>
            <a:off x="7088189" y="1651001"/>
            <a:ext cx="700087" cy="246063"/>
          </a:xfrm>
          <a:prstGeom prst="rect">
            <a:avLst/>
          </a:prstGeom>
          <a:solidFill>
            <a:srgbClr val="FFFF00"/>
          </a:solidFill>
          <a:ln w="9525" algn="ctr">
            <a:solidFill>
              <a:schemeClr val="bg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RKA - KL</a:t>
            </a:r>
          </a:p>
        </p:txBody>
      </p:sp>
      <p:sp>
        <p:nvSpPr>
          <p:cNvPr id="6167" name="Text Box 23">
            <a:extLst>
              <a:ext uri="{FF2B5EF4-FFF2-40B4-BE49-F238E27FC236}">
                <a16:creationId xmlns:a16="http://schemas.microsoft.com/office/drawing/2014/main" id="{7B82773B-9C39-4760-A67D-519F04ECE872}"/>
              </a:ext>
            </a:extLst>
          </p:cNvPr>
          <p:cNvSpPr txBox="1">
            <a:spLocks noChangeArrowheads="1"/>
          </p:cNvSpPr>
          <p:nvPr/>
        </p:nvSpPr>
        <p:spPr bwMode="auto">
          <a:xfrm>
            <a:off x="8382000" y="1574800"/>
            <a:ext cx="914400" cy="4064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RINCIAN</a:t>
            </a:r>
          </a:p>
          <a:p>
            <a:pPr algn="ctr">
              <a:spcBef>
                <a:spcPct val="0"/>
              </a:spcBef>
              <a:buFontTx/>
              <a:buNone/>
            </a:pPr>
            <a:r>
              <a:rPr lang="en-US" altLang="en-US" sz="1000" b="1">
                <a:solidFill>
                  <a:srgbClr val="1C1C1C"/>
                </a:solidFill>
                <a:latin typeface="Cambria" panose="02040503050406030204" pitchFamily="18" charset="0"/>
              </a:rPr>
              <a:t>APBN</a:t>
            </a:r>
          </a:p>
        </p:txBody>
      </p:sp>
      <p:sp>
        <p:nvSpPr>
          <p:cNvPr id="6168" name="Line 24">
            <a:extLst>
              <a:ext uri="{FF2B5EF4-FFF2-40B4-BE49-F238E27FC236}">
                <a16:creationId xmlns:a16="http://schemas.microsoft.com/office/drawing/2014/main" id="{17AF923B-7A5C-4451-9F5B-A67BA0BBB629}"/>
              </a:ext>
            </a:extLst>
          </p:cNvPr>
          <p:cNvSpPr>
            <a:spLocks noChangeShapeType="1"/>
          </p:cNvSpPr>
          <p:nvPr/>
        </p:nvSpPr>
        <p:spPr bwMode="auto">
          <a:xfrm>
            <a:off x="3200400" y="2971800"/>
            <a:ext cx="4572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69" name="Line 25">
            <a:extLst>
              <a:ext uri="{FF2B5EF4-FFF2-40B4-BE49-F238E27FC236}">
                <a16:creationId xmlns:a16="http://schemas.microsoft.com/office/drawing/2014/main" id="{18D1C6DE-4430-4DDB-BBB3-FD8E96E5D737}"/>
              </a:ext>
            </a:extLst>
          </p:cNvPr>
          <p:cNvSpPr>
            <a:spLocks noChangeShapeType="1"/>
          </p:cNvSpPr>
          <p:nvPr/>
        </p:nvSpPr>
        <p:spPr bwMode="auto">
          <a:xfrm>
            <a:off x="4648200" y="2959100"/>
            <a:ext cx="7620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70" name="Text Box 26">
            <a:extLst>
              <a:ext uri="{FF2B5EF4-FFF2-40B4-BE49-F238E27FC236}">
                <a16:creationId xmlns:a16="http://schemas.microsoft.com/office/drawing/2014/main" id="{EB39D90F-8BB8-4DA0-B673-5314E6861619}"/>
              </a:ext>
            </a:extLst>
          </p:cNvPr>
          <p:cNvSpPr txBox="1">
            <a:spLocks noChangeArrowheads="1"/>
          </p:cNvSpPr>
          <p:nvPr/>
        </p:nvSpPr>
        <p:spPr bwMode="auto">
          <a:xfrm>
            <a:off x="4678363" y="2765425"/>
            <a:ext cx="7731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err="1">
                <a:latin typeface="Cambria" panose="02040503050406030204" pitchFamily="18" charset="0"/>
              </a:rPr>
              <a:t>dijabarkan</a:t>
            </a:r>
            <a:endParaRPr lang="en-US" altLang="en-US" sz="900" b="1" dirty="0">
              <a:latin typeface="Cambria" panose="02040503050406030204" pitchFamily="18" charset="0"/>
            </a:endParaRPr>
          </a:p>
        </p:txBody>
      </p:sp>
      <p:sp>
        <p:nvSpPr>
          <p:cNvPr id="6171" name="Line 27">
            <a:extLst>
              <a:ext uri="{FF2B5EF4-FFF2-40B4-BE49-F238E27FC236}">
                <a16:creationId xmlns:a16="http://schemas.microsoft.com/office/drawing/2014/main" id="{C5CBBAFB-1E00-400B-9F11-17BDE2A52D8F}"/>
              </a:ext>
            </a:extLst>
          </p:cNvPr>
          <p:cNvSpPr>
            <a:spLocks noChangeShapeType="1"/>
          </p:cNvSpPr>
          <p:nvPr/>
        </p:nvSpPr>
        <p:spPr bwMode="auto">
          <a:xfrm>
            <a:off x="6096000" y="2946400"/>
            <a:ext cx="9144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72" name="Line 28">
            <a:extLst>
              <a:ext uri="{FF2B5EF4-FFF2-40B4-BE49-F238E27FC236}">
                <a16:creationId xmlns:a16="http://schemas.microsoft.com/office/drawing/2014/main" id="{C0D7B623-A8C5-41F9-A88E-05B6B29CF78B}"/>
              </a:ext>
            </a:extLst>
          </p:cNvPr>
          <p:cNvSpPr>
            <a:spLocks noChangeShapeType="1"/>
          </p:cNvSpPr>
          <p:nvPr/>
        </p:nvSpPr>
        <p:spPr bwMode="auto">
          <a:xfrm>
            <a:off x="7975600" y="2960688"/>
            <a:ext cx="4572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73" name="Line 29">
            <a:extLst>
              <a:ext uri="{FF2B5EF4-FFF2-40B4-BE49-F238E27FC236}">
                <a16:creationId xmlns:a16="http://schemas.microsoft.com/office/drawing/2014/main" id="{E5F276F3-B002-4612-8D65-687BFE56BE7E}"/>
              </a:ext>
            </a:extLst>
          </p:cNvPr>
          <p:cNvSpPr>
            <a:spLocks noChangeShapeType="1"/>
          </p:cNvSpPr>
          <p:nvPr/>
        </p:nvSpPr>
        <p:spPr bwMode="auto">
          <a:xfrm flipH="1" flipV="1">
            <a:off x="4168775" y="2044700"/>
            <a:ext cx="0" cy="6858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74" name="Text Box 30">
            <a:extLst>
              <a:ext uri="{FF2B5EF4-FFF2-40B4-BE49-F238E27FC236}">
                <a16:creationId xmlns:a16="http://schemas.microsoft.com/office/drawing/2014/main" id="{A16C5FD7-2F24-47E3-9197-F4E9C985FD61}"/>
              </a:ext>
            </a:extLst>
          </p:cNvPr>
          <p:cNvSpPr txBox="1">
            <a:spLocks noChangeArrowheads="1"/>
          </p:cNvSpPr>
          <p:nvPr/>
        </p:nvSpPr>
        <p:spPr bwMode="auto">
          <a:xfrm rot="5400000">
            <a:off x="3894932" y="2269332"/>
            <a:ext cx="754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dirty="0" err="1">
                <a:latin typeface="Cambria" panose="02040503050406030204" pitchFamily="18" charset="0"/>
              </a:rPr>
              <a:t>Pedoman</a:t>
            </a:r>
            <a:endParaRPr lang="en-US" altLang="en-US" sz="1000" b="1" dirty="0">
              <a:latin typeface="Cambria" panose="02040503050406030204" pitchFamily="18" charset="0"/>
            </a:endParaRPr>
          </a:p>
        </p:txBody>
      </p:sp>
      <p:sp>
        <p:nvSpPr>
          <p:cNvPr id="6175" name="Line 31">
            <a:extLst>
              <a:ext uri="{FF2B5EF4-FFF2-40B4-BE49-F238E27FC236}">
                <a16:creationId xmlns:a16="http://schemas.microsoft.com/office/drawing/2014/main" id="{67DD974E-7948-4E2A-8C5F-E150DC7F8DB4}"/>
              </a:ext>
            </a:extLst>
          </p:cNvPr>
          <p:cNvSpPr>
            <a:spLocks noChangeShapeType="1"/>
          </p:cNvSpPr>
          <p:nvPr/>
        </p:nvSpPr>
        <p:spPr bwMode="auto">
          <a:xfrm>
            <a:off x="4648200" y="1828800"/>
            <a:ext cx="6858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76" name="Text Box 32">
            <a:extLst>
              <a:ext uri="{FF2B5EF4-FFF2-40B4-BE49-F238E27FC236}">
                <a16:creationId xmlns:a16="http://schemas.microsoft.com/office/drawing/2014/main" id="{B30A27AF-C600-41BD-A8A9-CC6B2E10C613}"/>
              </a:ext>
            </a:extLst>
          </p:cNvPr>
          <p:cNvSpPr txBox="1">
            <a:spLocks noChangeArrowheads="1"/>
          </p:cNvSpPr>
          <p:nvPr/>
        </p:nvSpPr>
        <p:spPr bwMode="auto">
          <a:xfrm>
            <a:off x="4610101" y="1635125"/>
            <a:ext cx="7286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err="1">
                <a:latin typeface="Cambria" panose="02040503050406030204" pitchFamily="18" charset="0"/>
              </a:rPr>
              <a:t>Pedoman</a:t>
            </a:r>
            <a:endParaRPr lang="en-US" altLang="en-US" sz="900" b="1" dirty="0">
              <a:latin typeface="Cambria" panose="02040503050406030204" pitchFamily="18" charset="0"/>
            </a:endParaRPr>
          </a:p>
        </p:txBody>
      </p:sp>
      <p:sp>
        <p:nvSpPr>
          <p:cNvPr id="6177" name="Line 33">
            <a:extLst>
              <a:ext uri="{FF2B5EF4-FFF2-40B4-BE49-F238E27FC236}">
                <a16:creationId xmlns:a16="http://schemas.microsoft.com/office/drawing/2014/main" id="{AFC03361-3ADD-40E6-B662-0A4FD27CF788}"/>
              </a:ext>
            </a:extLst>
          </p:cNvPr>
          <p:cNvSpPr>
            <a:spLocks noChangeShapeType="1"/>
          </p:cNvSpPr>
          <p:nvPr/>
        </p:nvSpPr>
        <p:spPr bwMode="auto">
          <a:xfrm>
            <a:off x="6248400" y="1790700"/>
            <a:ext cx="8382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78" name="Line 34">
            <a:extLst>
              <a:ext uri="{FF2B5EF4-FFF2-40B4-BE49-F238E27FC236}">
                <a16:creationId xmlns:a16="http://schemas.microsoft.com/office/drawing/2014/main" id="{E39016CC-E58A-42BF-9EE9-3EC8A4867C7A}"/>
              </a:ext>
            </a:extLst>
          </p:cNvPr>
          <p:cNvSpPr>
            <a:spLocks noChangeShapeType="1"/>
          </p:cNvSpPr>
          <p:nvPr/>
        </p:nvSpPr>
        <p:spPr bwMode="auto">
          <a:xfrm flipV="1">
            <a:off x="7848600" y="1778000"/>
            <a:ext cx="5334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79" name="Line 35">
            <a:extLst>
              <a:ext uri="{FF2B5EF4-FFF2-40B4-BE49-F238E27FC236}">
                <a16:creationId xmlns:a16="http://schemas.microsoft.com/office/drawing/2014/main" id="{75EF0BD4-B0F1-4F19-A904-24D934116F35}"/>
              </a:ext>
            </a:extLst>
          </p:cNvPr>
          <p:cNvSpPr>
            <a:spLocks noChangeShapeType="1"/>
          </p:cNvSpPr>
          <p:nvPr/>
        </p:nvSpPr>
        <p:spPr bwMode="auto">
          <a:xfrm>
            <a:off x="7467600" y="1905000"/>
            <a:ext cx="0" cy="9144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80" name="Line 36">
            <a:extLst>
              <a:ext uri="{FF2B5EF4-FFF2-40B4-BE49-F238E27FC236}">
                <a16:creationId xmlns:a16="http://schemas.microsoft.com/office/drawing/2014/main" id="{3F015386-9AAF-4C7F-9932-2F050326F9FA}"/>
              </a:ext>
            </a:extLst>
          </p:cNvPr>
          <p:cNvSpPr>
            <a:spLocks noChangeShapeType="1"/>
          </p:cNvSpPr>
          <p:nvPr/>
        </p:nvSpPr>
        <p:spPr bwMode="auto">
          <a:xfrm flipV="1">
            <a:off x="8839200" y="1981200"/>
            <a:ext cx="0" cy="839788"/>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81" name="Line 37">
            <a:extLst>
              <a:ext uri="{FF2B5EF4-FFF2-40B4-BE49-F238E27FC236}">
                <a16:creationId xmlns:a16="http://schemas.microsoft.com/office/drawing/2014/main" id="{228520EA-6E3D-4BC6-A8A3-150BB885B619}"/>
              </a:ext>
            </a:extLst>
          </p:cNvPr>
          <p:cNvSpPr>
            <a:spLocks noChangeShapeType="1"/>
          </p:cNvSpPr>
          <p:nvPr/>
        </p:nvSpPr>
        <p:spPr bwMode="auto">
          <a:xfrm flipH="1">
            <a:off x="2667000" y="3124200"/>
            <a:ext cx="0" cy="8128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82" name="Line 38">
            <a:extLst>
              <a:ext uri="{FF2B5EF4-FFF2-40B4-BE49-F238E27FC236}">
                <a16:creationId xmlns:a16="http://schemas.microsoft.com/office/drawing/2014/main" id="{582C2B36-0BE3-4777-905E-B85A48C7E48F}"/>
              </a:ext>
            </a:extLst>
          </p:cNvPr>
          <p:cNvSpPr>
            <a:spLocks noChangeShapeType="1"/>
          </p:cNvSpPr>
          <p:nvPr/>
        </p:nvSpPr>
        <p:spPr bwMode="auto">
          <a:xfrm>
            <a:off x="3200400" y="4165600"/>
            <a:ext cx="3810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83" name="Text Box 39">
            <a:extLst>
              <a:ext uri="{FF2B5EF4-FFF2-40B4-BE49-F238E27FC236}">
                <a16:creationId xmlns:a16="http://schemas.microsoft.com/office/drawing/2014/main" id="{481513CE-6721-40F2-939B-2376FB020279}"/>
              </a:ext>
            </a:extLst>
          </p:cNvPr>
          <p:cNvSpPr txBox="1">
            <a:spLocks noChangeArrowheads="1"/>
          </p:cNvSpPr>
          <p:nvPr/>
        </p:nvSpPr>
        <p:spPr bwMode="auto">
          <a:xfrm>
            <a:off x="3136901" y="3954463"/>
            <a:ext cx="5445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a:solidFill>
                  <a:srgbClr val="1C1C1C"/>
                </a:solidFill>
                <a:latin typeface="Cambria" panose="02040503050406030204" pitchFamily="18" charset="0"/>
              </a:rPr>
              <a:t>diacu</a:t>
            </a:r>
          </a:p>
        </p:txBody>
      </p:sp>
      <p:sp>
        <p:nvSpPr>
          <p:cNvPr id="6184" name="Text Box 40">
            <a:extLst>
              <a:ext uri="{FF2B5EF4-FFF2-40B4-BE49-F238E27FC236}">
                <a16:creationId xmlns:a16="http://schemas.microsoft.com/office/drawing/2014/main" id="{A511B03C-7AFC-4EAF-8C84-7235366B1D1C}"/>
              </a:ext>
            </a:extLst>
          </p:cNvPr>
          <p:cNvSpPr txBox="1">
            <a:spLocks noChangeArrowheads="1"/>
          </p:cNvSpPr>
          <p:nvPr/>
        </p:nvSpPr>
        <p:spPr bwMode="auto">
          <a:xfrm>
            <a:off x="4497388" y="3981450"/>
            <a:ext cx="7731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a:solidFill>
                  <a:srgbClr val="1C1C1C"/>
                </a:solidFill>
                <a:latin typeface="Cambria" panose="02040503050406030204" pitchFamily="18" charset="0"/>
              </a:rPr>
              <a:t>dijabarkan</a:t>
            </a:r>
          </a:p>
        </p:txBody>
      </p:sp>
      <p:sp>
        <p:nvSpPr>
          <p:cNvPr id="6185" name="Line 41">
            <a:extLst>
              <a:ext uri="{FF2B5EF4-FFF2-40B4-BE49-F238E27FC236}">
                <a16:creationId xmlns:a16="http://schemas.microsoft.com/office/drawing/2014/main" id="{7A5E951B-346E-4FE1-853C-A1A882131B78}"/>
              </a:ext>
            </a:extLst>
          </p:cNvPr>
          <p:cNvSpPr>
            <a:spLocks noChangeShapeType="1"/>
          </p:cNvSpPr>
          <p:nvPr/>
        </p:nvSpPr>
        <p:spPr bwMode="auto">
          <a:xfrm flipV="1">
            <a:off x="4584700" y="4178300"/>
            <a:ext cx="5334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86" name="Line 42">
            <a:extLst>
              <a:ext uri="{FF2B5EF4-FFF2-40B4-BE49-F238E27FC236}">
                <a16:creationId xmlns:a16="http://schemas.microsoft.com/office/drawing/2014/main" id="{CD077DED-B2E3-4329-A315-F3008FA297D6}"/>
              </a:ext>
            </a:extLst>
          </p:cNvPr>
          <p:cNvSpPr>
            <a:spLocks noChangeShapeType="1"/>
          </p:cNvSpPr>
          <p:nvPr/>
        </p:nvSpPr>
        <p:spPr bwMode="auto">
          <a:xfrm flipH="1">
            <a:off x="4114800" y="3124200"/>
            <a:ext cx="0" cy="876300"/>
          </a:xfrm>
          <a:prstGeom prst="line">
            <a:avLst/>
          </a:prstGeom>
          <a:noFill/>
          <a:ln w="28575">
            <a:solidFill>
              <a:schemeClr val="bg2"/>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87" name="Line 43">
            <a:extLst>
              <a:ext uri="{FF2B5EF4-FFF2-40B4-BE49-F238E27FC236}">
                <a16:creationId xmlns:a16="http://schemas.microsoft.com/office/drawing/2014/main" id="{14C11B19-4F9F-4880-8219-F970F1A8231F}"/>
              </a:ext>
            </a:extLst>
          </p:cNvPr>
          <p:cNvSpPr>
            <a:spLocks noChangeShapeType="1"/>
          </p:cNvSpPr>
          <p:nvPr/>
        </p:nvSpPr>
        <p:spPr bwMode="auto">
          <a:xfrm>
            <a:off x="5715000" y="3124200"/>
            <a:ext cx="0" cy="914400"/>
          </a:xfrm>
          <a:prstGeom prst="line">
            <a:avLst/>
          </a:prstGeom>
          <a:noFill/>
          <a:ln w="28575">
            <a:solidFill>
              <a:schemeClr val="bg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88" name="Line 44">
            <a:extLst>
              <a:ext uri="{FF2B5EF4-FFF2-40B4-BE49-F238E27FC236}">
                <a16:creationId xmlns:a16="http://schemas.microsoft.com/office/drawing/2014/main" id="{C116DD6B-C8E4-4ABA-B657-FE0585F62BF8}"/>
              </a:ext>
            </a:extLst>
          </p:cNvPr>
          <p:cNvSpPr>
            <a:spLocks noChangeShapeType="1"/>
          </p:cNvSpPr>
          <p:nvPr/>
        </p:nvSpPr>
        <p:spPr bwMode="auto">
          <a:xfrm flipV="1">
            <a:off x="5791200" y="1981200"/>
            <a:ext cx="0" cy="827088"/>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89" name="Text Box 45">
            <a:extLst>
              <a:ext uri="{FF2B5EF4-FFF2-40B4-BE49-F238E27FC236}">
                <a16:creationId xmlns:a16="http://schemas.microsoft.com/office/drawing/2014/main" id="{45DB677C-B6D5-4850-9B19-430B0C4E74A8}"/>
              </a:ext>
            </a:extLst>
          </p:cNvPr>
          <p:cNvSpPr txBox="1">
            <a:spLocks noChangeArrowheads="1"/>
          </p:cNvSpPr>
          <p:nvPr/>
        </p:nvSpPr>
        <p:spPr bwMode="auto">
          <a:xfrm rot="16200000">
            <a:off x="5368132" y="2250282"/>
            <a:ext cx="6334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dirty="0" err="1">
                <a:latin typeface="Cambria" panose="02040503050406030204" pitchFamily="18" charset="0"/>
              </a:rPr>
              <a:t>diacu</a:t>
            </a:r>
            <a:endParaRPr lang="en-US" altLang="en-US" sz="1000" b="1" dirty="0">
              <a:latin typeface="Cambria" panose="02040503050406030204" pitchFamily="18" charset="0"/>
            </a:endParaRPr>
          </a:p>
        </p:txBody>
      </p:sp>
      <p:sp>
        <p:nvSpPr>
          <p:cNvPr id="6190" name="Text Box 46">
            <a:extLst>
              <a:ext uri="{FF2B5EF4-FFF2-40B4-BE49-F238E27FC236}">
                <a16:creationId xmlns:a16="http://schemas.microsoft.com/office/drawing/2014/main" id="{AE04B9B0-FD9D-4B43-8FF6-29A3604CED6B}"/>
              </a:ext>
            </a:extLst>
          </p:cNvPr>
          <p:cNvSpPr txBox="1">
            <a:spLocks noChangeArrowheads="1"/>
          </p:cNvSpPr>
          <p:nvPr/>
        </p:nvSpPr>
        <p:spPr bwMode="auto">
          <a:xfrm>
            <a:off x="5871345" y="4008439"/>
            <a:ext cx="6286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800" b="1" dirty="0" err="1">
                <a:latin typeface="Cambria" panose="02040503050406030204" pitchFamily="18" charset="0"/>
              </a:rPr>
              <a:t>Pedoman</a:t>
            </a:r>
            <a:endParaRPr lang="en-US" altLang="en-US" sz="700" b="1" dirty="0">
              <a:latin typeface="Cambria" panose="02040503050406030204" pitchFamily="18" charset="0"/>
            </a:endParaRPr>
          </a:p>
        </p:txBody>
      </p:sp>
      <p:sp>
        <p:nvSpPr>
          <p:cNvPr id="6191" name="Line 47">
            <a:extLst>
              <a:ext uri="{FF2B5EF4-FFF2-40B4-BE49-F238E27FC236}">
                <a16:creationId xmlns:a16="http://schemas.microsoft.com/office/drawing/2014/main" id="{4A0D037E-143F-4C16-AF12-DA37268D56AB}"/>
              </a:ext>
            </a:extLst>
          </p:cNvPr>
          <p:cNvSpPr>
            <a:spLocks noChangeShapeType="1"/>
          </p:cNvSpPr>
          <p:nvPr/>
        </p:nvSpPr>
        <p:spPr bwMode="auto">
          <a:xfrm flipV="1">
            <a:off x="8521700" y="4127500"/>
            <a:ext cx="2286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92" name="Line 48">
            <a:extLst>
              <a:ext uri="{FF2B5EF4-FFF2-40B4-BE49-F238E27FC236}">
                <a16:creationId xmlns:a16="http://schemas.microsoft.com/office/drawing/2014/main" id="{B3638285-D682-4E23-9427-064CE42A06F3}"/>
              </a:ext>
            </a:extLst>
          </p:cNvPr>
          <p:cNvSpPr>
            <a:spLocks noChangeShapeType="1"/>
          </p:cNvSpPr>
          <p:nvPr/>
        </p:nvSpPr>
        <p:spPr bwMode="auto">
          <a:xfrm flipV="1">
            <a:off x="7848600" y="4267200"/>
            <a:ext cx="0" cy="6985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93" name="Line 49">
            <a:extLst>
              <a:ext uri="{FF2B5EF4-FFF2-40B4-BE49-F238E27FC236}">
                <a16:creationId xmlns:a16="http://schemas.microsoft.com/office/drawing/2014/main" id="{180C5EE8-DCFD-429E-9499-4CDBBE1B7971}"/>
              </a:ext>
            </a:extLst>
          </p:cNvPr>
          <p:cNvSpPr>
            <a:spLocks noChangeShapeType="1"/>
          </p:cNvSpPr>
          <p:nvPr/>
        </p:nvSpPr>
        <p:spPr bwMode="auto">
          <a:xfrm>
            <a:off x="9144000" y="4256088"/>
            <a:ext cx="0" cy="7620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94" name="Line 50">
            <a:extLst>
              <a:ext uri="{FF2B5EF4-FFF2-40B4-BE49-F238E27FC236}">
                <a16:creationId xmlns:a16="http://schemas.microsoft.com/office/drawing/2014/main" id="{222FEEF1-B298-4FC8-9430-946F0C02CB3D}"/>
              </a:ext>
            </a:extLst>
          </p:cNvPr>
          <p:cNvSpPr>
            <a:spLocks noChangeShapeType="1"/>
          </p:cNvSpPr>
          <p:nvPr/>
        </p:nvSpPr>
        <p:spPr bwMode="auto">
          <a:xfrm>
            <a:off x="8013700" y="5181600"/>
            <a:ext cx="368300" cy="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95" name="Text Box 51">
            <a:extLst>
              <a:ext uri="{FF2B5EF4-FFF2-40B4-BE49-F238E27FC236}">
                <a16:creationId xmlns:a16="http://schemas.microsoft.com/office/drawing/2014/main" id="{1027FAC8-F355-4A0F-B9F9-70B52B15F65B}"/>
              </a:ext>
            </a:extLst>
          </p:cNvPr>
          <p:cNvSpPr txBox="1">
            <a:spLocks noChangeArrowheads="1"/>
          </p:cNvSpPr>
          <p:nvPr/>
        </p:nvSpPr>
        <p:spPr bwMode="auto">
          <a:xfrm>
            <a:off x="6221413" y="4981575"/>
            <a:ext cx="698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a:solidFill>
                  <a:srgbClr val="1C1C1C"/>
                </a:solidFill>
                <a:latin typeface="Cambria" panose="02040503050406030204" pitchFamily="18" charset="0"/>
              </a:rPr>
              <a:t>Pedoman</a:t>
            </a:r>
          </a:p>
        </p:txBody>
      </p:sp>
      <p:sp>
        <p:nvSpPr>
          <p:cNvPr id="6196" name="Line 52">
            <a:extLst>
              <a:ext uri="{FF2B5EF4-FFF2-40B4-BE49-F238E27FC236}">
                <a16:creationId xmlns:a16="http://schemas.microsoft.com/office/drawing/2014/main" id="{AAA4329D-CC28-4183-8654-371F3BFF2C2B}"/>
              </a:ext>
            </a:extLst>
          </p:cNvPr>
          <p:cNvSpPr>
            <a:spLocks noChangeShapeType="1"/>
          </p:cNvSpPr>
          <p:nvPr/>
        </p:nvSpPr>
        <p:spPr bwMode="auto">
          <a:xfrm>
            <a:off x="6134100" y="5181600"/>
            <a:ext cx="9906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97" name="Text Box 53">
            <a:extLst>
              <a:ext uri="{FF2B5EF4-FFF2-40B4-BE49-F238E27FC236}">
                <a16:creationId xmlns:a16="http://schemas.microsoft.com/office/drawing/2014/main" id="{2EA25872-9CA3-4FB2-9364-029103C1EFD8}"/>
              </a:ext>
            </a:extLst>
          </p:cNvPr>
          <p:cNvSpPr txBox="1">
            <a:spLocks noChangeArrowheads="1"/>
          </p:cNvSpPr>
          <p:nvPr/>
        </p:nvSpPr>
        <p:spPr bwMode="auto">
          <a:xfrm>
            <a:off x="4521200" y="5024438"/>
            <a:ext cx="698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a:solidFill>
                  <a:srgbClr val="1C1C1C"/>
                </a:solidFill>
                <a:latin typeface="Cambria" panose="02040503050406030204" pitchFamily="18" charset="0"/>
              </a:rPr>
              <a:t>Pedoman</a:t>
            </a:r>
          </a:p>
        </p:txBody>
      </p:sp>
      <p:sp>
        <p:nvSpPr>
          <p:cNvPr id="6198" name="Line 54">
            <a:extLst>
              <a:ext uri="{FF2B5EF4-FFF2-40B4-BE49-F238E27FC236}">
                <a16:creationId xmlns:a16="http://schemas.microsoft.com/office/drawing/2014/main" id="{CC09F743-34C1-40F7-883F-06581693AE04}"/>
              </a:ext>
            </a:extLst>
          </p:cNvPr>
          <p:cNvSpPr>
            <a:spLocks noChangeShapeType="1"/>
          </p:cNvSpPr>
          <p:nvPr/>
        </p:nvSpPr>
        <p:spPr bwMode="auto">
          <a:xfrm flipV="1">
            <a:off x="4572000" y="5207000"/>
            <a:ext cx="6096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199" name="Line 55">
            <a:extLst>
              <a:ext uri="{FF2B5EF4-FFF2-40B4-BE49-F238E27FC236}">
                <a16:creationId xmlns:a16="http://schemas.microsoft.com/office/drawing/2014/main" id="{E0BFEF95-932D-49A6-A2A9-4ACE06BE71FC}"/>
              </a:ext>
            </a:extLst>
          </p:cNvPr>
          <p:cNvSpPr>
            <a:spLocks noChangeShapeType="1"/>
          </p:cNvSpPr>
          <p:nvPr/>
        </p:nvSpPr>
        <p:spPr bwMode="auto">
          <a:xfrm flipH="1">
            <a:off x="4076700" y="4394200"/>
            <a:ext cx="0" cy="6096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200" name="Text Box 56">
            <a:extLst>
              <a:ext uri="{FF2B5EF4-FFF2-40B4-BE49-F238E27FC236}">
                <a16:creationId xmlns:a16="http://schemas.microsoft.com/office/drawing/2014/main" id="{58DBCB4F-E598-47D2-9BF7-C1ADE5C0677D}"/>
              </a:ext>
            </a:extLst>
          </p:cNvPr>
          <p:cNvSpPr txBox="1">
            <a:spLocks noChangeArrowheads="1"/>
          </p:cNvSpPr>
          <p:nvPr/>
        </p:nvSpPr>
        <p:spPr bwMode="auto">
          <a:xfrm rot="5400000">
            <a:off x="3781426" y="4556126"/>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Pedoman</a:t>
            </a:r>
          </a:p>
        </p:txBody>
      </p:sp>
      <p:sp>
        <p:nvSpPr>
          <p:cNvPr id="6201" name="Text Box 57">
            <a:extLst>
              <a:ext uri="{FF2B5EF4-FFF2-40B4-BE49-F238E27FC236}">
                <a16:creationId xmlns:a16="http://schemas.microsoft.com/office/drawing/2014/main" id="{8D32AA01-F5C1-4AA9-B45C-AE3C4E912EB1}"/>
              </a:ext>
            </a:extLst>
          </p:cNvPr>
          <p:cNvSpPr txBox="1">
            <a:spLocks noChangeArrowheads="1"/>
          </p:cNvSpPr>
          <p:nvPr/>
        </p:nvSpPr>
        <p:spPr bwMode="auto">
          <a:xfrm rot="5400000">
            <a:off x="9280526" y="2243139"/>
            <a:ext cx="1597025" cy="650875"/>
          </a:xfrm>
          <a:prstGeom prst="rect">
            <a:avLst/>
          </a:prstGeom>
          <a:solidFill>
            <a:schemeClr val="accent2">
              <a:lumMod val="75000"/>
            </a:schemeClr>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Cambria" panose="02040503050406030204" pitchFamily="18" charset="0"/>
              </a:rPr>
              <a:t>Pemerintah </a:t>
            </a:r>
          </a:p>
          <a:p>
            <a:pPr algn="ctr">
              <a:spcBef>
                <a:spcPct val="0"/>
              </a:spcBef>
              <a:buFontTx/>
              <a:buNone/>
            </a:pPr>
            <a:r>
              <a:rPr lang="en-US" altLang="en-US" sz="1800" b="1">
                <a:latin typeface="Cambria" panose="02040503050406030204" pitchFamily="18" charset="0"/>
              </a:rPr>
              <a:t>Pusat</a:t>
            </a:r>
          </a:p>
        </p:txBody>
      </p:sp>
      <p:sp>
        <p:nvSpPr>
          <p:cNvPr id="6202" name="Text Box 58">
            <a:extLst>
              <a:ext uri="{FF2B5EF4-FFF2-40B4-BE49-F238E27FC236}">
                <a16:creationId xmlns:a16="http://schemas.microsoft.com/office/drawing/2014/main" id="{9C1032AA-0FC9-4853-88AA-6C5BE6A2E470}"/>
              </a:ext>
            </a:extLst>
          </p:cNvPr>
          <p:cNvSpPr txBox="1">
            <a:spLocks noChangeArrowheads="1"/>
          </p:cNvSpPr>
          <p:nvPr/>
        </p:nvSpPr>
        <p:spPr bwMode="auto">
          <a:xfrm rot="5400000">
            <a:off x="9355932" y="4453732"/>
            <a:ext cx="1446212" cy="650875"/>
          </a:xfrm>
          <a:prstGeom prst="rect">
            <a:avLst/>
          </a:prstGeom>
          <a:solidFill>
            <a:srgbClr val="33CC33"/>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Cambria" panose="02040503050406030204" pitchFamily="18" charset="0"/>
              </a:rPr>
              <a:t>Pemerintah </a:t>
            </a:r>
          </a:p>
          <a:p>
            <a:pPr algn="ctr">
              <a:spcBef>
                <a:spcPct val="0"/>
              </a:spcBef>
              <a:buFontTx/>
              <a:buNone/>
            </a:pPr>
            <a:r>
              <a:rPr lang="en-US" altLang="en-US" sz="1800" b="1">
                <a:latin typeface="Cambria" panose="02040503050406030204" pitchFamily="18" charset="0"/>
              </a:rPr>
              <a:t>Daerah</a:t>
            </a:r>
          </a:p>
        </p:txBody>
      </p:sp>
      <p:sp>
        <p:nvSpPr>
          <p:cNvPr id="6203" name="Text Box 59">
            <a:extLst>
              <a:ext uri="{FF2B5EF4-FFF2-40B4-BE49-F238E27FC236}">
                <a16:creationId xmlns:a16="http://schemas.microsoft.com/office/drawing/2014/main" id="{7C12E5C9-C55F-4413-908C-89B31232CB44}"/>
              </a:ext>
            </a:extLst>
          </p:cNvPr>
          <p:cNvSpPr txBox="1">
            <a:spLocks noChangeArrowheads="1"/>
          </p:cNvSpPr>
          <p:nvPr/>
        </p:nvSpPr>
        <p:spPr bwMode="auto">
          <a:xfrm>
            <a:off x="1803400" y="5957888"/>
            <a:ext cx="4343400" cy="366712"/>
          </a:xfrm>
          <a:prstGeom prst="rect">
            <a:avLst/>
          </a:prstGeom>
          <a:solidFill>
            <a:srgbClr val="009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a:latin typeface="Cambria" panose="02040503050406030204" pitchFamily="18" charset="0"/>
              </a:rPr>
              <a:t>PERENCANAAN</a:t>
            </a:r>
          </a:p>
        </p:txBody>
      </p:sp>
      <p:sp>
        <p:nvSpPr>
          <p:cNvPr id="6204" name="Text Box 60">
            <a:extLst>
              <a:ext uri="{FF2B5EF4-FFF2-40B4-BE49-F238E27FC236}">
                <a16:creationId xmlns:a16="http://schemas.microsoft.com/office/drawing/2014/main" id="{996E6848-99D8-4CDA-9697-BE5814DB5E8E}"/>
              </a:ext>
            </a:extLst>
          </p:cNvPr>
          <p:cNvSpPr txBox="1">
            <a:spLocks noChangeArrowheads="1"/>
          </p:cNvSpPr>
          <p:nvPr/>
        </p:nvSpPr>
        <p:spPr bwMode="auto">
          <a:xfrm>
            <a:off x="6159500" y="5957888"/>
            <a:ext cx="3581400" cy="366712"/>
          </a:xfrm>
          <a:prstGeom prst="rect">
            <a:avLst/>
          </a:prstGeom>
          <a:solidFill>
            <a:schemeClr val="tx2"/>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a:solidFill>
                  <a:schemeClr val="bg1"/>
                </a:solidFill>
                <a:latin typeface="Cambria" panose="02040503050406030204" pitchFamily="18" charset="0"/>
              </a:rPr>
              <a:t>PENGANGGARAN</a:t>
            </a:r>
            <a:endParaRPr lang="en-US" altLang="en-US" sz="1800" b="1" dirty="0">
              <a:latin typeface="Cambria" panose="02040503050406030204" pitchFamily="18" charset="0"/>
            </a:endParaRPr>
          </a:p>
        </p:txBody>
      </p:sp>
      <p:sp>
        <p:nvSpPr>
          <p:cNvPr id="6205" name="Text Box 61">
            <a:extLst>
              <a:ext uri="{FF2B5EF4-FFF2-40B4-BE49-F238E27FC236}">
                <a16:creationId xmlns:a16="http://schemas.microsoft.com/office/drawing/2014/main" id="{E3DB8EEA-1094-42F3-9FFE-06A8A0F1B2AC}"/>
              </a:ext>
            </a:extLst>
          </p:cNvPr>
          <p:cNvSpPr txBox="1">
            <a:spLocks noChangeArrowheads="1"/>
          </p:cNvSpPr>
          <p:nvPr/>
        </p:nvSpPr>
        <p:spPr bwMode="auto">
          <a:xfrm rot="5400000">
            <a:off x="2381250" y="3448050"/>
            <a:ext cx="723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dirty="0" err="1">
                <a:latin typeface="Cambria" panose="02040503050406030204" pitchFamily="18" charset="0"/>
              </a:rPr>
              <a:t>pedoman</a:t>
            </a:r>
            <a:endParaRPr lang="en-US" altLang="en-US" sz="1000" b="1" dirty="0">
              <a:latin typeface="Cambria" panose="02040503050406030204" pitchFamily="18" charset="0"/>
            </a:endParaRPr>
          </a:p>
        </p:txBody>
      </p:sp>
      <p:sp>
        <p:nvSpPr>
          <p:cNvPr id="6206" name="Text Box 62">
            <a:extLst>
              <a:ext uri="{FF2B5EF4-FFF2-40B4-BE49-F238E27FC236}">
                <a16:creationId xmlns:a16="http://schemas.microsoft.com/office/drawing/2014/main" id="{9C496A55-B0B1-4260-9106-E3D03492D33E}"/>
              </a:ext>
            </a:extLst>
          </p:cNvPr>
          <p:cNvSpPr txBox="1">
            <a:spLocks noChangeArrowheads="1"/>
          </p:cNvSpPr>
          <p:nvPr/>
        </p:nvSpPr>
        <p:spPr bwMode="auto">
          <a:xfrm rot="5400000">
            <a:off x="3741738" y="3424238"/>
            <a:ext cx="958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dirty="0" err="1">
                <a:latin typeface="Cambria" panose="02040503050406030204" pitchFamily="18" charset="0"/>
              </a:rPr>
              <a:t>diperhatikan</a:t>
            </a:r>
            <a:endParaRPr lang="en-US" altLang="en-US" sz="1000" b="1" dirty="0">
              <a:latin typeface="Cambria" panose="02040503050406030204" pitchFamily="18" charset="0"/>
            </a:endParaRPr>
          </a:p>
        </p:txBody>
      </p:sp>
      <p:sp>
        <p:nvSpPr>
          <p:cNvPr id="6207" name="Text Box 63">
            <a:extLst>
              <a:ext uri="{FF2B5EF4-FFF2-40B4-BE49-F238E27FC236}">
                <a16:creationId xmlns:a16="http://schemas.microsoft.com/office/drawing/2014/main" id="{FC474098-5652-49A6-AB57-0FFFC55FB97D}"/>
              </a:ext>
            </a:extLst>
          </p:cNvPr>
          <p:cNvSpPr txBox="1">
            <a:spLocks noChangeArrowheads="1"/>
          </p:cNvSpPr>
          <p:nvPr/>
        </p:nvSpPr>
        <p:spPr bwMode="auto">
          <a:xfrm>
            <a:off x="4729164" y="3444876"/>
            <a:ext cx="2238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dirty="0" err="1">
                <a:latin typeface="Cambria" panose="02040503050406030204" pitchFamily="18" charset="0"/>
              </a:rPr>
              <a:t>Diserasikan</a:t>
            </a:r>
            <a:r>
              <a:rPr lang="en-US" altLang="en-US" sz="1000" b="1" dirty="0">
                <a:latin typeface="Cambria" panose="02040503050406030204" pitchFamily="18" charset="0"/>
              </a:rPr>
              <a:t> </a:t>
            </a:r>
            <a:r>
              <a:rPr lang="en-US" altLang="en-US" sz="1000" b="1" dirty="0" err="1">
                <a:latin typeface="Cambria" panose="02040503050406030204" pitchFamily="18" charset="0"/>
              </a:rPr>
              <a:t>melalui</a:t>
            </a:r>
            <a:r>
              <a:rPr lang="en-US" altLang="en-US" sz="1000" b="1" dirty="0">
                <a:latin typeface="Cambria" panose="02040503050406030204" pitchFamily="18" charset="0"/>
              </a:rPr>
              <a:t> MUSRENBANG</a:t>
            </a:r>
          </a:p>
        </p:txBody>
      </p:sp>
      <p:sp>
        <p:nvSpPr>
          <p:cNvPr id="6208" name="Line 64">
            <a:extLst>
              <a:ext uri="{FF2B5EF4-FFF2-40B4-BE49-F238E27FC236}">
                <a16:creationId xmlns:a16="http://schemas.microsoft.com/office/drawing/2014/main" id="{34BE7971-0DCC-411D-9833-21CD19D2A94B}"/>
              </a:ext>
            </a:extLst>
          </p:cNvPr>
          <p:cNvSpPr>
            <a:spLocks noChangeShapeType="1"/>
          </p:cNvSpPr>
          <p:nvPr/>
        </p:nvSpPr>
        <p:spPr bwMode="auto">
          <a:xfrm>
            <a:off x="5537200" y="4332288"/>
            <a:ext cx="0" cy="6096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209" name="Text Box 65">
            <a:extLst>
              <a:ext uri="{FF2B5EF4-FFF2-40B4-BE49-F238E27FC236}">
                <a16:creationId xmlns:a16="http://schemas.microsoft.com/office/drawing/2014/main" id="{F603D7B2-1C39-4939-B254-09349278EB29}"/>
              </a:ext>
            </a:extLst>
          </p:cNvPr>
          <p:cNvSpPr txBox="1">
            <a:spLocks noChangeArrowheads="1"/>
          </p:cNvSpPr>
          <p:nvPr/>
        </p:nvSpPr>
        <p:spPr bwMode="auto">
          <a:xfrm>
            <a:off x="6108700" y="2759075"/>
            <a:ext cx="698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a:solidFill>
                  <a:srgbClr val="1C1C1C"/>
                </a:solidFill>
                <a:latin typeface="Cambria" panose="02040503050406030204" pitchFamily="18" charset="0"/>
              </a:rPr>
              <a:t>Pedoman</a:t>
            </a:r>
          </a:p>
        </p:txBody>
      </p:sp>
      <p:sp>
        <p:nvSpPr>
          <p:cNvPr id="6210" name="Text Box 66">
            <a:extLst>
              <a:ext uri="{FF2B5EF4-FFF2-40B4-BE49-F238E27FC236}">
                <a16:creationId xmlns:a16="http://schemas.microsoft.com/office/drawing/2014/main" id="{B0FF6051-DBD8-4540-A405-2B18EC53716F}"/>
              </a:ext>
            </a:extLst>
          </p:cNvPr>
          <p:cNvSpPr txBox="1">
            <a:spLocks noChangeArrowheads="1"/>
          </p:cNvSpPr>
          <p:nvPr/>
        </p:nvSpPr>
        <p:spPr bwMode="auto">
          <a:xfrm>
            <a:off x="6286500" y="1609725"/>
            <a:ext cx="698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a:solidFill>
                  <a:srgbClr val="1C1C1C"/>
                </a:solidFill>
                <a:latin typeface="Cambria" panose="02040503050406030204" pitchFamily="18" charset="0"/>
              </a:rPr>
              <a:t>Pedoman</a:t>
            </a:r>
          </a:p>
        </p:txBody>
      </p:sp>
      <p:sp>
        <p:nvSpPr>
          <p:cNvPr id="6211" name="Line 68">
            <a:extLst>
              <a:ext uri="{FF2B5EF4-FFF2-40B4-BE49-F238E27FC236}">
                <a16:creationId xmlns:a16="http://schemas.microsoft.com/office/drawing/2014/main" id="{397AF3F0-708C-4FB3-965A-B85DD563A511}"/>
              </a:ext>
            </a:extLst>
          </p:cNvPr>
          <p:cNvSpPr>
            <a:spLocks noChangeShapeType="1"/>
          </p:cNvSpPr>
          <p:nvPr/>
        </p:nvSpPr>
        <p:spPr bwMode="auto">
          <a:xfrm>
            <a:off x="5994400" y="4191000"/>
            <a:ext cx="3048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6212" name="Text Box 69">
            <a:extLst>
              <a:ext uri="{FF2B5EF4-FFF2-40B4-BE49-F238E27FC236}">
                <a16:creationId xmlns:a16="http://schemas.microsoft.com/office/drawing/2014/main" id="{D4B532DE-2558-4EB7-B0B8-D61DFA24CD9E}"/>
              </a:ext>
            </a:extLst>
          </p:cNvPr>
          <p:cNvSpPr txBox="1">
            <a:spLocks noChangeArrowheads="1"/>
          </p:cNvSpPr>
          <p:nvPr/>
        </p:nvSpPr>
        <p:spPr bwMode="auto">
          <a:xfrm>
            <a:off x="7010401" y="3994150"/>
            <a:ext cx="5826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700" b="1">
                <a:solidFill>
                  <a:srgbClr val="1C1C1C"/>
                </a:solidFill>
                <a:latin typeface="Cambria" panose="02040503050406030204" pitchFamily="18" charset="0"/>
              </a:rPr>
              <a:t>Pedoman</a:t>
            </a:r>
          </a:p>
        </p:txBody>
      </p:sp>
      <p:sp>
        <p:nvSpPr>
          <p:cNvPr id="6213" name="Text Box 71">
            <a:extLst>
              <a:ext uri="{FF2B5EF4-FFF2-40B4-BE49-F238E27FC236}">
                <a16:creationId xmlns:a16="http://schemas.microsoft.com/office/drawing/2014/main" id="{DE80C0CD-BECC-4347-BCE9-F1BE320C5D4F}"/>
              </a:ext>
            </a:extLst>
          </p:cNvPr>
          <p:cNvSpPr txBox="1">
            <a:spLocks noChangeArrowheads="1"/>
          </p:cNvSpPr>
          <p:nvPr/>
        </p:nvSpPr>
        <p:spPr bwMode="auto">
          <a:xfrm>
            <a:off x="2057400" y="2732088"/>
            <a:ext cx="1143000" cy="4064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RPJP</a:t>
            </a:r>
          </a:p>
          <a:p>
            <a:pPr algn="ctr">
              <a:spcBef>
                <a:spcPct val="0"/>
              </a:spcBef>
              <a:buFontTx/>
              <a:buNone/>
            </a:pPr>
            <a:r>
              <a:rPr lang="en-US" altLang="en-US" sz="1000" b="1">
                <a:solidFill>
                  <a:srgbClr val="1C1C1C"/>
                </a:solidFill>
                <a:latin typeface="Cambria" panose="02040503050406030204" pitchFamily="18" charset="0"/>
              </a:rPr>
              <a:t>NASIONAL</a:t>
            </a:r>
          </a:p>
        </p:txBody>
      </p:sp>
      <p:sp>
        <p:nvSpPr>
          <p:cNvPr id="6214" name="Text Box 72">
            <a:extLst>
              <a:ext uri="{FF2B5EF4-FFF2-40B4-BE49-F238E27FC236}">
                <a16:creationId xmlns:a16="http://schemas.microsoft.com/office/drawing/2014/main" id="{8A66E618-2877-4ED4-B77E-6923244BC0AE}"/>
              </a:ext>
            </a:extLst>
          </p:cNvPr>
          <p:cNvSpPr txBox="1">
            <a:spLocks noChangeArrowheads="1"/>
          </p:cNvSpPr>
          <p:nvPr/>
        </p:nvSpPr>
        <p:spPr bwMode="auto">
          <a:xfrm>
            <a:off x="3163888" y="2827338"/>
            <a:ext cx="715962"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900" b="1" dirty="0" err="1">
                <a:latin typeface="Cambria" panose="02040503050406030204" pitchFamily="18" charset="0"/>
              </a:rPr>
              <a:t>pedoman</a:t>
            </a:r>
            <a:endParaRPr lang="en-US" altLang="en-US" sz="900" b="1" dirty="0">
              <a:latin typeface="Cambria" panose="02040503050406030204" pitchFamily="18" charset="0"/>
            </a:endParaRPr>
          </a:p>
        </p:txBody>
      </p:sp>
      <p:sp>
        <p:nvSpPr>
          <p:cNvPr id="6215" name="Line 75">
            <a:extLst>
              <a:ext uri="{FF2B5EF4-FFF2-40B4-BE49-F238E27FC236}">
                <a16:creationId xmlns:a16="http://schemas.microsoft.com/office/drawing/2014/main" id="{AB417508-5CF4-4FB2-A25B-7EEC651D49F7}"/>
              </a:ext>
            </a:extLst>
          </p:cNvPr>
          <p:cNvSpPr>
            <a:spLocks noChangeShapeType="1"/>
          </p:cNvSpPr>
          <p:nvPr/>
        </p:nvSpPr>
        <p:spPr bwMode="auto">
          <a:xfrm>
            <a:off x="7086600" y="4165600"/>
            <a:ext cx="457200" cy="0"/>
          </a:xfrm>
          <a:prstGeom prst="line">
            <a:avLst/>
          </a:prstGeom>
          <a:noFill/>
          <a:ln w="9525">
            <a:solidFill>
              <a:schemeClr val="bg2"/>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id-ID"/>
          </a:p>
        </p:txBody>
      </p:sp>
      <p:grpSp>
        <p:nvGrpSpPr>
          <p:cNvPr id="6216" name="Group 77">
            <a:extLst>
              <a:ext uri="{FF2B5EF4-FFF2-40B4-BE49-F238E27FC236}">
                <a16:creationId xmlns:a16="http://schemas.microsoft.com/office/drawing/2014/main" id="{259F6CAD-DA90-451F-9827-890100E6A3A2}"/>
              </a:ext>
            </a:extLst>
          </p:cNvPr>
          <p:cNvGrpSpPr>
            <a:grpSpLocks/>
          </p:cNvGrpSpPr>
          <p:nvPr/>
        </p:nvGrpSpPr>
        <p:grpSpPr bwMode="auto">
          <a:xfrm>
            <a:off x="6324600" y="3860800"/>
            <a:ext cx="685800" cy="577850"/>
            <a:chOff x="2928" y="2400"/>
            <a:chExt cx="432" cy="364"/>
          </a:xfrm>
        </p:grpSpPr>
        <p:sp>
          <p:nvSpPr>
            <p:cNvPr id="6220" name="Rectangle 76">
              <a:extLst>
                <a:ext uri="{FF2B5EF4-FFF2-40B4-BE49-F238E27FC236}">
                  <a16:creationId xmlns:a16="http://schemas.microsoft.com/office/drawing/2014/main" id="{CAC80DF3-8F75-45C7-946B-F6813018D769}"/>
                </a:ext>
              </a:extLst>
            </p:cNvPr>
            <p:cNvSpPr>
              <a:spLocks noChangeArrowheads="1"/>
            </p:cNvSpPr>
            <p:nvPr/>
          </p:nvSpPr>
          <p:spPr bwMode="auto">
            <a:xfrm>
              <a:off x="2928" y="2400"/>
              <a:ext cx="0" cy="174"/>
            </a:xfrm>
            <a:prstGeom prst="rect">
              <a:avLst/>
            </a:prstGeom>
            <a:solidFill>
              <a:schemeClr val="accent1"/>
            </a:solidFill>
            <a:ln w="9525" algn="ctr">
              <a:solidFill>
                <a:schemeClr val="accent2"/>
              </a:solidFill>
              <a:miter lim="800000"/>
              <a:headEnd/>
              <a:tailEnd/>
            </a:ln>
          </p:spPr>
          <p:txBody>
            <a:bodyPr wrap="non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id-ID" altLang="en-US" sz="1800">
                <a:latin typeface="Cambria" panose="02040503050406030204" pitchFamily="18" charset="0"/>
              </a:endParaRPr>
            </a:p>
          </p:txBody>
        </p:sp>
        <p:grpSp>
          <p:nvGrpSpPr>
            <p:cNvPr id="6221" name="Group 74">
              <a:extLst>
                <a:ext uri="{FF2B5EF4-FFF2-40B4-BE49-F238E27FC236}">
                  <a16:creationId xmlns:a16="http://schemas.microsoft.com/office/drawing/2014/main" id="{2FA49A2A-D416-4F85-93C8-F7490AA96299}"/>
                </a:ext>
              </a:extLst>
            </p:cNvPr>
            <p:cNvGrpSpPr>
              <a:grpSpLocks/>
            </p:cNvGrpSpPr>
            <p:nvPr/>
          </p:nvGrpSpPr>
          <p:grpSpPr bwMode="auto">
            <a:xfrm>
              <a:off x="2976" y="2470"/>
              <a:ext cx="384" cy="294"/>
              <a:chOff x="2976" y="2553"/>
              <a:chExt cx="384" cy="400"/>
            </a:xfrm>
          </p:grpSpPr>
          <p:sp>
            <p:nvSpPr>
              <p:cNvPr id="6222" name="Text Box 67">
                <a:extLst>
                  <a:ext uri="{FF2B5EF4-FFF2-40B4-BE49-F238E27FC236}">
                    <a16:creationId xmlns:a16="http://schemas.microsoft.com/office/drawing/2014/main" id="{9C3DC41E-C234-4362-951B-96460C570013}"/>
                  </a:ext>
                </a:extLst>
              </p:cNvPr>
              <p:cNvSpPr txBox="1">
                <a:spLocks noChangeArrowheads="1"/>
              </p:cNvSpPr>
              <p:nvPr/>
            </p:nvSpPr>
            <p:spPr bwMode="auto">
              <a:xfrm>
                <a:off x="2976" y="2553"/>
                <a:ext cx="384" cy="218"/>
              </a:xfrm>
              <a:prstGeom prst="rect">
                <a:avLst/>
              </a:prstGeom>
              <a:solidFill>
                <a:srgbClr val="66FF33"/>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35000"/>
                  </a:spcBef>
                  <a:spcAft>
                    <a:spcPct val="30000"/>
                  </a:spcAft>
                  <a:buFontTx/>
                  <a:buNone/>
                </a:pPr>
                <a:r>
                  <a:rPr lang="en-US" altLang="en-US" sz="1000" b="1">
                    <a:solidFill>
                      <a:srgbClr val="1C1C1C"/>
                    </a:solidFill>
                    <a:latin typeface="Cambria" panose="02040503050406030204" pitchFamily="18" charset="0"/>
                  </a:rPr>
                  <a:t>KUA </a:t>
                </a:r>
              </a:p>
            </p:txBody>
          </p:sp>
          <p:sp>
            <p:nvSpPr>
              <p:cNvPr id="6223" name="Text Box 73">
                <a:extLst>
                  <a:ext uri="{FF2B5EF4-FFF2-40B4-BE49-F238E27FC236}">
                    <a16:creationId xmlns:a16="http://schemas.microsoft.com/office/drawing/2014/main" id="{4D66F411-7F88-4CBB-BD42-CC8393657F0B}"/>
                  </a:ext>
                </a:extLst>
              </p:cNvPr>
              <p:cNvSpPr txBox="1">
                <a:spLocks noChangeArrowheads="1"/>
              </p:cNvSpPr>
              <p:nvPr/>
            </p:nvSpPr>
            <p:spPr bwMode="auto">
              <a:xfrm>
                <a:off x="2976" y="2735"/>
                <a:ext cx="384" cy="218"/>
              </a:xfrm>
              <a:prstGeom prst="rect">
                <a:avLst/>
              </a:prstGeom>
              <a:solidFill>
                <a:srgbClr val="66FF33"/>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35000"/>
                  </a:spcBef>
                  <a:spcAft>
                    <a:spcPct val="30000"/>
                  </a:spcAft>
                  <a:buFontTx/>
                  <a:buNone/>
                </a:pPr>
                <a:r>
                  <a:rPr lang="en-US" altLang="en-US" sz="1000" b="1">
                    <a:solidFill>
                      <a:srgbClr val="1C1C1C"/>
                    </a:solidFill>
                    <a:latin typeface="Cambria" panose="02040503050406030204" pitchFamily="18" charset="0"/>
                  </a:rPr>
                  <a:t>PPAS </a:t>
                </a:r>
              </a:p>
            </p:txBody>
          </p:sp>
        </p:grpSp>
      </p:grpSp>
      <p:sp>
        <p:nvSpPr>
          <p:cNvPr id="6217" name="Freeform 78">
            <a:extLst>
              <a:ext uri="{FF2B5EF4-FFF2-40B4-BE49-F238E27FC236}">
                <a16:creationId xmlns:a16="http://schemas.microsoft.com/office/drawing/2014/main" id="{DA5580C4-F4EA-4C7A-A9B1-03FD46726007}"/>
              </a:ext>
            </a:extLst>
          </p:cNvPr>
          <p:cNvSpPr>
            <a:spLocks/>
          </p:cNvSpPr>
          <p:nvPr/>
        </p:nvSpPr>
        <p:spPr bwMode="auto">
          <a:xfrm>
            <a:off x="6705600" y="4546601"/>
            <a:ext cx="762000" cy="276225"/>
          </a:xfrm>
          <a:custGeom>
            <a:avLst/>
            <a:gdLst>
              <a:gd name="T0" fmla="*/ 0 w 480"/>
              <a:gd name="T1" fmla="*/ 0 h 288"/>
              <a:gd name="T2" fmla="*/ 0 w 480"/>
              <a:gd name="T3" fmla="*/ 2147483646 h 288"/>
              <a:gd name="T4" fmla="*/ 2147483646 w 480"/>
              <a:gd name="T5" fmla="*/ 2147483646 h 288"/>
              <a:gd name="T6" fmla="*/ 2147483646 w 480"/>
              <a:gd name="T7" fmla="*/ 2147483646 h 288"/>
              <a:gd name="T8" fmla="*/ 0 60000 65536"/>
              <a:gd name="T9" fmla="*/ 0 60000 65536"/>
              <a:gd name="T10" fmla="*/ 0 60000 65536"/>
              <a:gd name="T11" fmla="*/ 0 60000 65536"/>
              <a:gd name="T12" fmla="*/ 0 w 480"/>
              <a:gd name="T13" fmla="*/ 0 h 288"/>
              <a:gd name="T14" fmla="*/ 480 w 480"/>
              <a:gd name="T15" fmla="*/ 288 h 288"/>
            </a:gdLst>
            <a:ahLst/>
            <a:cxnLst>
              <a:cxn ang="T8">
                <a:pos x="T0" y="T1"/>
              </a:cxn>
              <a:cxn ang="T9">
                <a:pos x="T2" y="T3"/>
              </a:cxn>
              <a:cxn ang="T10">
                <a:pos x="T4" y="T5"/>
              </a:cxn>
              <a:cxn ang="T11">
                <a:pos x="T6" y="T7"/>
              </a:cxn>
            </a:cxnLst>
            <a:rect l="T12" t="T13" r="T14" b="T15"/>
            <a:pathLst>
              <a:path w="480" h="288">
                <a:moveTo>
                  <a:pt x="0" y="0"/>
                </a:moveTo>
                <a:lnTo>
                  <a:pt x="0" y="96"/>
                </a:lnTo>
                <a:lnTo>
                  <a:pt x="480" y="96"/>
                </a:lnTo>
                <a:lnTo>
                  <a:pt x="480" y="288"/>
                </a:lnTo>
              </a:path>
            </a:pathLst>
          </a:custGeom>
          <a:noFill/>
          <a:ln w="28575">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spAutoFit/>
          </a:bodyPr>
          <a:lstStyle/>
          <a:p>
            <a:endParaRPr lang="id-ID"/>
          </a:p>
        </p:txBody>
      </p:sp>
      <p:sp>
        <p:nvSpPr>
          <p:cNvPr id="6218" name="Text Box 79">
            <a:extLst>
              <a:ext uri="{FF2B5EF4-FFF2-40B4-BE49-F238E27FC236}">
                <a16:creationId xmlns:a16="http://schemas.microsoft.com/office/drawing/2014/main" id="{8544C108-8FC7-4CFF-8A4E-769ABAE89B6C}"/>
              </a:ext>
            </a:extLst>
          </p:cNvPr>
          <p:cNvSpPr txBox="1">
            <a:spLocks noChangeArrowheads="1"/>
          </p:cNvSpPr>
          <p:nvPr/>
        </p:nvSpPr>
        <p:spPr bwMode="auto">
          <a:xfrm>
            <a:off x="2057400" y="3911600"/>
            <a:ext cx="1143000" cy="406400"/>
          </a:xfrm>
          <a:prstGeom prst="rect">
            <a:avLst/>
          </a:prstGeom>
          <a:solidFill>
            <a:srgbClr val="FFFF00"/>
          </a:solidFill>
          <a:ln w="9525" algn="ctr">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1">
                <a:solidFill>
                  <a:srgbClr val="1C1C1C"/>
                </a:solidFill>
                <a:latin typeface="Cambria" panose="02040503050406030204" pitchFamily="18" charset="0"/>
              </a:rPr>
              <a:t>RPJP</a:t>
            </a:r>
          </a:p>
          <a:p>
            <a:pPr algn="ctr">
              <a:spcBef>
                <a:spcPct val="0"/>
              </a:spcBef>
              <a:buFontTx/>
              <a:buNone/>
            </a:pPr>
            <a:r>
              <a:rPr lang="en-US" altLang="en-US" sz="1000" b="1">
                <a:solidFill>
                  <a:srgbClr val="1C1C1C"/>
                </a:solidFill>
                <a:latin typeface="Cambria" panose="02040503050406030204" pitchFamily="18" charset="0"/>
              </a:rPr>
              <a:t>DAERAH</a:t>
            </a:r>
          </a:p>
        </p:txBody>
      </p:sp>
      <p:pic>
        <p:nvPicPr>
          <p:cNvPr id="6219" name="Picture 2" descr="C:\Users\User\Pictures\logo-garuda_acehdesain.jpg">
            <a:extLst>
              <a:ext uri="{FF2B5EF4-FFF2-40B4-BE49-F238E27FC236}">
                <a16:creationId xmlns:a16="http://schemas.microsoft.com/office/drawing/2014/main" id="{7D472256-A3BE-4FF3-8445-BF445F46F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574" y="436627"/>
            <a:ext cx="1201626"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70ED50-9806-427B-828E-A1913112BA1A}"/>
              </a:ext>
            </a:extLst>
          </p:cNvPr>
          <p:cNvPicPr>
            <a:picLocks noChangeAspect="1"/>
          </p:cNvPicPr>
          <p:nvPr/>
        </p:nvPicPr>
        <p:blipFill>
          <a:blip r:embed="rId2"/>
          <a:stretch>
            <a:fillRect/>
          </a:stretch>
        </p:blipFill>
        <p:spPr>
          <a:xfrm>
            <a:off x="105423" y="76200"/>
            <a:ext cx="11877027" cy="6858000"/>
          </a:xfrm>
          <a:prstGeom prst="rect">
            <a:avLst/>
          </a:prstGeom>
        </p:spPr>
      </p:pic>
    </p:spTree>
    <p:extLst>
      <p:ext uri="{BB962C8B-B14F-4D97-AF65-F5344CB8AC3E}">
        <p14:creationId xmlns:p14="http://schemas.microsoft.com/office/powerpoint/2010/main" val="3569252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78B84A-8D77-4AE9-BD8A-BDE3EA635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77" y="0"/>
            <a:ext cx="11323111" cy="6858000"/>
          </a:xfrm>
          <a:prstGeom prst="rect">
            <a:avLst/>
          </a:prstGeom>
        </p:spPr>
      </p:pic>
    </p:spTree>
    <p:extLst>
      <p:ext uri="{BB962C8B-B14F-4D97-AF65-F5344CB8AC3E}">
        <p14:creationId xmlns:p14="http://schemas.microsoft.com/office/powerpoint/2010/main" val="3695867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B7F6F-A111-4593-B7A4-4663203AD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40" y="0"/>
            <a:ext cx="11079319" cy="6858000"/>
          </a:xfrm>
          <a:prstGeom prst="rect">
            <a:avLst/>
          </a:prstGeom>
        </p:spPr>
      </p:pic>
    </p:spTree>
    <p:extLst>
      <p:ext uri="{BB962C8B-B14F-4D97-AF65-F5344CB8AC3E}">
        <p14:creationId xmlns:p14="http://schemas.microsoft.com/office/powerpoint/2010/main" val="1536643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600943-06D6-4AA4-9D62-2E3CD746D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695"/>
            <a:ext cx="12066104" cy="6955612"/>
          </a:xfrm>
          <a:prstGeom prst="rect">
            <a:avLst/>
          </a:prstGeom>
        </p:spPr>
      </p:pic>
      <p:sp>
        <p:nvSpPr>
          <p:cNvPr id="6" name="TextBox 5">
            <a:extLst>
              <a:ext uri="{FF2B5EF4-FFF2-40B4-BE49-F238E27FC236}">
                <a16:creationId xmlns:a16="http://schemas.microsoft.com/office/drawing/2014/main" id="{51CE9960-A84B-4FED-8E48-C7713AE0EFF5}"/>
              </a:ext>
            </a:extLst>
          </p:cNvPr>
          <p:cNvSpPr txBox="1"/>
          <p:nvPr/>
        </p:nvSpPr>
        <p:spPr>
          <a:xfrm>
            <a:off x="3980621" y="3975652"/>
            <a:ext cx="7707797" cy="2400657"/>
          </a:xfrm>
          <a:prstGeom prst="rect">
            <a:avLst/>
          </a:prstGeom>
          <a:noFill/>
        </p:spPr>
        <p:txBody>
          <a:bodyPr wrap="square" rtlCol="0">
            <a:spAutoFit/>
          </a:bodyPr>
          <a:lstStyle/>
          <a:p>
            <a:pPr algn="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Setinggi</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apapun</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gelombang</a:t>
            </a:r>
            <a:endParaRPr lang="en-US" sz="3000" b="1" dirty="0">
              <a:ln w="6600">
                <a:solidFill>
                  <a:sysClr val="windowText" lastClr="000000"/>
                </a:solidFill>
                <a:prstDash val="solid"/>
              </a:ln>
              <a:solidFill>
                <a:srgbClr val="FFFFFF"/>
              </a:solidFill>
              <a:effectLst>
                <a:outerShdw dist="38100" dir="2700000" algn="tl" rotWithShape="0">
                  <a:schemeClr val="accent2"/>
                </a:outerShdw>
              </a:effectLst>
            </a:endParaRPr>
          </a:p>
          <a:p>
            <a:pPr algn="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Sehebat</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apapun</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terjangan</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badai</a:t>
            </a:r>
            <a:endParaRPr lang="en-US" sz="3000" b="1" dirty="0">
              <a:ln w="6600">
                <a:solidFill>
                  <a:sysClr val="windowText" lastClr="000000"/>
                </a:solidFill>
                <a:prstDash val="solid"/>
              </a:ln>
              <a:solidFill>
                <a:srgbClr val="FFFFFF"/>
              </a:solidFill>
              <a:effectLst>
                <a:outerShdw dist="38100" dir="2700000" algn="tl" rotWithShape="0">
                  <a:schemeClr val="accent2"/>
                </a:outerShdw>
              </a:effectLst>
            </a:endParaRPr>
          </a:p>
          <a:p>
            <a:pPr algn="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Sekuat</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apapun</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hantaman</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ombak</a:t>
            </a:r>
            <a:endParaRPr lang="en-US" sz="3000" b="1" dirty="0">
              <a:ln w="6600">
                <a:solidFill>
                  <a:sysClr val="windowText" lastClr="000000"/>
                </a:solidFill>
                <a:prstDash val="solid"/>
              </a:ln>
              <a:solidFill>
                <a:srgbClr val="FFFFFF"/>
              </a:solidFill>
              <a:effectLst>
                <a:outerShdw dist="38100" dir="2700000" algn="tl" rotWithShape="0">
                  <a:schemeClr val="accent2"/>
                </a:outerShdw>
              </a:effectLst>
            </a:endParaRPr>
          </a:p>
          <a:p>
            <a:pPr algn="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Jangan</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pernah</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tinggalkan</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kapal</a:t>
            </a:r>
            <a:endParaRPr lang="en-US" sz="3000" b="1" dirty="0">
              <a:ln w="6600">
                <a:solidFill>
                  <a:sysClr val="windowText" lastClr="000000"/>
                </a:solidFill>
                <a:prstDash val="solid"/>
              </a:ln>
              <a:solidFill>
                <a:srgbClr val="FFFFFF"/>
              </a:solidFill>
              <a:effectLst>
                <a:outerShdw dist="38100" dir="2700000" algn="tl" rotWithShape="0">
                  <a:schemeClr val="accent2"/>
                </a:outerShdw>
              </a:effectLst>
            </a:endParaRPr>
          </a:p>
          <a:p>
            <a:pPr algn="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Tetap</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kemudikan</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sampai</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ke</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pelabuhan</a:t>
            </a:r>
            <a:r>
              <a:rPr lang="en-US" sz="3000" b="1" dirty="0">
                <a:ln w="6600">
                  <a:solidFill>
                    <a:sysClr val="windowText" lastClr="000000"/>
                  </a:solidFill>
                  <a:prstDash val="solid"/>
                </a:ln>
                <a:solidFill>
                  <a:srgbClr val="FFFFFF"/>
                </a:solidFill>
                <a:effectLst>
                  <a:outerShdw dist="38100" dir="2700000" algn="tl" rotWithShape="0">
                    <a:schemeClr val="accent2"/>
                  </a:outerShdw>
                </a:effectLst>
              </a:rPr>
              <a:t> </a:t>
            </a:r>
            <a:r>
              <a:rPr lang="en-US" sz="3000" b="1" dirty="0" err="1">
                <a:ln w="6600">
                  <a:solidFill>
                    <a:sysClr val="windowText" lastClr="000000"/>
                  </a:solidFill>
                  <a:prstDash val="solid"/>
                </a:ln>
                <a:solidFill>
                  <a:srgbClr val="FFFFFF"/>
                </a:solidFill>
                <a:effectLst>
                  <a:outerShdw dist="38100" dir="2700000" algn="tl" rotWithShape="0">
                    <a:schemeClr val="accent2"/>
                  </a:outerShdw>
                </a:effectLst>
              </a:rPr>
              <a:t>tujuan</a:t>
            </a:r>
            <a:endParaRPr lang="en-ID" sz="3000" b="1" dirty="0">
              <a:ln w="6600">
                <a:solidFill>
                  <a:sysClr val="windowText" lastClr="0000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57348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401BD9-15EF-41E0-8072-66618B5808CB}"/>
              </a:ext>
            </a:extLst>
          </p:cNvPr>
          <p:cNvPicPr>
            <a:picLocks noChangeAspect="1"/>
          </p:cNvPicPr>
          <p:nvPr/>
        </p:nvPicPr>
        <p:blipFill>
          <a:blip r:embed="rId2"/>
          <a:stretch>
            <a:fillRect/>
          </a:stretch>
        </p:blipFill>
        <p:spPr>
          <a:xfrm>
            <a:off x="6210301" y="428625"/>
            <a:ext cx="5495354" cy="6038850"/>
          </a:xfrm>
          <a:prstGeom prst="rect">
            <a:avLst/>
          </a:prstGeom>
        </p:spPr>
      </p:pic>
      <p:sp>
        <p:nvSpPr>
          <p:cNvPr id="5" name="TextBox 4">
            <a:extLst>
              <a:ext uri="{FF2B5EF4-FFF2-40B4-BE49-F238E27FC236}">
                <a16:creationId xmlns:a16="http://schemas.microsoft.com/office/drawing/2014/main" id="{0107C295-7C9C-4A8D-A054-0898808D8DC4}"/>
              </a:ext>
            </a:extLst>
          </p:cNvPr>
          <p:cNvSpPr txBox="1"/>
          <p:nvPr/>
        </p:nvSpPr>
        <p:spPr>
          <a:xfrm>
            <a:off x="614363" y="719137"/>
            <a:ext cx="5262563" cy="523220"/>
          </a:xfrm>
          <a:prstGeom prst="rect">
            <a:avLst/>
          </a:prstGeom>
          <a:noFill/>
        </p:spPr>
        <p:txBody>
          <a:bodyPr wrap="square" rtlCol="0">
            <a:spAutoFit/>
          </a:bodyPr>
          <a:lstStyle/>
          <a:p>
            <a:pPr algn="ctr"/>
            <a:r>
              <a:rPr lang="en-US" sz="2800" b="1" dirty="0"/>
              <a:t>SISTEMATIKA RENSTRA</a:t>
            </a:r>
            <a:endParaRPr lang="en-ID" sz="2800" b="1" dirty="0"/>
          </a:p>
        </p:txBody>
      </p:sp>
      <p:pic>
        <p:nvPicPr>
          <p:cNvPr id="7" name="Picture 6">
            <a:extLst>
              <a:ext uri="{FF2B5EF4-FFF2-40B4-BE49-F238E27FC236}">
                <a16:creationId xmlns:a16="http://schemas.microsoft.com/office/drawing/2014/main" id="{C6C62C84-E4F7-45A1-A72E-0FD5387CA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45" y="1409700"/>
            <a:ext cx="5917550" cy="4548187"/>
          </a:xfrm>
          <a:prstGeom prst="rect">
            <a:avLst/>
          </a:prstGeom>
        </p:spPr>
      </p:pic>
    </p:spTree>
    <p:extLst>
      <p:ext uri="{BB962C8B-B14F-4D97-AF65-F5344CB8AC3E}">
        <p14:creationId xmlns:p14="http://schemas.microsoft.com/office/powerpoint/2010/main" val="3106382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B34B3-304D-4CA1-8B1D-5F636C63AC4C}"/>
              </a:ext>
            </a:extLst>
          </p:cNvPr>
          <p:cNvSpPr>
            <a:spLocks noGrp="1"/>
          </p:cNvSpPr>
          <p:nvPr>
            <p:ph type="title"/>
          </p:nvPr>
        </p:nvSpPr>
        <p:spPr>
          <a:solidFill>
            <a:schemeClr val="accent2"/>
          </a:solidFill>
        </p:spPr>
        <p:txBody>
          <a:bodyPr/>
          <a:lstStyle/>
          <a:p>
            <a:pPr algn="ctr"/>
            <a:r>
              <a:rPr lang="en-US" dirty="0">
                <a:latin typeface="Arial Rounded MT Bold" panose="020F0704030504030204" pitchFamily="34" charset="0"/>
              </a:rPr>
              <a:t>STRUKTUR APBD</a:t>
            </a:r>
            <a:br>
              <a:rPr lang="en-US" dirty="0">
                <a:latin typeface="Arial Rounded MT Bold" panose="020F0704030504030204" pitchFamily="34" charset="0"/>
              </a:rPr>
            </a:br>
            <a:r>
              <a:rPr lang="en-US" sz="2400" dirty="0">
                <a:latin typeface="Arial Rounded MT Bold" panose="020F0704030504030204" pitchFamily="34" charset="0"/>
              </a:rPr>
              <a:t>(PP </a:t>
            </a:r>
            <a:r>
              <a:rPr lang="en-US" sz="2400" dirty="0" err="1">
                <a:latin typeface="Arial Rounded MT Bold" panose="020F0704030504030204" pitchFamily="34" charset="0"/>
              </a:rPr>
              <a:t>Nomor</a:t>
            </a:r>
            <a:r>
              <a:rPr lang="en-US" sz="2400" dirty="0">
                <a:latin typeface="Arial Rounded MT Bold" panose="020F0704030504030204" pitchFamily="34" charset="0"/>
              </a:rPr>
              <a:t> `12 </a:t>
            </a:r>
            <a:r>
              <a:rPr lang="en-US" sz="2400" dirty="0" err="1">
                <a:latin typeface="Arial Rounded MT Bold" panose="020F0704030504030204" pitchFamily="34" charset="0"/>
              </a:rPr>
              <a:t>Tahun</a:t>
            </a:r>
            <a:r>
              <a:rPr lang="en-US" sz="2400" dirty="0">
                <a:latin typeface="Arial Rounded MT Bold" panose="020F0704030504030204" pitchFamily="34" charset="0"/>
              </a:rPr>
              <a:t> 2019)</a:t>
            </a:r>
            <a:endParaRPr lang="en-ID" sz="2400" dirty="0">
              <a:latin typeface="Arial Rounded MT Bold" panose="020F0704030504030204" pitchFamily="34" charset="0"/>
            </a:endParaRPr>
          </a:p>
        </p:txBody>
      </p:sp>
      <p:pic>
        <p:nvPicPr>
          <p:cNvPr id="4" name="Picture 3">
            <a:extLst>
              <a:ext uri="{FF2B5EF4-FFF2-40B4-BE49-F238E27FC236}">
                <a16:creationId xmlns:a16="http://schemas.microsoft.com/office/drawing/2014/main" id="{9C44BCC2-1CD1-4D44-A9CC-4917E76B8757}"/>
              </a:ext>
            </a:extLst>
          </p:cNvPr>
          <p:cNvPicPr>
            <a:picLocks noChangeAspect="1"/>
          </p:cNvPicPr>
          <p:nvPr/>
        </p:nvPicPr>
        <p:blipFill>
          <a:blip r:embed="rId2"/>
          <a:stretch>
            <a:fillRect/>
          </a:stretch>
        </p:blipFill>
        <p:spPr>
          <a:xfrm>
            <a:off x="838200" y="1728788"/>
            <a:ext cx="10615613" cy="5129212"/>
          </a:xfrm>
          <a:prstGeom prst="rect">
            <a:avLst/>
          </a:prstGeom>
        </p:spPr>
      </p:pic>
    </p:spTree>
    <p:extLst>
      <p:ext uri="{BB962C8B-B14F-4D97-AF65-F5344CB8AC3E}">
        <p14:creationId xmlns:p14="http://schemas.microsoft.com/office/powerpoint/2010/main" val="3070564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D231C9-A538-4933-BE21-0D5B7BF1694C}"/>
              </a:ext>
            </a:extLst>
          </p:cNvPr>
          <p:cNvPicPr>
            <a:picLocks noChangeAspect="1"/>
          </p:cNvPicPr>
          <p:nvPr/>
        </p:nvPicPr>
        <p:blipFill>
          <a:blip r:embed="rId2"/>
          <a:stretch>
            <a:fillRect/>
          </a:stretch>
        </p:blipFill>
        <p:spPr>
          <a:xfrm>
            <a:off x="409575" y="-29940"/>
            <a:ext cx="11544299" cy="6887940"/>
          </a:xfrm>
          <a:prstGeom prst="rect">
            <a:avLst/>
          </a:prstGeom>
        </p:spPr>
      </p:pic>
    </p:spTree>
    <p:extLst>
      <p:ext uri="{BB962C8B-B14F-4D97-AF65-F5344CB8AC3E}">
        <p14:creationId xmlns:p14="http://schemas.microsoft.com/office/powerpoint/2010/main" val="4075926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3EA319-4396-4BB2-8D5D-E5A5F939FCB3}"/>
              </a:ext>
            </a:extLst>
          </p:cNvPr>
          <p:cNvPicPr>
            <a:picLocks noChangeAspect="1"/>
          </p:cNvPicPr>
          <p:nvPr/>
        </p:nvPicPr>
        <p:blipFill>
          <a:blip r:embed="rId2"/>
          <a:stretch>
            <a:fillRect/>
          </a:stretch>
        </p:blipFill>
        <p:spPr>
          <a:xfrm>
            <a:off x="-85725" y="0"/>
            <a:ext cx="12320588" cy="6858000"/>
          </a:xfrm>
          <a:prstGeom prst="rect">
            <a:avLst/>
          </a:prstGeom>
        </p:spPr>
      </p:pic>
    </p:spTree>
    <p:extLst>
      <p:ext uri="{BB962C8B-B14F-4D97-AF65-F5344CB8AC3E}">
        <p14:creationId xmlns:p14="http://schemas.microsoft.com/office/powerpoint/2010/main" val="3011397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E87394-FFBA-401D-8832-5755E790807E}"/>
              </a:ext>
            </a:extLst>
          </p:cNvPr>
          <p:cNvPicPr>
            <a:picLocks noChangeAspect="1"/>
          </p:cNvPicPr>
          <p:nvPr/>
        </p:nvPicPr>
        <p:blipFill>
          <a:blip r:embed="rId2"/>
          <a:stretch>
            <a:fillRect/>
          </a:stretch>
        </p:blipFill>
        <p:spPr>
          <a:xfrm>
            <a:off x="145788" y="42378"/>
            <a:ext cx="11900423" cy="6773243"/>
          </a:xfrm>
          <a:prstGeom prst="rect">
            <a:avLst/>
          </a:prstGeom>
        </p:spPr>
      </p:pic>
      <p:pic>
        <p:nvPicPr>
          <p:cNvPr id="5" name="Picture 4">
            <a:extLst>
              <a:ext uri="{FF2B5EF4-FFF2-40B4-BE49-F238E27FC236}">
                <a16:creationId xmlns:a16="http://schemas.microsoft.com/office/drawing/2014/main" id="{BAE2C67A-8FAB-4022-8D3E-254CF7A4F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350" y="482047"/>
            <a:ext cx="2678860" cy="3866322"/>
          </a:xfrm>
          <a:prstGeom prst="rect">
            <a:avLst/>
          </a:prstGeom>
        </p:spPr>
      </p:pic>
    </p:spTree>
    <p:extLst>
      <p:ext uri="{BB962C8B-B14F-4D97-AF65-F5344CB8AC3E}">
        <p14:creationId xmlns:p14="http://schemas.microsoft.com/office/powerpoint/2010/main" val="4015540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A365C4-4A21-49BF-A4F1-5DB8FCACAA36}"/>
              </a:ext>
            </a:extLst>
          </p:cNvPr>
          <p:cNvPicPr>
            <a:picLocks noChangeAspect="1"/>
          </p:cNvPicPr>
          <p:nvPr/>
        </p:nvPicPr>
        <p:blipFill>
          <a:blip r:embed="rId2"/>
          <a:stretch>
            <a:fillRect/>
          </a:stretch>
        </p:blipFill>
        <p:spPr>
          <a:xfrm>
            <a:off x="438149" y="392906"/>
            <a:ext cx="10258426" cy="5646383"/>
          </a:xfrm>
          <a:prstGeom prst="rect">
            <a:avLst/>
          </a:prstGeom>
        </p:spPr>
      </p:pic>
      <p:sp>
        <p:nvSpPr>
          <p:cNvPr id="9" name="TextBox 8">
            <a:extLst>
              <a:ext uri="{FF2B5EF4-FFF2-40B4-BE49-F238E27FC236}">
                <a16:creationId xmlns:a16="http://schemas.microsoft.com/office/drawing/2014/main" id="{5CBF3FC7-E23B-4CAD-B6F3-F2FCD979E49F}"/>
              </a:ext>
            </a:extLst>
          </p:cNvPr>
          <p:cNvSpPr txBox="1"/>
          <p:nvPr/>
        </p:nvSpPr>
        <p:spPr>
          <a:xfrm>
            <a:off x="10820400" y="385762"/>
            <a:ext cx="947737" cy="5948362"/>
          </a:xfrm>
          <a:prstGeom prst="rect">
            <a:avLst/>
          </a:prstGeom>
          <a:solidFill>
            <a:schemeClr val="accent4">
              <a:lumMod val="60000"/>
              <a:lumOff val="40000"/>
            </a:schemeClr>
          </a:solidFill>
        </p:spPr>
        <p:txBody>
          <a:bodyPr wrap="square" rtlCol="0">
            <a:spAutoFit/>
          </a:bodyPr>
          <a:lstStyle/>
          <a:p>
            <a:endParaRPr lang="en-ID" dirty="0"/>
          </a:p>
        </p:txBody>
      </p:sp>
      <p:sp>
        <p:nvSpPr>
          <p:cNvPr id="2" name="TextBox 1">
            <a:extLst>
              <a:ext uri="{FF2B5EF4-FFF2-40B4-BE49-F238E27FC236}">
                <a16:creationId xmlns:a16="http://schemas.microsoft.com/office/drawing/2014/main" id="{EFC2BFE7-A361-400D-B49A-63BBABB5F211}"/>
              </a:ext>
            </a:extLst>
          </p:cNvPr>
          <p:cNvSpPr txBox="1"/>
          <p:nvPr/>
        </p:nvSpPr>
        <p:spPr>
          <a:xfrm>
            <a:off x="709613" y="914400"/>
            <a:ext cx="9520237" cy="1938992"/>
          </a:xfrm>
          <a:prstGeom prst="rect">
            <a:avLst/>
          </a:prstGeom>
          <a:noFill/>
        </p:spPr>
        <p:txBody>
          <a:bodyPr wrap="square" rtlCol="0">
            <a:spAutoFit/>
          </a:bodyPr>
          <a:lstStyle/>
          <a:p>
            <a:r>
              <a:rPr lang="en-US" sz="2400" b="0" i="0" dirty="0">
                <a:solidFill>
                  <a:srgbClr val="333333"/>
                </a:solidFill>
                <a:effectLst/>
                <a:latin typeface="Bahnschrift SemiBold SemiConden" panose="020B0502040204020203" pitchFamily="34" charset="0"/>
              </a:rPr>
              <a:t>Some research highlights that </a:t>
            </a:r>
            <a:r>
              <a:rPr lang="en-US" sz="2400" b="0" i="0" u="none" strike="noStrike" dirty="0">
                <a:solidFill>
                  <a:srgbClr val="003891"/>
                </a:solidFill>
                <a:effectLst/>
                <a:latin typeface="Bahnschrift SemiBold SemiConden" panose="020B0502040204020203" pitchFamily="34" charset="0"/>
                <a:hlinkClick r:id="rId3" tooltip="https://bridgesconsultancy.com/research-and-white-papers/"/>
              </a:rPr>
              <a:t>48 percent of leaders</a:t>
            </a:r>
            <a:r>
              <a:rPr lang="en-US" sz="2400" b="0" i="0" dirty="0">
                <a:solidFill>
                  <a:srgbClr val="333333"/>
                </a:solidFill>
                <a:effectLst/>
                <a:latin typeface="Bahnschrift SemiBold SemiConden" panose="020B0502040204020203" pitchFamily="34" charset="0"/>
              </a:rPr>
              <a:t> spend less than one day per month discussing strategy. Therefore, it's hardly surprising that nearly half of all organizations– fall short of achieving at least half of their strategic objectives. Yet, more than 90 % of Leaders know that this time of the year is critical and recognize the importance of strategic planning.</a:t>
            </a:r>
            <a:endParaRPr lang="en-ID" sz="2400" dirty="0">
              <a:latin typeface="Bahnschrift SemiBold SemiConden" panose="020B0502040204020203" pitchFamily="34" charset="0"/>
            </a:endParaRPr>
          </a:p>
        </p:txBody>
      </p:sp>
      <p:sp>
        <p:nvSpPr>
          <p:cNvPr id="3" name="TextBox 2">
            <a:extLst>
              <a:ext uri="{FF2B5EF4-FFF2-40B4-BE49-F238E27FC236}">
                <a16:creationId xmlns:a16="http://schemas.microsoft.com/office/drawing/2014/main" id="{751D4420-BF2D-499D-AAFF-8F4C9484271D}"/>
              </a:ext>
            </a:extLst>
          </p:cNvPr>
          <p:cNvSpPr txBox="1"/>
          <p:nvPr/>
        </p:nvSpPr>
        <p:spPr>
          <a:xfrm>
            <a:off x="1957389" y="3290887"/>
            <a:ext cx="8439150" cy="2123658"/>
          </a:xfrm>
          <a:prstGeom prst="rect">
            <a:avLst/>
          </a:prstGeom>
          <a:noFill/>
        </p:spPr>
        <p:txBody>
          <a:bodyPr wrap="square" rtlCol="0">
            <a:spAutoFit/>
          </a:bodyPr>
          <a:lstStyle/>
          <a:p>
            <a:r>
              <a:rPr lang="en-ID" sz="2200" dirty="0" err="1">
                <a:solidFill>
                  <a:schemeClr val="bg1"/>
                </a:solidFill>
              </a:rPr>
              <a:t>Beberapa</a:t>
            </a:r>
            <a:r>
              <a:rPr lang="en-ID" sz="2200" dirty="0">
                <a:solidFill>
                  <a:schemeClr val="bg1"/>
                </a:solidFill>
              </a:rPr>
              <a:t> </a:t>
            </a:r>
            <a:r>
              <a:rPr lang="en-ID" sz="2200" dirty="0" err="1">
                <a:solidFill>
                  <a:schemeClr val="bg1"/>
                </a:solidFill>
              </a:rPr>
              <a:t>penelitian</a:t>
            </a:r>
            <a:r>
              <a:rPr lang="en-ID" sz="2200" dirty="0">
                <a:solidFill>
                  <a:schemeClr val="bg1"/>
                </a:solidFill>
              </a:rPr>
              <a:t> </a:t>
            </a:r>
            <a:r>
              <a:rPr lang="en-ID" sz="2200" dirty="0" err="1">
                <a:solidFill>
                  <a:schemeClr val="bg1"/>
                </a:solidFill>
              </a:rPr>
              <a:t>menyoroti</a:t>
            </a:r>
            <a:r>
              <a:rPr lang="en-ID" sz="2200" dirty="0">
                <a:solidFill>
                  <a:schemeClr val="bg1"/>
                </a:solidFill>
              </a:rPr>
              <a:t> </a:t>
            </a:r>
            <a:r>
              <a:rPr lang="en-ID" sz="2200" dirty="0" err="1">
                <a:solidFill>
                  <a:schemeClr val="bg1"/>
                </a:solidFill>
              </a:rPr>
              <a:t>bahwa</a:t>
            </a:r>
            <a:r>
              <a:rPr lang="en-ID" sz="2200" dirty="0">
                <a:solidFill>
                  <a:schemeClr val="bg1"/>
                </a:solidFill>
              </a:rPr>
              <a:t> 48 </a:t>
            </a:r>
            <a:r>
              <a:rPr lang="en-ID" sz="2200" dirty="0" err="1">
                <a:solidFill>
                  <a:schemeClr val="bg1"/>
                </a:solidFill>
              </a:rPr>
              <a:t>persen</a:t>
            </a:r>
            <a:r>
              <a:rPr lang="en-ID" sz="2200" dirty="0">
                <a:solidFill>
                  <a:schemeClr val="bg1"/>
                </a:solidFill>
              </a:rPr>
              <a:t> </a:t>
            </a:r>
            <a:r>
              <a:rPr lang="en-ID" sz="2200" dirty="0" err="1">
                <a:solidFill>
                  <a:schemeClr val="bg1"/>
                </a:solidFill>
              </a:rPr>
              <a:t>pemimpin</a:t>
            </a:r>
            <a:r>
              <a:rPr lang="en-ID" sz="2200" dirty="0">
                <a:solidFill>
                  <a:schemeClr val="bg1"/>
                </a:solidFill>
              </a:rPr>
              <a:t> </a:t>
            </a:r>
            <a:r>
              <a:rPr lang="en-ID" sz="2200" dirty="0" err="1">
                <a:solidFill>
                  <a:schemeClr val="bg1"/>
                </a:solidFill>
              </a:rPr>
              <a:t>menghabiskan</a:t>
            </a:r>
            <a:r>
              <a:rPr lang="en-ID" sz="2200" dirty="0">
                <a:solidFill>
                  <a:schemeClr val="bg1"/>
                </a:solidFill>
              </a:rPr>
              <a:t> </a:t>
            </a:r>
            <a:r>
              <a:rPr lang="en-ID" sz="2200" dirty="0" err="1">
                <a:solidFill>
                  <a:schemeClr val="bg1"/>
                </a:solidFill>
              </a:rPr>
              <a:t>waktu</a:t>
            </a:r>
            <a:r>
              <a:rPr lang="en-ID" sz="2200" dirty="0">
                <a:solidFill>
                  <a:schemeClr val="bg1"/>
                </a:solidFill>
              </a:rPr>
              <a:t> </a:t>
            </a:r>
            <a:r>
              <a:rPr lang="en-ID" sz="2200" dirty="0" err="1">
                <a:solidFill>
                  <a:schemeClr val="bg1"/>
                </a:solidFill>
              </a:rPr>
              <a:t>kurang</a:t>
            </a:r>
            <a:r>
              <a:rPr lang="en-ID" sz="2200" dirty="0">
                <a:solidFill>
                  <a:schemeClr val="bg1"/>
                </a:solidFill>
              </a:rPr>
              <a:t> </a:t>
            </a:r>
            <a:r>
              <a:rPr lang="en-ID" sz="2200" dirty="0" err="1">
                <a:solidFill>
                  <a:schemeClr val="bg1"/>
                </a:solidFill>
              </a:rPr>
              <a:t>dari</a:t>
            </a:r>
            <a:r>
              <a:rPr lang="en-ID" sz="2200" dirty="0">
                <a:solidFill>
                  <a:schemeClr val="bg1"/>
                </a:solidFill>
              </a:rPr>
              <a:t> </a:t>
            </a:r>
            <a:r>
              <a:rPr lang="en-ID" sz="2200" dirty="0" err="1">
                <a:solidFill>
                  <a:schemeClr val="bg1"/>
                </a:solidFill>
              </a:rPr>
              <a:t>satu</a:t>
            </a:r>
            <a:r>
              <a:rPr lang="en-ID" sz="2200" dirty="0">
                <a:solidFill>
                  <a:schemeClr val="bg1"/>
                </a:solidFill>
              </a:rPr>
              <a:t> </a:t>
            </a:r>
            <a:r>
              <a:rPr lang="en-ID" sz="2200" dirty="0" err="1">
                <a:solidFill>
                  <a:schemeClr val="bg1"/>
                </a:solidFill>
              </a:rPr>
              <a:t>hari</a:t>
            </a:r>
            <a:r>
              <a:rPr lang="en-ID" sz="2200" dirty="0">
                <a:solidFill>
                  <a:schemeClr val="bg1"/>
                </a:solidFill>
              </a:rPr>
              <a:t> per </a:t>
            </a:r>
            <a:r>
              <a:rPr lang="en-ID" sz="2200" dirty="0" err="1">
                <a:solidFill>
                  <a:schemeClr val="bg1"/>
                </a:solidFill>
              </a:rPr>
              <a:t>bulan</a:t>
            </a:r>
            <a:r>
              <a:rPr lang="en-ID" sz="2200" dirty="0">
                <a:solidFill>
                  <a:schemeClr val="bg1"/>
                </a:solidFill>
              </a:rPr>
              <a:t> </a:t>
            </a:r>
            <a:r>
              <a:rPr lang="en-ID" sz="2200" dirty="0" err="1">
                <a:solidFill>
                  <a:schemeClr val="bg1"/>
                </a:solidFill>
              </a:rPr>
              <a:t>untuk</a:t>
            </a:r>
            <a:r>
              <a:rPr lang="en-ID" sz="2200" dirty="0">
                <a:solidFill>
                  <a:schemeClr val="bg1"/>
                </a:solidFill>
              </a:rPr>
              <a:t> </a:t>
            </a:r>
            <a:r>
              <a:rPr lang="en-ID" sz="2200" dirty="0" err="1">
                <a:solidFill>
                  <a:schemeClr val="bg1"/>
                </a:solidFill>
              </a:rPr>
              <a:t>membahas</a:t>
            </a:r>
            <a:r>
              <a:rPr lang="en-ID" sz="2200" dirty="0">
                <a:solidFill>
                  <a:schemeClr val="bg1"/>
                </a:solidFill>
              </a:rPr>
              <a:t> strategi. Oleh </a:t>
            </a:r>
            <a:r>
              <a:rPr lang="en-ID" sz="2200" dirty="0" err="1">
                <a:solidFill>
                  <a:schemeClr val="bg1"/>
                </a:solidFill>
              </a:rPr>
              <a:t>karena</a:t>
            </a:r>
            <a:r>
              <a:rPr lang="en-ID" sz="2200" dirty="0">
                <a:solidFill>
                  <a:schemeClr val="bg1"/>
                </a:solidFill>
              </a:rPr>
              <a:t> </a:t>
            </a:r>
            <a:r>
              <a:rPr lang="en-ID" sz="2200" dirty="0" err="1">
                <a:solidFill>
                  <a:schemeClr val="bg1"/>
                </a:solidFill>
              </a:rPr>
              <a:t>itu</a:t>
            </a:r>
            <a:r>
              <a:rPr lang="en-ID" sz="2200" dirty="0">
                <a:solidFill>
                  <a:schemeClr val="bg1"/>
                </a:solidFill>
              </a:rPr>
              <a:t>, </a:t>
            </a:r>
            <a:r>
              <a:rPr lang="en-ID" sz="2200" dirty="0" err="1">
                <a:solidFill>
                  <a:schemeClr val="bg1"/>
                </a:solidFill>
              </a:rPr>
              <a:t>tidak</a:t>
            </a:r>
            <a:r>
              <a:rPr lang="en-ID" sz="2200" dirty="0">
                <a:solidFill>
                  <a:schemeClr val="bg1"/>
                </a:solidFill>
              </a:rPr>
              <a:t> </a:t>
            </a:r>
            <a:r>
              <a:rPr lang="en-ID" sz="2200" dirty="0" err="1">
                <a:solidFill>
                  <a:schemeClr val="bg1"/>
                </a:solidFill>
              </a:rPr>
              <a:t>mengherankan</a:t>
            </a:r>
            <a:r>
              <a:rPr lang="en-ID" sz="2200" dirty="0">
                <a:solidFill>
                  <a:schemeClr val="bg1"/>
                </a:solidFill>
              </a:rPr>
              <a:t> </a:t>
            </a:r>
            <a:r>
              <a:rPr lang="en-ID" sz="2200" dirty="0" err="1">
                <a:solidFill>
                  <a:schemeClr val="bg1"/>
                </a:solidFill>
              </a:rPr>
              <a:t>bahwa</a:t>
            </a:r>
            <a:r>
              <a:rPr lang="en-ID" sz="2200" dirty="0">
                <a:solidFill>
                  <a:schemeClr val="bg1"/>
                </a:solidFill>
              </a:rPr>
              <a:t> </a:t>
            </a:r>
            <a:r>
              <a:rPr lang="en-ID" sz="2200" dirty="0" err="1">
                <a:solidFill>
                  <a:schemeClr val="bg1"/>
                </a:solidFill>
              </a:rPr>
              <a:t>hampir</a:t>
            </a:r>
            <a:r>
              <a:rPr lang="en-ID" sz="2200" dirty="0">
                <a:solidFill>
                  <a:schemeClr val="bg1"/>
                </a:solidFill>
              </a:rPr>
              <a:t> </a:t>
            </a:r>
            <a:r>
              <a:rPr lang="en-ID" sz="2200" dirty="0" err="1">
                <a:solidFill>
                  <a:schemeClr val="bg1"/>
                </a:solidFill>
              </a:rPr>
              <a:t>setengah</a:t>
            </a:r>
            <a:r>
              <a:rPr lang="en-ID" sz="2200" dirty="0">
                <a:solidFill>
                  <a:schemeClr val="bg1"/>
                </a:solidFill>
              </a:rPr>
              <a:t> </a:t>
            </a:r>
            <a:r>
              <a:rPr lang="en-ID" sz="2200" dirty="0" err="1">
                <a:solidFill>
                  <a:schemeClr val="bg1"/>
                </a:solidFill>
              </a:rPr>
              <a:t>dari</a:t>
            </a:r>
            <a:r>
              <a:rPr lang="en-ID" sz="2200" dirty="0">
                <a:solidFill>
                  <a:schemeClr val="bg1"/>
                </a:solidFill>
              </a:rPr>
              <a:t> </a:t>
            </a:r>
            <a:r>
              <a:rPr lang="en-ID" sz="2200" dirty="0" err="1">
                <a:solidFill>
                  <a:schemeClr val="bg1"/>
                </a:solidFill>
              </a:rPr>
              <a:t>semua</a:t>
            </a:r>
            <a:r>
              <a:rPr lang="en-ID" sz="2200" dirty="0">
                <a:solidFill>
                  <a:schemeClr val="bg1"/>
                </a:solidFill>
              </a:rPr>
              <a:t> </a:t>
            </a:r>
            <a:r>
              <a:rPr lang="en-ID" sz="2200" dirty="0" err="1">
                <a:solidFill>
                  <a:schemeClr val="bg1"/>
                </a:solidFill>
              </a:rPr>
              <a:t>organisasi</a:t>
            </a:r>
            <a:r>
              <a:rPr lang="en-ID" sz="2200" dirty="0">
                <a:solidFill>
                  <a:schemeClr val="bg1"/>
                </a:solidFill>
              </a:rPr>
              <a:t> </a:t>
            </a:r>
            <a:r>
              <a:rPr lang="en-ID" sz="2200" dirty="0" err="1">
                <a:solidFill>
                  <a:schemeClr val="bg1"/>
                </a:solidFill>
              </a:rPr>
              <a:t>gagal</a:t>
            </a:r>
            <a:r>
              <a:rPr lang="en-ID" sz="2200" dirty="0">
                <a:solidFill>
                  <a:schemeClr val="bg1"/>
                </a:solidFill>
              </a:rPr>
              <a:t> </a:t>
            </a:r>
            <a:r>
              <a:rPr lang="en-ID" sz="2200" dirty="0" err="1">
                <a:solidFill>
                  <a:schemeClr val="bg1"/>
                </a:solidFill>
              </a:rPr>
              <a:t>mencapai</a:t>
            </a:r>
            <a:r>
              <a:rPr lang="en-ID" sz="2200" dirty="0">
                <a:solidFill>
                  <a:schemeClr val="bg1"/>
                </a:solidFill>
              </a:rPr>
              <a:t> </a:t>
            </a:r>
            <a:r>
              <a:rPr lang="en-ID" sz="2200" dirty="0" err="1">
                <a:solidFill>
                  <a:schemeClr val="bg1"/>
                </a:solidFill>
              </a:rPr>
              <a:t>setidaknya</a:t>
            </a:r>
            <a:r>
              <a:rPr lang="en-ID" sz="2200" dirty="0">
                <a:solidFill>
                  <a:schemeClr val="bg1"/>
                </a:solidFill>
              </a:rPr>
              <a:t> </a:t>
            </a:r>
            <a:r>
              <a:rPr lang="en-ID" sz="2200" dirty="0" err="1">
                <a:solidFill>
                  <a:schemeClr val="bg1"/>
                </a:solidFill>
              </a:rPr>
              <a:t>setengah</a:t>
            </a:r>
            <a:r>
              <a:rPr lang="en-ID" sz="2200" dirty="0">
                <a:solidFill>
                  <a:schemeClr val="bg1"/>
                </a:solidFill>
              </a:rPr>
              <a:t> </a:t>
            </a:r>
            <a:r>
              <a:rPr lang="en-ID" sz="2200" dirty="0" err="1">
                <a:solidFill>
                  <a:schemeClr val="bg1"/>
                </a:solidFill>
              </a:rPr>
              <a:t>dari</a:t>
            </a:r>
            <a:r>
              <a:rPr lang="en-ID" sz="2200" dirty="0">
                <a:solidFill>
                  <a:schemeClr val="bg1"/>
                </a:solidFill>
              </a:rPr>
              <a:t> </a:t>
            </a:r>
            <a:r>
              <a:rPr lang="en-ID" sz="2200" dirty="0" err="1">
                <a:solidFill>
                  <a:schemeClr val="bg1"/>
                </a:solidFill>
              </a:rPr>
              <a:t>tujuan</a:t>
            </a:r>
            <a:r>
              <a:rPr lang="en-ID" sz="2200" dirty="0">
                <a:solidFill>
                  <a:schemeClr val="bg1"/>
                </a:solidFill>
              </a:rPr>
              <a:t> </a:t>
            </a:r>
            <a:r>
              <a:rPr lang="en-ID" sz="2200" dirty="0" err="1">
                <a:solidFill>
                  <a:schemeClr val="bg1"/>
                </a:solidFill>
              </a:rPr>
              <a:t>strategis</a:t>
            </a:r>
            <a:r>
              <a:rPr lang="en-ID" sz="2200" dirty="0">
                <a:solidFill>
                  <a:schemeClr val="bg1"/>
                </a:solidFill>
              </a:rPr>
              <a:t> </a:t>
            </a:r>
            <a:r>
              <a:rPr lang="en-ID" sz="2200" dirty="0" err="1">
                <a:solidFill>
                  <a:schemeClr val="bg1"/>
                </a:solidFill>
              </a:rPr>
              <a:t>mereka</a:t>
            </a:r>
            <a:r>
              <a:rPr lang="en-ID" sz="2200" dirty="0">
                <a:solidFill>
                  <a:schemeClr val="bg1"/>
                </a:solidFill>
              </a:rPr>
              <a:t>. </a:t>
            </a:r>
            <a:r>
              <a:rPr lang="en-ID" sz="2200" dirty="0" err="1">
                <a:solidFill>
                  <a:schemeClr val="bg1"/>
                </a:solidFill>
              </a:rPr>
              <a:t>Namun</a:t>
            </a:r>
            <a:r>
              <a:rPr lang="en-ID" sz="2200" dirty="0">
                <a:solidFill>
                  <a:schemeClr val="bg1"/>
                </a:solidFill>
              </a:rPr>
              <a:t>, </a:t>
            </a:r>
            <a:r>
              <a:rPr lang="en-ID" sz="2200" dirty="0" err="1">
                <a:solidFill>
                  <a:schemeClr val="bg1"/>
                </a:solidFill>
              </a:rPr>
              <a:t>lebih</a:t>
            </a:r>
            <a:r>
              <a:rPr lang="en-ID" sz="2200" dirty="0">
                <a:solidFill>
                  <a:schemeClr val="bg1"/>
                </a:solidFill>
              </a:rPr>
              <a:t> </a:t>
            </a:r>
            <a:r>
              <a:rPr lang="en-ID" sz="2200" dirty="0" err="1">
                <a:solidFill>
                  <a:schemeClr val="bg1"/>
                </a:solidFill>
              </a:rPr>
              <a:t>dari</a:t>
            </a:r>
            <a:r>
              <a:rPr lang="en-ID" sz="2200" dirty="0">
                <a:solidFill>
                  <a:schemeClr val="bg1"/>
                </a:solidFill>
              </a:rPr>
              <a:t> 90% </a:t>
            </a:r>
            <a:r>
              <a:rPr lang="en-ID" sz="2200" dirty="0" err="1">
                <a:solidFill>
                  <a:schemeClr val="bg1"/>
                </a:solidFill>
              </a:rPr>
              <a:t>Pemimpin</a:t>
            </a:r>
            <a:r>
              <a:rPr lang="en-ID" sz="2200" dirty="0">
                <a:solidFill>
                  <a:schemeClr val="bg1"/>
                </a:solidFill>
              </a:rPr>
              <a:t> </a:t>
            </a:r>
            <a:r>
              <a:rPr lang="en-ID" sz="2200" dirty="0" err="1">
                <a:solidFill>
                  <a:schemeClr val="bg1"/>
                </a:solidFill>
              </a:rPr>
              <a:t>tahu</a:t>
            </a:r>
            <a:r>
              <a:rPr lang="en-ID" sz="2200" dirty="0">
                <a:solidFill>
                  <a:schemeClr val="bg1"/>
                </a:solidFill>
              </a:rPr>
              <a:t> </a:t>
            </a:r>
            <a:r>
              <a:rPr lang="en-ID" sz="2200" dirty="0" err="1">
                <a:solidFill>
                  <a:schemeClr val="bg1"/>
                </a:solidFill>
              </a:rPr>
              <a:t>bahwa</a:t>
            </a:r>
            <a:r>
              <a:rPr lang="en-ID" sz="2200" dirty="0">
                <a:solidFill>
                  <a:schemeClr val="bg1"/>
                </a:solidFill>
              </a:rPr>
              <a:t> </a:t>
            </a:r>
            <a:r>
              <a:rPr lang="en-ID" sz="2200" dirty="0" err="1">
                <a:solidFill>
                  <a:schemeClr val="bg1"/>
                </a:solidFill>
              </a:rPr>
              <a:t>saat</a:t>
            </a:r>
            <a:r>
              <a:rPr lang="en-ID" sz="2200" dirty="0">
                <a:solidFill>
                  <a:schemeClr val="bg1"/>
                </a:solidFill>
              </a:rPr>
              <a:t> </a:t>
            </a:r>
            <a:r>
              <a:rPr lang="en-ID" sz="2200" dirty="0" err="1">
                <a:solidFill>
                  <a:schemeClr val="bg1"/>
                </a:solidFill>
              </a:rPr>
              <a:t>ini</a:t>
            </a:r>
            <a:r>
              <a:rPr lang="en-ID" sz="2200" dirty="0">
                <a:solidFill>
                  <a:schemeClr val="bg1"/>
                </a:solidFill>
              </a:rPr>
              <a:t> </a:t>
            </a:r>
            <a:r>
              <a:rPr lang="en-ID" sz="2200" dirty="0" err="1">
                <a:solidFill>
                  <a:schemeClr val="bg1"/>
                </a:solidFill>
              </a:rPr>
              <a:t>adalah</a:t>
            </a:r>
            <a:r>
              <a:rPr lang="en-ID" sz="2200" dirty="0">
                <a:solidFill>
                  <a:schemeClr val="bg1"/>
                </a:solidFill>
              </a:rPr>
              <a:t> </a:t>
            </a:r>
            <a:r>
              <a:rPr lang="en-ID" sz="2200" dirty="0" err="1">
                <a:solidFill>
                  <a:schemeClr val="bg1"/>
                </a:solidFill>
              </a:rPr>
              <a:t>saat</a:t>
            </a:r>
            <a:r>
              <a:rPr lang="en-ID" sz="2200" dirty="0">
                <a:solidFill>
                  <a:schemeClr val="bg1"/>
                </a:solidFill>
              </a:rPr>
              <a:t> yang </a:t>
            </a:r>
            <a:r>
              <a:rPr lang="en-ID" sz="2200" dirty="0" err="1">
                <a:solidFill>
                  <a:schemeClr val="bg1"/>
                </a:solidFill>
              </a:rPr>
              <a:t>kritis</a:t>
            </a:r>
            <a:r>
              <a:rPr lang="en-ID" sz="2200" dirty="0">
                <a:solidFill>
                  <a:schemeClr val="bg1"/>
                </a:solidFill>
              </a:rPr>
              <a:t> dan </a:t>
            </a:r>
            <a:r>
              <a:rPr lang="en-ID" sz="2200" dirty="0" err="1">
                <a:solidFill>
                  <a:schemeClr val="bg1"/>
                </a:solidFill>
              </a:rPr>
              <a:t>menyadari</a:t>
            </a:r>
            <a:r>
              <a:rPr lang="en-ID" sz="2200" dirty="0">
                <a:solidFill>
                  <a:schemeClr val="bg1"/>
                </a:solidFill>
              </a:rPr>
              <a:t> </a:t>
            </a:r>
            <a:r>
              <a:rPr lang="en-ID" sz="2200" dirty="0" err="1">
                <a:solidFill>
                  <a:schemeClr val="bg1"/>
                </a:solidFill>
              </a:rPr>
              <a:t>pentingnya</a:t>
            </a:r>
            <a:r>
              <a:rPr lang="en-ID" sz="2200" dirty="0">
                <a:solidFill>
                  <a:schemeClr val="bg1"/>
                </a:solidFill>
              </a:rPr>
              <a:t> </a:t>
            </a:r>
            <a:r>
              <a:rPr lang="en-ID" sz="2200" dirty="0" err="1">
                <a:solidFill>
                  <a:schemeClr val="bg1"/>
                </a:solidFill>
              </a:rPr>
              <a:t>perencanaan</a:t>
            </a:r>
            <a:r>
              <a:rPr lang="en-ID" sz="2200" dirty="0">
                <a:solidFill>
                  <a:schemeClr val="bg1"/>
                </a:solidFill>
              </a:rPr>
              <a:t> </a:t>
            </a:r>
            <a:r>
              <a:rPr lang="en-ID" sz="2200" dirty="0" err="1">
                <a:solidFill>
                  <a:schemeClr val="bg1"/>
                </a:solidFill>
              </a:rPr>
              <a:t>strategis</a:t>
            </a:r>
            <a:r>
              <a:rPr lang="en-ID" sz="2200" dirty="0">
                <a:solidFill>
                  <a:schemeClr val="bg1"/>
                </a:solidFill>
              </a:rPr>
              <a:t>.</a:t>
            </a:r>
          </a:p>
        </p:txBody>
      </p:sp>
    </p:spTree>
    <p:extLst>
      <p:ext uri="{BB962C8B-B14F-4D97-AF65-F5344CB8AC3E}">
        <p14:creationId xmlns:p14="http://schemas.microsoft.com/office/powerpoint/2010/main" val="1693709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3C390-C262-4B31-9834-0DF430EEE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896" y="485802"/>
            <a:ext cx="11131825" cy="5939846"/>
          </a:xfrm>
          <a:prstGeom prst="rect">
            <a:avLst/>
          </a:prstGeom>
        </p:spPr>
      </p:pic>
    </p:spTree>
    <p:extLst>
      <p:ext uri="{BB962C8B-B14F-4D97-AF65-F5344CB8AC3E}">
        <p14:creationId xmlns:p14="http://schemas.microsoft.com/office/powerpoint/2010/main" val="898084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3D61E-644B-451D-8E34-DB29C2243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561" y="407504"/>
            <a:ext cx="11052314" cy="6036429"/>
          </a:xfrm>
          <a:prstGeom prst="rect">
            <a:avLst/>
          </a:prstGeom>
        </p:spPr>
      </p:pic>
    </p:spTree>
    <p:extLst>
      <p:ext uri="{BB962C8B-B14F-4D97-AF65-F5344CB8AC3E}">
        <p14:creationId xmlns:p14="http://schemas.microsoft.com/office/powerpoint/2010/main" val="4176569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0020BE-3781-4F06-923A-40C3FFD97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79" y="531743"/>
            <a:ext cx="11082130" cy="5854148"/>
          </a:xfrm>
          <a:prstGeom prst="rect">
            <a:avLst/>
          </a:prstGeom>
          <a:ln>
            <a:noFill/>
          </a:ln>
          <a:effectLst>
            <a:softEdge rad="112500"/>
          </a:effectLst>
        </p:spPr>
      </p:pic>
    </p:spTree>
    <p:extLst>
      <p:ext uri="{BB962C8B-B14F-4D97-AF65-F5344CB8AC3E}">
        <p14:creationId xmlns:p14="http://schemas.microsoft.com/office/powerpoint/2010/main" val="3639223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26AE3-0A04-4570-97EC-2219BFE80859}"/>
              </a:ext>
            </a:extLst>
          </p:cNvPr>
          <p:cNvSpPr txBox="1"/>
          <p:nvPr/>
        </p:nvSpPr>
        <p:spPr>
          <a:xfrm>
            <a:off x="633412" y="728663"/>
            <a:ext cx="9906001" cy="1938992"/>
          </a:xfrm>
          <a:prstGeom prst="rect">
            <a:avLst/>
          </a:prstGeom>
          <a:noFill/>
        </p:spPr>
        <p:txBody>
          <a:bodyPr wrap="square" rtlCol="0">
            <a:spAutoFit/>
          </a:bodyPr>
          <a:lstStyle/>
          <a:p>
            <a:pPr marL="342900" indent="-342900">
              <a:buFont typeface="Wingdings" panose="05000000000000000000" pitchFamily="2" charset="2"/>
              <a:buChar char="Ø"/>
            </a:pPr>
            <a:r>
              <a:rPr lang="en-US" sz="2400" b="0" i="0" dirty="0">
                <a:solidFill>
                  <a:srgbClr val="333333"/>
                </a:solidFill>
                <a:effectLst/>
                <a:latin typeface="Georgia" panose="02040502050405020303" pitchFamily="18" charset="0"/>
              </a:rPr>
              <a:t>Strategic planning involves a systematic process for setting an organization's long-term direction. </a:t>
            </a:r>
          </a:p>
          <a:p>
            <a:pPr marL="342900" indent="-342900">
              <a:buFont typeface="Wingdings" panose="05000000000000000000" pitchFamily="2" charset="2"/>
              <a:buChar char="Ø"/>
            </a:pPr>
            <a:r>
              <a:rPr lang="en-US" sz="2400" b="0" i="0" dirty="0">
                <a:solidFill>
                  <a:srgbClr val="333333"/>
                </a:solidFill>
                <a:effectLst/>
                <a:latin typeface="Georgia" panose="02040502050405020303" pitchFamily="18" charset="0"/>
              </a:rPr>
              <a:t>It's a complex exercise that requires a deep understanding of the organization's current position, its desired future state, and the means to bridge the gap between the two.</a:t>
            </a:r>
            <a:endParaRPr lang="en-ID" sz="2400" dirty="0"/>
          </a:p>
        </p:txBody>
      </p:sp>
      <p:sp>
        <p:nvSpPr>
          <p:cNvPr id="5" name="TextBox 4">
            <a:extLst>
              <a:ext uri="{FF2B5EF4-FFF2-40B4-BE49-F238E27FC236}">
                <a16:creationId xmlns:a16="http://schemas.microsoft.com/office/drawing/2014/main" id="{87ADD206-FC22-43CB-A436-AA0CF9FAD00E}"/>
              </a:ext>
            </a:extLst>
          </p:cNvPr>
          <p:cNvSpPr txBox="1"/>
          <p:nvPr/>
        </p:nvSpPr>
        <p:spPr>
          <a:xfrm>
            <a:off x="4795838" y="2740313"/>
            <a:ext cx="5743575" cy="3046988"/>
          </a:xfrm>
          <a:prstGeom prst="rect">
            <a:avLst/>
          </a:prstGeom>
          <a:noFill/>
        </p:spPr>
        <p:txBody>
          <a:bodyPr wrap="square" rtlCol="0">
            <a:spAutoFit/>
          </a:bodyPr>
          <a:lstStyle/>
          <a:p>
            <a:pPr marL="342900" indent="-342900">
              <a:buFont typeface="Wingdings" panose="05000000000000000000" pitchFamily="2" charset="2"/>
              <a:buChar char="Ø"/>
            </a:pPr>
            <a:r>
              <a:rPr lang="en-ID" sz="2400" dirty="0" err="1">
                <a:latin typeface="Bahnschrift Condensed" panose="020B0502040204020203" pitchFamily="34" charset="0"/>
              </a:rPr>
              <a:t>Perencanaan</a:t>
            </a:r>
            <a:r>
              <a:rPr lang="en-ID" sz="2400" dirty="0">
                <a:latin typeface="Bahnschrift Condensed" panose="020B0502040204020203" pitchFamily="34" charset="0"/>
              </a:rPr>
              <a:t> </a:t>
            </a:r>
            <a:r>
              <a:rPr lang="en-ID" sz="2400" dirty="0" err="1">
                <a:latin typeface="Bahnschrift Condensed" panose="020B0502040204020203" pitchFamily="34" charset="0"/>
              </a:rPr>
              <a:t>strategis</a:t>
            </a:r>
            <a:r>
              <a:rPr lang="en-ID" sz="2400" dirty="0">
                <a:latin typeface="Bahnschrift Condensed" panose="020B0502040204020203" pitchFamily="34" charset="0"/>
              </a:rPr>
              <a:t> </a:t>
            </a:r>
            <a:r>
              <a:rPr lang="en-ID" sz="2400" dirty="0" err="1">
                <a:latin typeface="Bahnschrift Condensed" panose="020B0502040204020203" pitchFamily="34" charset="0"/>
              </a:rPr>
              <a:t>melibatkan</a:t>
            </a:r>
            <a:r>
              <a:rPr lang="en-ID" sz="2400" dirty="0">
                <a:latin typeface="Bahnschrift Condensed" panose="020B0502040204020203" pitchFamily="34" charset="0"/>
              </a:rPr>
              <a:t> proses </a:t>
            </a:r>
            <a:r>
              <a:rPr lang="en-ID" sz="2400" dirty="0" err="1">
                <a:latin typeface="Bahnschrift Condensed" panose="020B0502040204020203" pitchFamily="34" charset="0"/>
              </a:rPr>
              <a:t>sistematis</a:t>
            </a:r>
            <a:r>
              <a:rPr lang="en-ID" sz="2400" dirty="0">
                <a:latin typeface="Bahnschrift Condensed" panose="020B0502040204020203" pitchFamily="34" charset="0"/>
              </a:rPr>
              <a:t> </a:t>
            </a:r>
            <a:r>
              <a:rPr lang="en-ID" sz="2400" dirty="0" err="1">
                <a:latin typeface="Bahnschrift Condensed" panose="020B0502040204020203" pitchFamily="34" charset="0"/>
              </a:rPr>
              <a:t>untuk</a:t>
            </a:r>
            <a:r>
              <a:rPr lang="en-ID" sz="2400" dirty="0">
                <a:latin typeface="Bahnschrift Condensed" panose="020B0502040204020203" pitchFamily="34" charset="0"/>
              </a:rPr>
              <a:t> </a:t>
            </a:r>
            <a:r>
              <a:rPr lang="en-ID" sz="2400" dirty="0" err="1">
                <a:latin typeface="Bahnschrift Condensed" panose="020B0502040204020203" pitchFamily="34" charset="0"/>
              </a:rPr>
              <a:t>menetapkan</a:t>
            </a:r>
            <a:r>
              <a:rPr lang="en-ID" sz="2400" dirty="0">
                <a:latin typeface="Bahnschrift Condensed" panose="020B0502040204020203" pitchFamily="34" charset="0"/>
              </a:rPr>
              <a:t> </a:t>
            </a:r>
            <a:r>
              <a:rPr lang="en-ID" sz="2400" dirty="0" err="1">
                <a:latin typeface="Bahnschrift Condensed" panose="020B0502040204020203" pitchFamily="34" charset="0"/>
              </a:rPr>
              <a:t>arah</a:t>
            </a:r>
            <a:r>
              <a:rPr lang="en-ID" sz="2400" dirty="0">
                <a:latin typeface="Bahnschrift Condensed" panose="020B0502040204020203" pitchFamily="34" charset="0"/>
              </a:rPr>
              <a:t> </a:t>
            </a:r>
            <a:r>
              <a:rPr lang="en-ID" sz="2400" dirty="0" err="1">
                <a:latin typeface="Bahnschrift Condensed" panose="020B0502040204020203" pitchFamily="34" charset="0"/>
              </a:rPr>
              <a:t>jangka</a:t>
            </a:r>
            <a:r>
              <a:rPr lang="en-ID" sz="2400" dirty="0">
                <a:latin typeface="Bahnschrift Condensed" panose="020B0502040204020203" pitchFamily="34" charset="0"/>
              </a:rPr>
              <a:t> </a:t>
            </a:r>
            <a:r>
              <a:rPr lang="en-ID" sz="2400" dirty="0" err="1">
                <a:latin typeface="Bahnschrift Condensed" panose="020B0502040204020203" pitchFamily="34" charset="0"/>
              </a:rPr>
              <a:t>panjang</a:t>
            </a:r>
            <a:r>
              <a:rPr lang="en-ID" sz="2400" dirty="0">
                <a:latin typeface="Bahnschrift Condensed" panose="020B0502040204020203" pitchFamily="34" charset="0"/>
              </a:rPr>
              <a:t> </a:t>
            </a:r>
            <a:r>
              <a:rPr lang="en-ID" sz="2400" dirty="0" err="1">
                <a:latin typeface="Bahnschrift Condensed" panose="020B0502040204020203" pitchFamily="34" charset="0"/>
              </a:rPr>
              <a:t>organisasi</a:t>
            </a:r>
            <a:r>
              <a:rPr lang="en-ID" sz="2400" dirty="0">
                <a:latin typeface="Bahnschrift Condensed" panose="020B0502040204020203" pitchFamily="34" charset="0"/>
              </a:rPr>
              <a:t>. </a:t>
            </a:r>
          </a:p>
          <a:p>
            <a:pPr marL="342900" indent="-342900">
              <a:buFont typeface="Wingdings" panose="05000000000000000000" pitchFamily="2" charset="2"/>
              <a:buChar char="Ø"/>
            </a:pPr>
            <a:r>
              <a:rPr lang="en-ID" sz="2400" dirty="0" err="1">
                <a:latin typeface="Bahnschrift Condensed" panose="020B0502040204020203" pitchFamily="34" charset="0"/>
              </a:rPr>
              <a:t>Ini</a:t>
            </a:r>
            <a:r>
              <a:rPr lang="en-ID" sz="2400" dirty="0">
                <a:latin typeface="Bahnschrift Condensed" panose="020B0502040204020203" pitchFamily="34" charset="0"/>
              </a:rPr>
              <a:t> </a:t>
            </a:r>
            <a:r>
              <a:rPr lang="en-ID" sz="2400" dirty="0" err="1">
                <a:latin typeface="Bahnschrift Condensed" panose="020B0502040204020203" pitchFamily="34" charset="0"/>
              </a:rPr>
              <a:t>adalah</a:t>
            </a:r>
            <a:r>
              <a:rPr lang="en-ID" sz="2400" dirty="0">
                <a:latin typeface="Bahnschrift Condensed" panose="020B0502040204020203" pitchFamily="34" charset="0"/>
              </a:rPr>
              <a:t> </a:t>
            </a:r>
            <a:r>
              <a:rPr lang="en-ID" sz="2400" dirty="0" err="1">
                <a:latin typeface="Bahnschrift Condensed" panose="020B0502040204020203" pitchFamily="34" charset="0"/>
              </a:rPr>
              <a:t>kegiatan</a:t>
            </a:r>
            <a:r>
              <a:rPr lang="en-ID" sz="2400" dirty="0">
                <a:latin typeface="Bahnschrift Condensed" panose="020B0502040204020203" pitchFamily="34" charset="0"/>
              </a:rPr>
              <a:t> </a:t>
            </a:r>
            <a:r>
              <a:rPr lang="en-ID" sz="2400" dirty="0" err="1">
                <a:latin typeface="Bahnschrift Condensed" panose="020B0502040204020203" pitchFamily="34" charset="0"/>
              </a:rPr>
              <a:t>rumit</a:t>
            </a:r>
            <a:r>
              <a:rPr lang="en-ID" sz="2400" dirty="0">
                <a:latin typeface="Bahnschrift Condensed" panose="020B0502040204020203" pitchFamily="34" charset="0"/>
              </a:rPr>
              <a:t> yang </a:t>
            </a:r>
            <a:r>
              <a:rPr lang="en-ID" sz="2400" dirty="0" err="1">
                <a:latin typeface="Bahnschrift Condensed" panose="020B0502040204020203" pitchFamily="34" charset="0"/>
              </a:rPr>
              <a:t>memerlukan</a:t>
            </a:r>
            <a:r>
              <a:rPr lang="en-ID" sz="2400" dirty="0">
                <a:latin typeface="Bahnschrift Condensed" panose="020B0502040204020203" pitchFamily="34" charset="0"/>
              </a:rPr>
              <a:t> </a:t>
            </a:r>
            <a:r>
              <a:rPr lang="en-ID" sz="2400" dirty="0" err="1">
                <a:latin typeface="Bahnschrift Condensed" panose="020B0502040204020203" pitchFamily="34" charset="0"/>
              </a:rPr>
              <a:t>pemahaman</a:t>
            </a:r>
            <a:r>
              <a:rPr lang="en-ID" sz="2400" dirty="0">
                <a:latin typeface="Bahnschrift Condensed" panose="020B0502040204020203" pitchFamily="34" charset="0"/>
              </a:rPr>
              <a:t> </a:t>
            </a:r>
            <a:r>
              <a:rPr lang="en-ID" sz="2400" dirty="0" err="1">
                <a:latin typeface="Bahnschrift Condensed" panose="020B0502040204020203" pitchFamily="34" charset="0"/>
              </a:rPr>
              <a:t>mendalam</a:t>
            </a:r>
            <a:r>
              <a:rPr lang="en-ID" sz="2400" dirty="0">
                <a:latin typeface="Bahnschrift Condensed" panose="020B0502040204020203" pitchFamily="34" charset="0"/>
              </a:rPr>
              <a:t> </a:t>
            </a:r>
            <a:r>
              <a:rPr lang="en-ID" sz="2400" dirty="0" err="1">
                <a:latin typeface="Bahnschrift Condensed" panose="020B0502040204020203" pitchFamily="34" charset="0"/>
              </a:rPr>
              <a:t>tentang</a:t>
            </a:r>
            <a:r>
              <a:rPr lang="en-ID" sz="2400" dirty="0">
                <a:latin typeface="Bahnschrift Condensed" panose="020B0502040204020203" pitchFamily="34" charset="0"/>
              </a:rPr>
              <a:t> </a:t>
            </a:r>
            <a:r>
              <a:rPr lang="en-ID" sz="2400" dirty="0" err="1">
                <a:latin typeface="Bahnschrift Condensed" panose="020B0502040204020203" pitchFamily="34" charset="0"/>
              </a:rPr>
              <a:t>posisi</a:t>
            </a:r>
            <a:r>
              <a:rPr lang="en-ID" sz="2400" dirty="0">
                <a:latin typeface="Bahnschrift Condensed" panose="020B0502040204020203" pitchFamily="34" charset="0"/>
              </a:rPr>
              <a:t> </a:t>
            </a:r>
            <a:r>
              <a:rPr lang="en-ID" sz="2400" dirty="0" err="1">
                <a:latin typeface="Bahnschrift Condensed" panose="020B0502040204020203" pitchFamily="34" charset="0"/>
              </a:rPr>
              <a:t>organisasi</a:t>
            </a:r>
            <a:r>
              <a:rPr lang="en-ID" sz="2400" dirty="0">
                <a:latin typeface="Bahnschrift Condensed" panose="020B0502040204020203" pitchFamily="34" charset="0"/>
              </a:rPr>
              <a:t> </a:t>
            </a:r>
            <a:r>
              <a:rPr lang="en-ID" sz="2400" dirty="0" err="1">
                <a:latin typeface="Bahnschrift Condensed" panose="020B0502040204020203" pitchFamily="34" charset="0"/>
              </a:rPr>
              <a:t>saat</a:t>
            </a:r>
            <a:r>
              <a:rPr lang="en-ID" sz="2400" dirty="0">
                <a:latin typeface="Bahnschrift Condensed" panose="020B0502040204020203" pitchFamily="34" charset="0"/>
              </a:rPr>
              <a:t> </a:t>
            </a:r>
            <a:r>
              <a:rPr lang="en-ID" sz="2400" dirty="0" err="1">
                <a:latin typeface="Bahnschrift Condensed" panose="020B0502040204020203" pitchFamily="34" charset="0"/>
              </a:rPr>
              <a:t>ini</a:t>
            </a:r>
            <a:r>
              <a:rPr lang="en-ID" sz="2400" dirty="0">
                <a:latin typeface="Bahnschrift Condensed" panose="020B0502040204020203" pitchFamily="34" charset="0"/>
              </a:rPr>
              <a:t>, </a:t>
            </a:r>
            <a:r>
              <a:rPr lang="en-ID" sz="2400" dirty="0" err="1">
                <a:latin typeface="Bahnschrift Condensed" panose="020B0502040204020203" pitchFamily="34" charset="0"/>
              </a:rPr>
              <a:t>keadaan</a:t>
            </a:r>
            <a:r>
              <a:rPr lang="en-ID" sz="2400" dirty="0">
                <a:latin typeface="Bahnschrift Condensed" panose="020B0502040204020203" pitchFamily="34" charset="0"/>
              </a:rPr>
              <a:t> masa </a:t>
            </a:r>
            <a:r>
              <a:rPr lang="en-ID" sz="2400" dirty="0" err="1">
                <a:latin typeface="Bahnschrift Condensed" panose="020B0502040204020203" pitchFamily="34" charset="0"/>
              </a:rPr>
              <a:t>depan</a:t>
            </a:r>
            <a:r>
              <a:rPr lang="en-ID" sz="2400" dirty="0">
                <a:latin typeface="Bahnschrift Condensed" panose="020B0502040204020203" pitchFamily="34" charset="0"/>
              </a:rPr>
              <a:t> yang </a:t>
            </a:r>
            <a:r>
              <a:rPr lang="en-ID" sz="2400" dirty="0" err="1">
                <a:latin typeface="Bahnschrift Condensed" panose="020B0502040204020203" pitchFamily="34" charset="0"/>
              </a:rPr>
              <a:t>diinginkan</a:t>
            </a:r>
            <a:r>
              <a:rPr lang="en-ID" sz="2400" dirty="0">
                <a:latin typeface="Bahnschrift Condensed" panose="020B0502040204020203" pitchFamily="34" charset="0"/>
              </a:rPr>
              <a:t>, dan </a:t>
            </a:r>
            <a:r>
              <a:rPr lang="en-ID" sz="2400" dirty="0" err="1">
                <a:latin typeface="Bahnschrift Condensed" panose="020B0502040204020203" pitchFamily="34" charset="0"/>
              </a:rPr>
              <a:t>cara</a:t>
            </a:r>
            <a:r>
              <a:rPr lang="en-ID" sz="2400" dirty="0">
                <a:latin typeface="Bahnschrift Condensed" panose="020B0502040204020203" pitchFamily="34" charset="0"/>
              </a:rPr>
              <a:t> </a:t>
            </a:r>
            <a:r>
              <a:rPr lang="en-ID" sz="2400" dirty="0" err="1">
                <a:latin typeface="Bahnschrift Condensed" panose="020B0502040204020203" pitchFamily="34" charset="0"/>
              </a:rPr>
              <a:t>untuk</a:t>
            </a:r>
            <a:r>
              <a:rPr lang="en-ID" sz="2400" dirty="0">
                <a:latin typeface="Bahnschrift Condensed" panose="020B0502040204020203" pitchFamily="34" charset="0"/>
              </a:rPr>
              <a:t> </a:t>
            </a:r>
            <a:r>
              <a:rPr lang="en-ID" sz="2400" dirty="0" err="1">
                <a:latin typeface="Bahnschrift Condensed" panose="020B0502040204020203" pitchFamily="34" charset="0"/>
              </a:rPr>
              <a:t>menjembatani</a:t>
            </a:r>
            <a:r>
              <a:rPr lang="en-ID" sz="2400" dirty="0">
                <a:latin typeface="Bahnschrift Condensed" panose="020B0502040204020203" pitchFamily="34" charset="0"/>
              </a:rPr>
              <a:t> </a:t>
            </a:r>
            <a:r>
              <a:rPr lang="en-ID" sz="2400" dirty="0" err="1">
                <a:latin typeface="Bahnschrift Condensed" panose="020B0502040204020203" pitchFamily="34" charset="0"/>
              </a:rPr>
              <a:t>kesenjangan</a:t>
            </a:r>
            <a:r>
              <a:rPr lang="en-ID" sz="2400" dirty="0">
                <a:latin typeface="Bahnschrift Condensed" panose="020B0502040204020203" pitchFamily="34" charset="0"/>
              </a:rPr>
              <a:t> </a:t>
            </a:r>
            <a:r>
              <a:rPr lang="en-ID" sz="2400" dirty="0" err="1">
                <a:latin typeface="Bahnschrift Condensed" panose="020B0502040204020203" pitchFamily="34" charset="0"/>
              </a:rPr>
              <a:t>antara</a:t>
            </a:r>
            <a:r>
              <a:rPr lang="en-ID" sz="2400" dirty="0">
                <a:latin typeface="Bahnschrift Condensed" panose="020B0502040204020203" pitchFamily="34" charset="0"/>
              </a:rPr>
              <a:t> </a:t>
            </a:r>
            <a:r>
              <a:rPr lang="en-ID" sz="2400" dirty="0" err="1">
                <a:latin typeface="Bahnschrift Condensed" panose="020B0502040204020203" pitchFamily="34" charset="0"/>
              </a:rPr>
              <a:t>keduanya</a:t>
            </a:r>
            <a:r>
              <a:rPr lang="en-ID" sz="2400" dirty="0">
                <a:latin typeface="Bahnschrift Condensed" panose="020B0502040204020203" pitchFamily="34" charset="0"/>
              </a:rPr>
              <a:t>.</a:t>
            </a:r>
          </a:p>
        </p:txBody>
      </p:sp>
      <p:pic>
        <p:nvPicPr>
          <p:cNvPr id="6" name="Picture 5">
            <a:extLst>
              <a:ext uri="{FF2B5EF4-FFF2-40B4-BE49-F238E27FC236}">
                <a16:creationId xmlns:a16="http://schemas.microsoft.com/office/drawing/2014/main" id="{918E724F-A704-43F4-8BE6-370568D052A7}"/>
              </a:ext>
            </a:extLst>
          </p:cNvPr>
          <p:cNvPicPr>
            <a:picLocks noChangeAspect="1"/>
          </p:cNvPicPr>
          <p:nvPr/>
        </p:nvPicPr>
        <p:blipFill>
          <a:blip r:embed="rId2"/>
          <a:stretch>
            <a:fillRect/>
          </a:stretch>
        </p:blipFill>
        <p:spPr>
          <a:xfrm>
            <a:off x="481014" y="2861251"/>
            <a:ext cx="4207668" cy="2805112"/>
          </a:xfrm>
          <a:prstGeom prst="rect">
            <a:avLst/>
          </a:prstGeom>
        </p:spPr>
      </p:pic>
    </p:spTree>
    <p:extLst>
      <p:ext uri="{BB962C8B-B14F-4D97-AF65-F5344CB8AC3E}">
        <p14:creationId xmlns:p14="http://schemas.microsoft.com/office/powerpoint/2010/main" val="2259918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452EE7-53AB-4E73-BE84-1FD10BFCD815}"/>
              </a:ext>
            </a:extLst>
          </p:cNvPr>
          <p:cNvSpPr txBox="1"/>
          <p:nvPr/>
        </p:nvSpPr>
        <p:spPr>
          <a:xfrm>
            <a:off x="757238" y="752475"/>
            <a:ext cx="9563100" cy="492443"/>
          </a:xfrm>
          <a:prstGeom prst="rect">
            <a:avLst/>
          </a:prstGeom>
          <a:solidFill>
            <a:srgbClr val="FFC000"/>
          </a:solidFill>
        </p:spPr>
        <p:txBody>
          <a:bodyPr wrap="square" rtlCol="0">
            <a:spAutoFit/>
          </a:bodyPr>
          <a:lstStyle/>
          <a:p>
            <a:pPr algn="ctr"/>
            <a:r>
              <a:rPr lang="en-US" sz="2600" b="1" i="0" dirty="0">
                <a:solidFill>
                  <a:srgbClr val="333333"/>
                </a:solidFill>
                <a:effectLst/>
                <a:latin typeface="Georgia" panose="02040502050405020303" pitchFamily="18" charset="0"/>
              </a:rPr>
              <a:t>The Role of Leadership in Strategic Planning</a:t>
            </a:r>
            <a:endParaRPr lang="en-ID" sz="2600" dirty="0"/>
          </a:p>
        </p:txBody>
      </p:sp>
      <p:sp>
        <p:nvSpPr>
          <p:cNvPr id="6" name="TextBox 5">
            <a:extLst>
              <a:ext uri="{FF2B5EF4-FFF2-40B4-BE49-F238E27FC236}">
                <a16:creationId xmlns:a16="http://schemas.microsoft.com/office/drawing/2014/main" id="{CF8555A0-34D3-472B-80D5-E407AB84DECE}"/>
              </a:ext>
            </a:extLst>
          </p:cNvPr>
          <p:cNvSpPr txBox="1"/>
          <p:nvPr/>
        </p:nvSpPr>
        <p:spPr>
          <a:xfrm>
            <a:off x="742949" y="1484262"/>
            <a:ext cx="9429751" cy="2462213"/>
          </a:xfrm>
          <a:prstGeom prst="rect">
            <a:avLst/>
          </a:prstGeom>
          <a:noFill/>
        </p:spPr>
        <p:txBody>
          <a:bodyPr wrap="square">
            <a:spAutoFit/>
          </a:bodyPr>
          <a:lstStyle/>
          <a:p>
            <a:pPr marL="342900" indent="-342900" algn="l">
              <a:buFont typeface="Wingdings" panose="05000000000000000000" pitchFamily="2" charset="2"/>
              <a:buChar char="Ø"/>
            </a:pPr>
            <a:r>
              <a:rPr lang="en-US" sz="2200" b="0" i="0" dirty="0">
                <a:solidFill>
                  <a:srgbClr val="333333"/>
                </a:solidFill>
                <a:effectLst/>
                <a:latin typeface="Georgia" panose="02040502050405020303" pitchFamily="18" charset="0"/>
              </a:rPr>
              <a:t>Leadership plays a crucial role in the success of strategic planning.</a:t>
            </a:r>
          </a:p>
          <a:p>
            <a:pPr marL="342900" indent="-342900" algn="l">
              <a:buFont typeface="Wingdings" panose="05000000000000000000" pitchFamily="2" charset="2"/>
              <a:buChar char="Ø"/>
            </a:pPr>
            <a:r>
              <a:rPr lang="en-US" sz="2200" b="0" i="0" dirty="0">
                <a:solidFill>
                  <a:srgbClr val="333333"/>
                </a:solidFill>
                <a:effectLst/>
                <a:latin typeface="Georgia" panose="02040502050405020303" pitchFamily="18" charset="0"/>
              </a:rPr>
              <a:t>Leaders must be involved in the planning process and ensure that the plan is effectively communicated and implemented throughout the organization. </a:t>
            </a:r>
          </a:p>
          <a:p>
            <a:pPr marL="342900" indent="-342900" algn="l">
              <a:buFont typeface="Wingdings" panose="05000000000000000000" pitchFamily="2" charset="2"/>
              <a:buChar char="Ø"/>
            </a:pPr>
            <a:r>
              <a:rPr lang="en-US" sz="2200" b="0" i="0" dirty="0">
                <a:solidFill>
                  <a:srgbClr val="333333"/>
                </a:solidFill>
                <a:effectLst/>
                <a:latin typeface="Georgia" panose="02040502050405020303" pitchFamily="18" charset="0"/>
              </a:rPr>
              <a:t>They need to inspire and motivate their teams to work towards the strategic objectives and create a culture that supports the strategic vision.</a:t>
            </a:r>
          </a:p>
        </p:txBody>
      </p:sp>
      <p:sp>
        <p:nvSpPr>
          <p:cNvPr id="7" name="TextBox 6">
            <a:extLst>
              <a:ext uri="{FF2B5EF4-FFF2-40B4-BE49-F238E27FC236}">
                <a16:creationId xmlns:a16="http://schemas.microsoft.com/office/drawing/2014/main" id="{306C4460-B317-4027-9FBA-6A3E058B8FB0}"/>
              </a:ext>
            </a:extLst>
          </p:cNvPr>
          <p:cNvSpPr txBox="1"/>
          <p:nvPr/>
        </p:nvSpPr>
        <p:spPr>
          <a:xfrm>
            <a:off x="4462463" y="3726247"/>
            <a:ext cx="6105525" cy="2308324"/>
          </a:xfrm>
          <a:prstGeom prst="rect">
            <a:avLst/>
          </a:prstGeom>
          <a:solidFill>
            <a:schemeClr val="bg1">
              <a:lumMod val="95000"/>
            </a:schemeClr>
          </a:solidFill>
        </p:spPr>
        <p:txBody>
          <a:bodyPr wrap="square" rtlCol="0">
            <a:spAutoFit/>
          </a:bodyPr>
          <a:lstStyle/>
          <a:p>
            <a:pPr marL="285750" indent="-285750">
              <a:buFont typeface="Wingdings" panose="05000000000000000000" pitchFamily="2" charset="2"/>
              <a:buChar char="Ø"/>
            </a:pPr>
            <a:r>
              <a:rPr lang="en-ID" dirty="0" err="1"/>
              <a:t>Kepemimpinan</a:t>
            </a:r>
            <a:r>
              <a:rPr lang="en-ID" dirty="0"/>
              <a:t> </a:t>
            </a:r>
            <a:r>
              <a:rPr lang="en-ID" dirty="0" err="1"/>
              <a:t>memainkan</a:t>
            </a:r>
            <a:r>
              <a:rPr lang="en-ID" dirty="0"/>
              <a:t> </a:t>
            </a:r>
            <a:r>
              <a:rPr lang="en-ID" dirty="0" err="1"/>
              <a:t>peran</a:t>
            </a:r>
            <a:r>
              <a:rPr lang="en-ID" dirty="0"/>
              <a:t> </a:t>
            </a:r>
            <a:r>
              <a:rPr lang="en-ID" dirty="0" err="1"/>
              <a:t>penting</a:t>
            </a:r>
            <a:r>
              <a:rPr lang="en-ID" dirty="0"/>
              <a:t> </a:t>
            </a:r>
            <a:r>
              <a:rPr lang="en-ID" dirty="0" err="1"/>
              <a:t>dalam</a:t>
            </a:r>
            <a:r>
              <a:rPr lang="en-ID" dirty="0"/>
              <a:t> </a:t>
            </a:r>
            <a:r>
              <a:rPr lang="en-ID" dirty="0" err="1"/>
              <a:t>keberhasilan</a:t>
            </a:r>
            <a:r>
              <a:rPr lang="en-ID" dirty="0"/>
              <a:t> </a:t>
            </a:r>
            <a:r>
              <a:rPr lang="en-ID" dirty="0" err="1"/>
              <a:t>perencanaan</a:t>
            </a:r>
            <a:r>
              <a:rPr lang="en-ID" dirty="0"/>
              <a:t> </a:t>
            </a:r>
            <a:r>
              <a:rPr lang="en-ID" dirty="0" err="1"/>
              <a:t>strategis</a:t>
            </a:r>
            <a:r>
              <a:rPr lang="en-ID" dirty="0"/>
              <a:t>.</a:t>
            </a:r>
          </a:p>
          <a:p>
            <a:pPr marL="285750" indent="-285750">
              <a:buFont typeface="Wingdings" panose="05000000000000000000" pitchFamily="2" charset="2"/>
              <a:buChar char="Ø"/>
            </a:pPr>
            <a:r>
              <a:rPr lang="en-ID" dirty="0" err="1"/>
              <a:t>Pemimpin</a:t>
            </a:r>
            <a:r>
              <a:rPr lang="en-ID" dirty="0"/>
              <a:t> </a:t>
            </a:r>
            <a:r>
              <a:rPr lang="en-ID" dirty="0" err="1"/>
              <a:t>harus</a:t>
            </a:r>
            <a:r>
              <a:rPr lang="en-ID" dirty="0"/>
              <a:t> </a:t>
            </a:r>
            <a:r>
              <a:rPr lang="en-ID" dirty="0" err="1"/>
              <a:t>terlibat</a:t>
            </a:r>
            <a:r>
              <a:rPr lang="en-ID" dirty="0"/>
              <a:t> </a:t>
            </a:r>
            <a:r>
              <a:rPr lang="en-ID" dirty="0" err="1"/>
              <a:t>dalam</a:t>
            </a:r>
            <a:r>
              <a:rPr lang="en-ID" dirty="0"/>
              <a:t> proses </a:t>
            </a:r>
            <a:r>
              <a:rPr lang="en-ID" dirty="0" err="1"/>
              <a:t>perencanaan</a:t>
            </a:r>
            <a:r>
              <a:rPr lang="en-ID" dirty="0"/>
              <a:t> dan </a:t>
            </a:r>
            <a:r>
              <a:rPr lang="en-ID" dirty="0" err="1"/>
              <a:t>memastikan</a:t>
            </a:r>
            <a:r>
              <a:rPr lang="en-ID" dirty="0"/>
              <a:t> </a:t>
            </a:r>
            <a:r>
              <a:rPr lang="en-ID" dirty="0" err="1"/>
              <a:t>bahwa</a:t>
            </a:r>
            <a:r>
              <a:rPr lang="en-ID" dirty="0"/>
              <a:t> </a:t>
            </a:r>
            <a:r>
              <a:rPr lang="en-ID" dirty="0" err="1"/>
              <a:t>rencana</a:t>
            </a:r>
            <a:r>
              <a:rPr lang="en-ID" dirty="0"/>
              <a:t> </a:t>
            </a:r>
            <a:r>
              <a:rPr lang="en-ID" dirty="0" err="1"/>
              <a:t>tersebut</a:t>
            </a:r>
            <a:r>
              <a:rPr lang="en-ID" dirty="0"/>
              <a:t> </a:t>
            </a:r>
            <a:r>
              <a:rPr lang="en-ID" dirty="0" err="1"/>
              <a:t>dikomunikasikan</a:t>
            </a:r>
            <a:r>
              <a:rPr lang="en-ID" dirty="0"/>
              <a:t> dan </a:t>
            </a:r>
            <a:r>
              <a:rPr lang="en-ID" dirty="0" err="1"/>
              <a:t>dilaksanakan</a:t>
            </a:r>
            <a:r>
              <a:rPr lang="en-ID" dirty="0"/>
              <a:t> </a:t>
            </a:r>
            <a:r>
              <a:rPr lang="en-ID" dirty="0" err="1"/>
              <a:t>secara</a:t>
            </a:r>
            <a:r>
              <a:rPr lang="en-ID" dirty="0"/>
              <a:t> </a:t>
            </a:r>
            <a:r>
              <a:rPr lang="en-ID" dirty="0" err="1"/>
              <a:t>efektif</a:t>
            </a:r>
            <a:r>
              <a:rPr lang="en-ID" dirty="0"/>
              <a:t> di </a:t>
            </a:r>
            <a:r>
              <a:rPr lang="en-ID" dirty="0" err="1"/>
              <a:t>seluruh</a:t>
            </a:r>
            <a:r>
              <a:rPr lang="en-ID" dirty="0"/>
              <a:t> </a:t>
            </a:r>
            <a:r>
              <a:rPr lang="en-ID" dirty="0" err="1"/>
              <a:t>organisasi</a:t>
            </a:r>
            <a:r>
              <a:rPr lang="en-ID" dirty="0"/>
              <a:t>.</a:t>
            </a:r>
          </a:p>
          <a:p>
            <a:pPr marL="285750" indent="-285750">
              <a:buFont typeface="Wingdings" panose="05000000000000000000" pitchFamily="2" charset="2"/>
              <a:buChar char="Ø"/>
            </a:pPr>
            <a:r>
              <a:rPr lang="en-ID" dirty="0" err="1"/>
              <a:t>Mereka</a:t>
            </a:r>
            <a:r>
              <a:rPr lang="en-ID" dirty="0"/>
              <a:t> </a:t>
            </a:r>
            <a:r>
              <a:rPr lang="en-ID" dirty="0" err="1"/>
              <a:t>perlu</a:t>
            </a:r>
            <a:r>
              <a:rPr lang="en-ID" dirty="0"/>
              <a:t> </a:t>
            </a:r>
            <a:r>
              <a:rPr lang="en-ID" dirty="0" err="1"/>
              <a:t>menginspirasi</a:t>
            </a:r>
            <a:r>
              <a:rPr lang="en-ID" dirty="0"/>
              <a:t> dan </a:t>
            </a:r>
            <a:r>
              <a:rPr lang="en-ID" dirty="0" err="1"/>
              <a:t>memotivasi</a:t>
            </a:r>
            <a:r>
              <a:rPr lang="en-ID" dirty="0"/>
              <a:t> </a:t>
            </a:r>
            <a:r>
              <a:rPr lang="en-ID" dirty="0" err="1"/>
              <a:t>tim</a:t>
            </a:r>
            <a:r>
              <a:rPr lang="en-ID" dirty="0"/>
              <a:t> </a:t>
            </a:r>
            <a:r>
              <a:rPr lang="en-ID" dirty="0" err="1"/>
              <a:t>mereka</a:t>
            </a:r>
            <a:r>
              <a:rPr lang="en-ID" dirty="0"/>
              <a:t> </a:t>
            </a:r>
            <a:r>
              <a:rPr lang="en-ID" dirty="0" err="1"/>
              <a:t>untuk</a:t>
            </a:r>
            <a:r>
              <a:rPr lang="en-ID" dirty="0"/>
              <a:t> </a:t>
            </a:r>
            <a:r>
              <a:rPr lang="en-ID" dirty="0" err="1"/>
              <a:t>bekerja</a:t>
            </a:r>
            <a:r>
              <a:rPr lang="en-ID" dirty="0"/>
              <a:t> </a:t>
            </a:r>
            <a:r>
              <a:rPr lang="en-ID" dirty="0" err="1"/>
              <a:t>menuju</a:t>
            </a:r>
            <a:r>
              <a:rPr lang="en-ID" dirty="0"/>
              <a:t> </a:t>
            </a:r>
            <a:r>
              <a:rPr lang="en-ID" dirty="0" err="1"/>
              <a:t>tujuan</a:t>
            </a:r>
            <a:r>
              <a:rPr lang="en-ID" dirty="0"/>
              <a:t> </a:t>
            </a:r>
            <a:r>
              <a:rPr lang="en-ID" dirty="0" err="1"/>
              <a:t>strategis</a:t>
            </a:r>
            <a:r>
              <a:rPr lang="en-ID" dirty="0"/>
              <a:t> dan </a:t>
            </a:r>
            <a:r>
              <a:rPr lang="en-ID" dirty="0" err="1"/>
              <a:t>menciptakan</a:t>
            </a:r>
            <a:r>
              <a:rPr lang="en-ID" dirty="0"/>
              <a:t> </a:t>
            </a:r>
            <a:r>
              <a:rPr lang="en-ID" dirty="0" err="1"/>
              <a:t>budaya</a:t>
            </a:r>
            <a:r>
              <a:rPr lang="en-ID" dirty="0"/>
              <a:t> yang </a:t>
            </a:r>
            <a:r>
              <a:rPr lang="en-ID" dirty="0" err="1"/>
              <a:t>mendukung</a:t>
            </a:r>
            <a:r>
              <a:rPr lang="en-ID" dirty="0"/>
              <a:t> </a:t>
            </a:r>
            <a:r>
              <a:rPr lang="en-ID" dirty="0" err="1"/>
              <a:t>visi</a:t>
            </a:r>
            <a:r>
              <a:rPr lang="en-ID" dirty="0"/>
              <a:t> </a:t>
            </a:r>
            <a:r>
              <a:rPr lang="en-ID" dirty="0" err="1"/>
              <a:t>strategis</a:t>
            </a:r>
            <a:r>
              <a:rPr lang="en-ID" dirty="0"/>
              <a:t>.</a:t>
            </a:r>
          </a:p>
        </p:txBody>
      </p:sp>
      <p:pic>
        <p:nvPicPr>
          <p:cNvPr id="8" name="Picture 7">
            <a:extLst>
              <a:ext uri="{FF2B5EF4-FFF2-40B4-BE49-F238E27FC236}">
                <a16:creationId xmlns:a16="http://schemas.microsoft.com/office/drawing/2014/main" id="{613E62B1-0B08-48BB-B929-589C4F546147}"/>
              </a:ext>
            </a:extLst>
          </p:cNvPr>
          <p:cNvPicPr>
            <a:picLocks noChangeAspect="1"/>
          </p:cNvPicPr>
          <p:nvPr/>
        </p:nvPicPr>
        <p:blipFill>
          <a:blip r:embed="rId2"/>
          <a:stretch>
            <a:fillRect/>
          </a:stretch>
        </p:blipFill>
        <p:spPr>
          <a:xfrm>
            <a:off x="842818" y="3873065"/>
            <a:ext cx="3519777" cy="2014687"/>
          </a:xfrm>
          <a:prstGeom prst="rect">
            <a:avLst/>
          </a:prstGeom>
        </p:spPr>
      </p:pic>
    </p:spTree>
    <p:extLst>
      <p:ext uri="{BB962C8B-B14F-4D97-AF65-F5344CB8AC3E}">
        <p14:creationId xmlns:p14="http://schemas.microsoft.com/office/powerpoint/2010/main" val="1671048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6C96DA-7EE1-4F8C-B3FC-A34FE3D2D2F3}"/>
              </a:ext>
            </a:extLst>
          </p:cNvPr>
          <p:cNvSpPr txBox="1"/>
          <p:nvPr/>
        </p:nvSpPr>
        <p:spPr>
          <a:xfrm>
            <a:off x="766763" y="450294"/>
            <a:ext cx="9553575" cy="923330"/>
          </a:xfrm>
          <a:prstGeom prst="rect">
            <a:avLst/>
          </a:prstGeom>
          <a:noFill/>
        </p:spPr>
        <p:txBody>
          <a:bodyPr wrap="square" rtlCol="0">
            <a:spAutoFit/>
          </a:bodyPr>
          <a:lstStyle/>
          <a:p>
            <a:r>
              <a:rPr lang="en-ID" dirty="0">
                <a:latin typeface="Arial Rounded MT Bold" panose="020F0704030504030204" pitchFamily="34" charset="0"/>
              </a:rPr>
              <a:t>Para </a:t>
            </a:r>
            <a:r>
              <a:rPr lang="en-ID" dirty="0" err="1">
                <a:latin typeface="Arial Rounded MT Bold" panose="020F0704030504030204" pitchFamily="34" charset="0"/>
              </a:rPr>
              <a:t>pemimpin</a:t>
            </a:r>
            <a:r>
              <a:rPr lang="en-ID" dirty="0">
                <a:latin typeface="Arial Rounded MT Bold" panose="020F0704030504030204" pitchFamily="34" charset="0"/>
              </a:rPr>
              <a:t> di </a:t>
            </a:r>
            <a:r>
              <a:rPr lang="en-ID" dirty="0" err="1">
                <a:latin typeface="Arial Rounded MT Bold" panose="020F0704030504030204" pitchFamily="34" charset="0"/>
              </a:rPr>
              <a:t>setiap</a:t>
            </a:r>
            <a:r>
              <a:rPr lang="en-ID" dirty="0">
                <a:latin typeface="Arial Rounded MT Bold" panose="020F0704030504030204" pitchFamily="34" charset="0"/>
              </a:rPr>
              <a:t> level </a:t>
            </a:r>
            <a:r>
              <a:rPr lang="en-ID" dirty="0" err="1">
                <a:latin typeface="Arial Rounded MT Bold" panose="020F0704030504030204" pitchFamily="34" charset="0"/>
              </a:rPr>
              <a:t>harus</a:t>
            </a:r>
            <a:r>
              <a:rPr lang="en-ID" dirty="0">
                <a:latin typeface="Arial Rounded MT Bold" panose="020F0704030504030204" pitchFamily="34" charset="0"/>
              </a:rPr>
              <a:t> </a:t>
            </a:r>
            <a:r>
              <a:rPr lang="en-ID" dirty="0" err="1">
                <a:latin typeface="Arial Rounded MT Bold" panose="020F0704030504030204" pitchFamily="34" charset="0"/>
              </a:rPr>
              <a:t>mengadopsi</a:t>
            </a:r>
            <a:r>
              <a:rPr lang="en-ID" dirty="0">
                <a:latin typeface="Arial Rounded MT Bold" panose="020F0704030504030204" pitchFamily="34" charset="0"/>
              </a:rPr>
              <a:t> </a:t>
            </a:r>
            <a:r>
              <a:rPr lang="en-ID" dirty="0" err="1">
                <a:latin typeface="Arial Rounded MT Bold" panose="020F0704030504030204" pitchFamily="34" charset="0"/>
              </a:rPr>
              <a:t>pola</a:t>
            </a:r>
            <a:r>
              <a:rPr lang="en-ID" dirty="0">
                <a:latin typeface="Arial Rounded MT Bold" panose="020F0704030504030204" pitchFamily="34" charset="0"/>
              </a:rPr>
              <a:t> </a:t>
            </a:r>
            <a:r>
              <a:rPr lang="en-ID" dirty="0" err="1">
                <a:latin typeface="Arial Rounded MT Bold" panose="020F0704030504030204" pitchFamily="34" charset="0"/>
              </a:rPr>
              <a:t>pikir</a:t>
            </a:r>
            <a:r>
              <a:rPr lang="en-ID" dirty="0">
                <a:latin typeface="Arial Rounded MT Bold" panose="020F0704030504030204" pitchFamily="34" charset="0"/>
              </a:rPr>
              <a:t> yang </a:t>
            </a:r>
            <a:r>
              <a:rPr lang="en-ID" dirty="0" err="1">
                <a:latin typeface="Arial Rounded MT Bold" panose="020F0704030504030204" pitchFamily="34" charset="0"/>
              </a:rPr>
              <a:t>berwawasan</a:t>
            </a:r>
            <a:r>
              <a:rPr lang="en-ID" dirty="0">
                <a:latin typeface="Arial Rounded MT Bold" panose="020F0704030504030204" pitchFamily="34" charset="0"/>
              </a:rPr>
              <a:t> </a:t>
            </a:r>
            <a:r>
              <a:rPr lang="en-ID" dirty="0" err="1">
                <a:latin typeface="Arial Rounded MT Bold" panose="020F0704030504030204" pitchFamily="34" charset="0"/>
              </a:rPr>
              <a:t>ke</a:t>
            </a:r>
            <a:r>
              <a:rPr lang="en-ID" dirty="0">
                <a:latin typeface="Arial Rounded MT Bold" panose="020F0704030504030204" pitchFamily="34" charset="0"/>
              </a:rPr>
              <a:t> </a:t>
            </a:r>
            <a:r>
              <a:rPr lang="en-ID" dirty="0" err="1">
                <a:latin typeface="Arial Rounded MT Bold" panose="020F0704030504030204" pitchFamily="34" charset="0"/>
              </a:rPr>
              <a:t>depan</a:t>
            </a:r>
            <a:r>
              <a:rPr lang="en-ID" dirty="0">
                <a:latin typeface="Arial Rounded MT Bold" panose="020F0704030504030204" pitchFamily="34" charset="0"/>
              </a:rPr>
              <a:t>, </a:t>
            </a:r>
            <a:r>
              <a:rPr lang="en-ID" dirty="0" err="1">
                <a:latin typeface="Arial Rounded MT Bold" panose="020F0704030504030204" pitchFamily="34" charset="0"/>
              </a:rPr>
              <a:t>yaitu</a:t>
            </a:r>
            <a:r>
              <a:rPr lang="en-ID" dirty="0">
                <a:latin typeface="Arial Rounded MT Bold" panose="020F0704030504030204" pitchFamily="34" charset="0"/>
              </a:rPr>
              <a:t> ‘</a:t>
            </a:r>
            <a:r>
              <a:rPr lang="en-ID" dirty="0" err="1">
                <a:latin typeface="Arial Rounded MT Bold" panose="020F0704030504030204" pitchFamily="34" charset="0"/>
              </a:rPr>
              <a:t>melihat</a:t>
            </a:r>
            <a:r>
              <a:rPr lang="en-ID" dirty="0">
                <a:latin typeface="Arial Rounded MT Bold" panose="020F0704030504030204" pitchFamily="34" charset="0"/>
              </a:rPr>
              <a:t> </a:t>
            </a:r>
            <a:r>
              <a:rPr lang="en-ID" dirty="0" err="1">
                <a:latin typeface="Arial Rounded MT Bold" panose="020F0704030504030204" pitchFamily="34" charset="0"/>
              </a:rPr>
              <a:t>ke</a:t>
            </a:r>
            <a:r>
              <a:rPr lang="en-ID" dirty="0">
                <a:latin typeface="Arial Rounded MT Bold" panose="020F0704030504030204" pitchFamily="34" charset="0"/>
              </a:rPr>
              <a:t> </a:t>
            </a:r>
            <a:r>
              <a:rPr lang="en-ID" dirty="0" err="1">
                <a:latin typeface="Arial Rounded MT Bold" panose="020F0704030504030204" pitchFamily="34" charset="0"/>
              </a:rPr>
              <a:t>depan</a:t>
            </a:r>
            <a:r>
              <a:rPr lang="en-ID" dirty="0">
                <a:latin typeface="Arial Rounded MT Bold" panose="020F0704030504030204" pitchFamily="34" charset="0"/>
              </a:rPr>
              <a:t> dan </a:t>
            </a:r>
            <a:r>
              <a:rPr lang="en-ID" dirty="0" err="1">
                <a:latin typeface="Arial Rounded MT Bold" panose="020F0704030504030204" pitchFamily="34" charset="0"/>
              </a:rPr>
              <a:t>berpikir</a:t>
            </a:r>
            <a:r>
              <a:rPr lang="en-ID" dirty="0">
                <a:latin typeface="Arial Rounded MT Bold" panose="020F0704030504030204" pitchFamily="34" charset="0"/>
              </a:rPr>
              <a:t> </a:t>
            </a:r>
            <a:r>
              <a:rPr lang="en-ID" dirty="0" err="1">
                <a:latin typeface="Arial Rounded MT Bold" panose="020F0704030504030204" pitchFamily="34" charset="0"/>
              </a:rPr>
              <a:t>mundur</a:t>
            </a:r>
            <a:r>
              <a:rPr lang="en-ID" dirty="0">
                <a:latin typeface="Arial Rounded MT Bold" panose="020F0704030504030204" pitchFamily="34" charset="0"/>
              </a:rPr>
              <a:t>’ – </a:t>
            </a:r>
            <a:r>
              <a:rPr lang="en-ID" dirty="0" err="1">
                <a:latin typeface="Arial Rounded MT Bold" panose="020F0704030504030204" pitchFamily="34" charset="0"/>
              </a:rPr>
              <a:t>sebuah</a:t>
            </a:r>
            <a:r>
              <a:rPr lang="en-ID" dirty="0">
                <a:latin typeface="Arial Rounded MT Bold" panose="020F0704030504030204" pitchFamily="34" charset="0"/>
              </a:rPr>
              <a:t> </a:t>
            </a:r>
            <a:r>
              <a:rPr lang="en-ID" dirty="0" err="1">
                <a:latin typeface="Arial Rounded MT Bold" panose="020F0704030504030204" pitchFamily="34" charset="0"/>
              </a:rPr>
              <a:t>konsep</a:t>
            </a:r>
            <a:r>
              <a:rPr lang="en-ID" dirty="0">
                <a:latin typeface="Arial Rounded MT Bold" panose="020F0704030504030204" pitchFamily="34" charset="0"/>
              </a:rPr>
              <a:t> yang </a:t>
            </a:r>
            <a:r>
              <a:rPr lang="en-ID" dirty="0" err="1">
                <a:latin typeface="Arial Rounded MT Bold" panose="020F0704030504030204" pitchFamily="34" charset="0"/>
              </a:rPr>
              <a:t>sering</a:t>
            </a:r>
            <a:r>
              <a:rPr lang="en-ID" dirty="0">
                <a:latin typeface="Arial Rounded MT Bold" panose="020F0704030504030204" pitchFamily="34" charset="0"/>
              </a:rPr>
              <a:t> </a:t>
            </a:r>
            <a:r>
              <a:rPr lang="en-ID" dirty="0" err="1">
                <a:latin typeface="Arial Rounded MT Bold" panose="020F0704030504030204" pitchFamily="34" charset="0"/>
              </a:rPr>
              <a:t>dideskripsikan</a:t>
            </a:r>
            <a:r>
              <a:rPr lang="en-ID" dirty="0">
                <a:latin typeface="Arial Rounded MT Bold" panose="020F0704030504030204" pitchFamily="34" charset="0"/>
              </a:rPr>
              <a:t> </a:t>
            </a:r>
            <a:r>
              <a:rPr lang="en-ID" dirty="0" err="1">
                <a:latin typeface="Arial Rounded MT Bold" panose="020F0704030504030204" pitchFamily="34" charset="0"/>
              </a:rPr>
              <a:t>sebagai</a:t>
            </a:r>
            <a:r>
              <a:rPr lang="en-ID" dirty="0">
                <a:latin typeface="Arial Rounded MT Bold" panose="020F0704030504030204" pitchFamily="34" charset="0"/>
              </a:rPr>
              <a:t> ‘</a:t>
            </a:r>
            <a:r>
              <a:rPr lang="en-ID" dirty="0" err="1">
                <a:latin typeface="Arial Rounded MT Bold" panose="020F0704030504030204" pitchFamily="34" charset="0"/>
              </a:rPr>
              <a:t>membawa</a:t>
            </a:r>
            <a:r>
              <a:rPr lang="en-ID" dirty="0">
                <a:latin typeface="Arial Rounded MT Bold" panose="020F0704030504030204" pitchFamily="34" charset="0"/>
              </a:rPr>
              <a:t> masa </a:t>
            </a:r>
            <a:r>
              <a:rPr lang="en-ID" dirty="0" err="1">
                <a:latin typeface="Arial Rounded MT Bold" panose="020F0704030504030204" pitchFamily="34" charset="0"/>
              </a:rPr>
              <a:t>depan</a:t>
            </a:r>
            <a:r>
              <a:rPr lang="en-ID" dirty="0">
                <a:latin typeface="Arial Rounded MT Bold" panose="020F0704030504030204" pitchFamily="34" charset="0"/>
              </a:rPr>
              <a:t> </a:t>
            </a:r>
            <a:r>
              <a:rPr lang="en-ID" dirty="0" err="1">
                <a:latin typeface="Arial Rounded MT Bold" panose="020F0704030504030204" pitchFamily="34" charset="0"/>
              </a:rPr>
              <a:t>ke</a:t>
            </a:r>
            <a:r>
              <a:rPr lang="en-ID" dirty="0">
                <a:latin typeface="Arial Rounded MT Bold" panose="020F0704030504030204" pitchFamily="34" charset="0"/>
              </a:rPr>
              <a:t> masa </a:t>
            </a:r>
            <a:r>
              <a:rPr lang="en-ID" dirty="0" err="1">
                <a:latin typeface="Arial Rounded MT Bold" panose="020F0704030504030204" pitchFamily="34" charset="0"/>
              </a:rPr>
              <a:t>kini</a:t>
            </a:r>
            <a:r>
              <a:rPr lang="en-ID" dirty="0">
                <a:latin typeface="Arial Rounded MT Bold" panose="020F0704030504030204" pitchFamily="34" charset="0"/>
              </a:rPr>
              <a:t>’</a:t>
            </a:r>
          </a:p>
        </p:txBody>
      </p:sp>
      <p:sp>
        <p:nvSpPr>
          <p:cNvPr id="5" name="TextBox 4">
            <a:extLst>
              <a:ext uri="{FF2B5EF4-FFF2-40B4-BE49-F238E27FC236}">
                <a16:creationId xmlns:a16="http://schemas.microsoft.com/office/drawing/2014/main" id="{4BBF2B3B-2FBF-4BD4-8144-33C329046BF8}"/>
              </a:ext>
            </a:extLst>
          </p:cNvPr>
          <p:cNvSpPr txBox="1"/>
          <p:nvPr/>
        </p:nvSpPr>
        <p:spPr>
          <a:xfrm>
            <a:off x="766763" y="1706047"/>
            <a:ext cx="9810750" cy="4185761"/>
          </a:xfrm>
          <a:prstGeom prst="rect">
            <a:avLst/>
          </a:prstGeom>
          <a:noFill/>
        </p:spPr>
        <p:txBody>
          <a:bodyPr wrap="square" rtlCol="0">
            <a:spAutoFit/>
          </a:bodyPr>
          <a:lstStyle/>
          <a:p>
            <a:r>
              <a:rPr lang="en-ID" dirty="0" err="1">
                <a:latin typeface="Arial Rounded MT Bold" panose="020F0704030504030204" pitchFamily="34" charset="0"/>
              </a:rPr>
              <a:t>Untuk</a:t>
            </a:r>
            <a:r>
              <a:rPr lang="en-ID" dirty="0">
                <a:latin typeface="Arial Rounded MT Bold" panose="020F0704030504030204" pitchFamily="34" charset="0"/>
              </a:rPr>
              <a:t> </a:t>
            </a:r>
            <a:r>
              <a:rPr lang="en-ID" dirty="0" err="1">
                <a:latin typeface="Arial Rounded MT Bold" panose="020F0704030504030204" pitchFamily="34" charset="0"/>
              </a:rPr>
              <a:t>itu</a:t>
            </a:r>
            <a:r>
              <a:rPr lang="en-ID" dirty="0">
                <a:latin typeface="Arial Rounded MT Bold" panose="020F0704030504030204" pitchFamily="34" charset="0"/>
              </a:rPr>
              <a:t> Para </a:t>
            </a:r>
            <a:r>
              <a:rPr lang="en-ID" dirty="0" err="1">
                <a:latin typeface="Arial Rounded MT Bold" panose="020F0704030504030204" pitchFamily="34" charset="0"/>
              </a:rPr>
              <a:t>Pemimpin</a:t>
            </a:r>
            <a:r>
              <a:rPr lang="en-ID" dirty="0">
                <a:latin typeface="Arial Rounded MT Bold" panose="020F0704030504030204" pitchFamily="34" charset="0"/>
              </a:rPr>
              <a:t> </a:t>
            </a:r>
            <a:r>
              <a:rPr lang="en-ID" dirty="0" err="1">
                <a:latin typeface="Arial Rounded MT Bold" panose="020F0704030504030204" pitchFamily="34" charset="0"/>
              </a:rPr>
              <a:t>harus</a:t>
            </a:r>
            <a:r>
              <a:rPr lang="en-ID" dirty="0">
                <a:latin typeface="Arial Rounded MT Bold" panose="020F0704030504030204" pitchFamily="34" charset="0"/>
              </a:rPr>
              <a:t> </a:t>
            </a:r>
            <a:r>
              <a:rPr lang="en-ID" dirty="0" err="1">
                <a:latin typeface="Arial Rounded MT Bold" panose="020F0704030504030204" pitchFamily="34" charset="0"/>
              </a:rPr>
              <a:t>melaksanakan</a:t>
            </a:r>
            <a:r>
              <a:rPr lang="en-ID" dirty="0">
                <a:latin typeface="Arial Rounded MT Bold" panose="020F0704030504030204" pitchFamily="34" charset="0"/>
              </a:rPr>
              <a:t> :</a:t>
            </a:r>
          </a:p>
          <a:p>
            <a:pPr>
              <a:lnSpc>
                <a:spcPct val="50000"/>
              </a:lnSpc>
            </a:pPr>
            <a:endParaRPr lang="en-ID" dirty="0">
              <a:latin typeface="Arial Rounded MT Bold" panose="020F0704030504030204" pitchFamily="34" charset="0"/>
            </a:endParaRPr>
          </a:p>
          <a:p>
            <a:pPr marL="285750" indent="-285750">
              <a:spcAft>
                <a:spcPts val="1200"/>
              </a:spcAft>
              <a:buFont typeface="Wingdings" panose="05000000000000000000" pitchFamily="2" charset="2"/>
              <a:buChar char="Ø"/>
            </a:pPr>
            <a:r>
              <a:rPr lang="en-ID" sz="2200" dirty="0" err="1">
                <a:latin typeface="Arial Rounded MT Bold" panose="020F0704030504030204" pitchFamily="34" charset="0"/>
              </a:rPr>
              <a:t>Mengomunikasikan</a:t>
            </a:r>
            <a:r>
              <a:rPr lang="en-ID" sz="2200" dirty="0">
                <a:latin typeface="Arial Rounded MT Bold" panose="020F0704030504030204" pitchFamily="34" charset="0"/>
              </a:rPr>
              <a:t> </a:t>
            </a:r>
            <a:r>
              <a:rPr lang="en-ID" sz="2200" dirty="0" err="1">
                <a:latin typeface="Arial Rounded MT Bold" panose="020F0704030504030204" pitchFamily="34" charset="0"/>
              </a:rPr>
              <a:t>Visi</a:t>
            </a:r>
            <a:r>
              <a:rPr lang="en-ID" sz="2200" dirty="0">
                <a:latin typeface="Arial Rounded MT Bold" panose="020F0704030504030204" pitchFamily="34" charset="0"/>
              </a:rPr>
              <a:t>:</a:t>
            </a:r>
            <a:r>
              <a:rPr lang="en-ID" dirty="0">
                <a:latin typeface="Arial Rounded MT Bold" panose="020F0704030504030204" pitchFamily="34" charset="0"/>
              </a:rPr>
              <a:t> Salah </a:t>
            </a:r>
            <a:r>
              <a:rPr lang="en-ID" dirty="0" err="1">
                <a:latin typeface="Arial Rounded MT Bold" panose="020F0704030504030204" pitchFamily="34" charset="0"/>
              </a:rPr>
              <a:t>satu</a:t>
            </a:r>
            <a:r>
              <a:rPr lang="en-ID" dirty="0">
                <a:latin typeface="Arial Rounded MT Bold" panose="020F0704030504030204" pitchFamily="34" charset="0"/>
              </a:rPr>
              <a:t> </a:t>
            </a:r>
            <a:r>
              <a:rPr lang="en-ID" dirty="0" err="1">
                <a:latin typeface="Arial Rounded MT Bold" panose="020F0704030504030204" pitchFamily="34" charset="0"/>
              </a:rPr>
              <a:t>peran</a:t>
            </a:r>
            <a:r>
              <a:rPr lang="en-ID" dirty="0">
                <a:latin typeface="Arial Rounded MT Bold" panose="020F0704030504030204" pitchFamily="34" charset="0"/>
              </a:rPr>
              <a:t> </a:t>
            </a:r>
            <a:r>
              <a:rPr lang="en-ID" dirty="0" err="1">
                <a:latin typeface="Arial Rounded MT Bold" panose="020F0704030504030204" pitchFamily="34" charset="0"/>
              </a:rPr>
              <a:t>utama</a:t>
            </a:r>
            <a:r>
              <a:rPr lang="en-ID" dirty="0">
                <a:latin typeface="Arial Rounded MT Bold" panose="020F0704030504030204" pitchFamily="34" charset="0"/>
              </a:rPr>
              <a:t> </a:t>
            </a:r>
            <a:r>
              <a:rPr lang="en-ID" dirty="0" err="1">
                <a:latin typeface="Arial Rounded MT Bold" panose="020F0704030504030204" pitchFamily="34" charset="0"/>
              </a:rPr>
              <a:t>kepemimpinan</a:t>
            </a:r>
            <a:r>
              <a:rPr lang="en-ID" dirty="0">
                <a:latin typeface="Arial Rounded MT Bold" panose="020F0704030504030204" pitchFamily="34" charset="0"/>
              </a:rPr>
              <a:t> </a:t>
            </a:r>
            <a:r>
              <a:rPr lang="en-ID" dirty="0" err="1">
                <a:latin typeface="Arial Rounded MT Bold" panose="020F0704030504030204" pitchFamily="34" charset="0"/>
              </a:rPr>
              <a:t>adalah</a:t>
            </a:r>
            <a:r>
              <a:rPr lang="en-ID" dirty="0">
                <a:latin typeface="Arial Rounded MT Bold" panose="020F0704030504030204" pitchFamily="34" charset="0"/>
              </a:rPr>
              <a:t> </a:t>
            </a:r>
            <a:r>
              <a:rPr lang="en-ID" dirty="0" err="1">
                <a:latin typeface="Arial Rounded MT Bold" panose="020F0704030504030204" pitchFamily="34" charset="0"/>
              </a:rPr>
              <a:t>untuk</a:t>
            </a:r>
            <a:r>
              <a:rPr lang="en-ID" dirty="0">
                <a:latin typeface="Arial Rounded MT Bold" panose="020F0704030504030204" pitchFamily="34" charset="0"/>
              </a:rPr>
              <a:t> </a:t>
            </a:r>
            <a:r>
              <a:rPr lang="en-ID" dirty="0" err="1">
                <a:latin typeface="Arial Rounded MT Bold" panose="020F0704030504030204" pitchFamily="34" charset="0"/>
              </a:rPr>
              <a:t>membagikan</a:t>
            </a:r>
            <a:r>
              <a:rPr lang="en-ID" dirty="0">
                <a:latin typeface="Arial Rounded MT Bold" panose="020F0704030504030204" pitchFamily="34" charset="0"/>
              </a:rPr>
              <a:t> </a:t>
            </a:r>
            <a:r>
              <a:rPr lang="en-ID" dirty="0" err="1">
                <a:latin typeface="Arial Rounded MT Bold" panose="020F0704030504030204" pitchFamily="34" charset="0"/>
              </a:rPr>
              <a:t>visi</a:t>
            </a:r>
            <a:r>
              <a:rPr lang="en-ID" dirty="0">
                <a:latin typeface="Arial Rounded MT Bold" panose="020F0704030504030204" pitchFamily="34" charset="0"/>
              </a:rPr>
              <a:t> </a:t>
            </a:r>
            <a:r>
              <a:rPr lang="en-ID" dirty="0" err="1">
                <a:latin typeface="Arial Rounded MT Bold" panose="020F0704030504030204" pitchFamily="34" charset="0"/>
              </a:rPr>
              <a:t>strategis</a:t>
            </a:r>
            <a:r>
              <a:rPr lang="en-ID" dirty="0">
                <a:latin typeface="Arial Rounded MT Bold" panose="020F0704030504030204" pitchFamily="34" charset="0"/>
              </a:rPr>
              <a:t> </a:t>
            </a:r>
            <a:r>
              <a:rPr lang="en-ID" dirty="0" err="1">
                <a:latin typeface="Arial Rounded MT Bold" panose="020F0704030504030204" pitchFamily="34" charset="0"/>
              </a:rPr>
              <a:t>kepada</a:t>
            </a:r>
            <a:r>
              <a:rPr lang="en-ID" dirty="0">
                <a:latin typeface="Arial Rounded MT Bold" panose="020F0704030504030204" pitchFamily="34" charset="0"/>
              </a:rPr>
              <a:t> </a:t>
            </a:r>
            <a:r>
              <a:rPr lang="en-ID" dirty="0" err="1">
                <a:latin typeface="Arial Rounded MT Bold" panose="020F0704030504030204" pitchFamily="34" charset="0"/>
              </a:rPr>
              <a:t>seluruh</a:t>
            </a:r>
            <a:r>
              <a:rPr lang="en-ID" dirty="0">
                <a:latin typeface="Arial Rounded MT Bold" panose="020F0704030504030204" pitchFamily="34" charset="0"/>
              </a:rPr>
              <a:t> </a:t>
            </a:r>
            <a:r>
              <a:rPr lang="en-ID" dirty="0" err="1">
                <a:latin typeface="Arial Rounded MT Bold" panose="020F0704030504030204" pitchFamily="34" charset="0"/>
              </a:rPr>
              <a:t>organisasi</a:t>
            </a:r>
            <a:r>
              <a:rPr lang="en-ID" dirty="0">
                <a:latin typeface="Arial Rounded MT Bold" panose="020F0704030504030204" pitchFamily="34" charset="0"/>
              </a:rPr>
              <a:t>. </a:t>
            </a:r>
            <a:r>
              <a:rPr lang="en-ID" dirty="0" err="1">
                <a:latin typeface="Arial Rounded MT Bold" panose="020F0704030504030204" pitchFamily="34" charset="0"/>
              </a:rPr>
              <a:t>Ini</a:t>
            </a:r>
            <a:r>
              <a:rPr lang="en-ID" dirty="0">
                <a:latin typeface="Arial Rounded MT Bold" panose="020F0704030504030204" pitchFamily="34" charset="0"/>
              </a:rPr>
              <a:t> </a:t>
            </a:r>
            <a:r>
              <a:rPr lang="en-ID" dirty="0" err="1">
                <a:latin typeface="Arial Rounded MT Bold" panose="020F0704030504030204" pitchFamily="34" charset="0"/>
              </a:rPr>
              <a:t>melibatkan</a:t>
            </a:r>
            <a:r>
              <a:rPr lang="en-ID" dirty="0">
                <a:latin typeface="Arial Rounded MT Bold" panose="020F0704030504030204" pitchFamily="34" charset="0"/>
              </a:rPr>
              <a:t> </a:t>
            </a:r>
            <a:r>
              <a:rPr lang="en-ID" dirty="0" err="1">
                <a:latin typeface="Arial Rounded MT Bold" panose="020F0704030504030204" pitchFamily="34" charset="0"/>
              </a:rPr>
              <a:t>tidak</a:t>
            </a:r>
            <a:r>
              <a:rPr lang="en-ID" dirty="0">
                <a:latin typeface="Arial Rounded MT Bold" panose="020F0704030504030204" pitchFamily="34" charset="0"/>
              </a:rPr>
              <a:t> </a:t>
            </a:r>
            <a:r>
              <a:rPr lang="en-ID" dirty="0" err="1">
                <a:latin typeface="Arial Rounded MT Bold" panose="020F0704030504030204" pitchFamily="34" charset="0"/>
              </a:rPr>
              <a:t>hanya</a:t>
            </a:r>
            <a:r>
              <a:rPr lang="en-ID" dirty="0">
                <a:latin typeface="Arial Rounded MT Bold" panose="020F0704030504030204" pitchFamily="34" charset="0"/>
              </a:rPr>
              <a:t> </a:t>
            </a:r>
            <a:r>
              <a:rPr lang="en-ID" dirty="0" err="1">
                <a:latin typeface="Arial Rounded MT Bold" panose="020F0704030504030204" pitchFamily="34" charset="0"/>
              </a:rPr>
              <a:t>menyampaikan</a:t>
            </a:r>
            <a:r>
              <a:rPr lang="en-ID" dirty="0">
                <a:latin typeface="Arial Rounded MT Bold" panose="020F0704030504030204" pitchFamily="34" charset="0"/>
              </a:rPr>
              <a:t> </a:t>
            </a:r>
            <a:r>
              <a:rPr lang="en-ID" dirty="0" err="1">
                <a:latin typeface="Arial Rounded MT Bold" panose="020F0704030504030204" pitchFamily="34" charset="0"/>
              </a:rPr>
              <a:t>tujuan</a:t>
            </a:r>
            <a:r>
              <a:rPr lang="en-ID" dirty="0">
                <a:latin typeface="Arial Rounded MT Bold" panose="020F0704030504030204" pitchFamily="34" charset="0"/>
              </a:rPr>
              <a:t> </a:t>
            </a:r>
            <a:r>
              <a:rPr lang="en-ID" dirty="0" err="1">
                <a:latin typeface="Arial Rounded MT Bold" panose="020F0704030504030204" pitchFamily="34" charset="0"/>
              </a:rPr>
              <a:t>tetapi</a:t>
            </a:r>
            <a:r>
              <a:rPr lang="en-ID" dirty="0">
                <a:latin typeface="Arial Rounded MT Bold" panose="020F0704030504030204" pitchFamily="34" charset="0"/>
              </a:rPr>
              <a:t> juga </a:t>
            </a:r>
            <a:r>
              <a:rPr lang="en-ID" dirty="0" err="1">
                <a:latin typeface="Arial Rounded MT Bold" panose="020F0704030504030204" pitchFamily="34" charset="0"/>
              </a:rPr>
              <a:t>alasan</a:t>
            </a:r>
            <a:r>
              <a:rPr lang="en-ID" dirty="0">
                <a:latin typeface="Arial Rounded MT Bold" panose="020F0704030504030204" pitchFamily="34" charset="0"/>
              </a:rPr>
              <a:t> di </a:t>
            </a:r>
            <a:r>
              <a:rPr lang="en-ID" dirty="0" err="1">
                <a:latin typeface="Arial Rounded MT Bold" panose="020F0704030504030204" pitchFamily="34" charset="0"/>
              </a:rPr>
              <a:t>baliknya</a:t>
            </a:r>
            <a:r>
              <a:rPr lang="en-ID" dirty="0">
                <a:latin typeface="Arial Rounded MT Bold" panose="020F0704030504030204" pitchFamily="34" charset="0"/>
              </a:rPr>
              <a:t> dan </a:t>
            </a:r>
            <a:r>
              <a:rPr lang="en-ID" dirty="0" err="1">
                <a:latin typeface="Arial Rounded MT Bold" panose="020F0704030504030204" pitchFamily="34" charset="0"/>
              </a:rPr>
              <a:t>manfaat</a:t>
            </a:r>
            <a:r>
              <a:rPr lang="en-ID" dirty="0">
                <a:latin typeface="Arial Rounded MT Bold" panose="020F0704030504030204" pitchFamily="34" charset="0"/>
              </a:rPr>
              <a:t> yang </a:t>
            </a:r>
            <a:r>
              <a:rPr lang="en-ID" dirty="0" err="1">
                <a:latin typeface="Arial Rounded MT Bold" panose="020F0704030504030204" pitchFamily="34" charset="0"/>
              </a:rPr>
              <a:t>diharapkan</a:t>
            </a:r>
            <a:r>
              <a:rPr lang="en-ID" dirty="0">
                <a:latin typeface="Arial Rounded MT Bold" panose="020F0704030504030204" pitchFamily="34" charset="0"/>
              </a:rPr>
              <a:t>.</a:t>
            </a:r>
          </a:p>
          <a:p>
            <a:pPr marL="285750" indent="-285750">
              <a:spcAft>
                <a:spcPts val="1200"/>
              </a:spcAft>
              <a:buFont typeface="Wingdings" panose="05000000000000000000" pitchFamily="2" charset="2"/>
              <a:buChar char="Ø"/>
            </a:pPr>
            <a:r>
              <a:rPr lang="en-ID" sz="2200" dirty="0" err="1">
                <a:latin typeface="Arial Rounded MT Bold" panose="020F0704030504030204" pitchFamily="34" charset="0"/>
              </a:rPr>
              <a:t>Membangun</a:t>
            </a:r>
            <a:r>
              <a:rPr lang="en-ID" sz="2200" dirty="0">
                <a:latin typeface="Arial Rounded MT Bold" panose="020F0704030504030204" pitchFamily="34" charset="0"/>
              </a:rPr>
              <a:t> </a:t>
            </a:r>
            <a:r>
              <a:rPr lang="en-ID" sz="2200" dirty="0" err="1">
                <a:latin typeface="Arial Rounded MT Bold" panose="020F0704030504030204" pitchFamily="34" charset="0"/>
              </a:rPr>
              <a:t>Komitmen</a:t>
            </a:r>
            <a:r>
              <a:rPr lang="en-ID" sz="2200" dirty="0">
                <a:latin typeface="Arial Rounded MT Bold" panose="020F0704030504030204" pitchFamily="34" charset="0"/>
              </a:rPr>
              <a:t>: </a:t>
            </a:r>
            <a:r>
              <a:rPr lang="en-ID" dirty="0" err="1">
                <a:latin typeface="Arial Rounded MT Bold" panose="020F0704030504030204" pitchFamily="34" charset="0"/>
              </a:rPr>
              <a:t>Pemimpin</a:t>
            </a:r>
            <a:r>
              <a:rPr lang="en-ID" dirty="0">
                <a:latin typeface="Arial Rounded MT Bold" panose="020F0704030504030204" pitchFamily="34" charset="0"/>
              </a:rPr>
              <a:t> juga </a:t>
            </a:r>
            <a:r>
              <a:rPr lang="en-ID" dirty="0" err="1">
                <a:latin typeface="Arial Rounded MT Bold" panose="020F0704030504030204" pitchFamily="34" charset="0"/>
              </a:rPr>
              <a:t>harus</a:t>
            </a:r>
            <a:r>
              <a:rPr lang="en-ID" dirty="0">
                <a:latin typeface="Arial Rounded MT Bold" panose="020F0704030504030204" pitchFamily="34" charset="0"/>
              </a:rPr>
              <a:t> </a:t>
            </a:r>
            <a:r>
              <a:rPr lang="en-ID" dirty="0" err="1">
                <a:latin typeface="Arial Rounded MT Bold" panose="020F0704030504030204" pitchFamily="34" charset="0"/>
              </a:rPr>
              <a:t>membangun</a:t>
            </a:r>
            <a:r>
              <a:rPr lang="en-ID" dirty="0">
                <a:latin typeface="Arial Rounded MT Bold" panose="020F0704030504030204" pitchFamily="34" charset="0"/>
              </a:rPr>
              <a:t> </a:t>
            </a:r>
            <a:r>
              <a:rPr lang="en-ID" dirty="0" err="1">
                <a:latin typeface="Arial Rounded MT Bold" panose="020F0704030504030204" pitchFamily="34" charset="0"/>
              </a:rPr>
              <a:t>komitmen</a:t>
            </a:r>
            <a:r>
              <a:rPr lang="en-ID" dirty="0">
                <a:latin typeface="Arial Rounded MT Bold" panose="020F0704030504030204" pitchFamily="34" charset="0"/>
              </a:rPr>
              <a:t> </a:t>
            </a:r>
            <a:r>
              <a:rPr lang="en-ID" dirty="0" err="1">
                <a:latin typeface="Arial Rounded MT Bold" panose="020F0704030504030204" pitchFamily="34" charset="0"/>
              </a:rPr>
              <a:t>terhadap</a:t>
            </a:r>
            <a:r>
              <a:rPr lang="en-ID" dirty="0">
                <a:latin typeface="Arial Rounded MT Bold" panose="020F0704030504030204" pitchFamily="34" charset="0"/>
              </a:rPr>
              <a:t> </a:t>
            </a:r>
            <a:r>
              <a:rPr lang="en-ID" dirty="0" err="1">
                <a:latin typeface="Arial Rounded MT Bold" panose="020F0704030504030204" pitchFamily="34" charset="0"/>
              </a:rPr>
              <a:t>rencana</a:t>
            </a:r>
            <a:r>
              <a:rPr lang="en-ID" dirty="0">
                <a:latin typeface="Arial Rounded MT Bold" panose="020F0704030504030204" pitchFamily="34" charset="0"/>
              </a:rPr>
              <a:t> </a:t>
            </a:r>
            <a:r>
              <a:rPr lang="en-ID" dirty="0" err="1">
                <a:latin typeface="Arial Rounded MT Bold" panose="020F0704030504030204" pitchFamily="34" charset="0"/>
              </a:rPr>
              <a:t>strategis</a:t>
            </a:r>
            <a:r>
              <a:rPr lang="en-ID" dirty="0">
                <a:latin typeface="Arial Rounded MT Bold" panose="020F0704030504030204" pitchFamily="34" charset="0"/>
              </a:rPr>
              <a:t>. </a:t>
            </a:r>
            <a:r>
              <a:rPr lang="en-ID" dirty="0" err="1">
                <a:latin typeface="Arial Rounded MT Bold" panose="020F0704030504030204" pitchFamily="34" charset="0"/>
              </a:rPr>
              <a:t>Ini</a:t>
            </a:r>
            <a:r>
              <a:rPr lang="en-ID" dirty="0">
                <a:latin typeface="Arial Rounded MT Bold" panose="020F0704030504030204" pitchFamily="34" charset="0"/>
              </a:rPr>
              <a:t> </a:t>
            </a:r>
            <a:r>
              <a:rPr lang="en-ID" dirty="0" err="1">
                <a:latin typeface="Arial Rounded MT Bold" panose="020F0704030504030204" pitchFamily="34" charset="0"/>
              </a:rPr>
              <a:t>melibatkan</a:t>
            </a:r>
            <a:r>
              <a:rPr lang="en-ID" dirty="0">
                <a:latin typeface="Arial Rounded MT Bold" panose="020F0704030504030204" pitchFamily="34" charset="0"/>
              </a:rPr>
              <a:t> </a:t>
            </a:r>
            <a:r>
              <a:rPr lang="en-ID" dirty="0" err="1">
                <a:latin typeface="Arial Rounded MT Bold" panose="020F0704030504030204" pitchFamily="34" charset="0"/>
              </a:rPr>
              <a:t>keterlibatan</a:t>
            </a:r>
            <a:r>
              <a:rPr lang="en-ID" dirty="0">
                <a:latin typeface="Arial Rounded MT Bold" panose="020F0704030504030204" pitchFamily="34" charset="0"/>
              </a:rPr>
              <a:t> </a:t>
            </a:r>
            <a:r>
              <a:rPr lang="en-ID" dirty="0" err="1">
                <a:latin typeface="Arial Rounded MT Bold" panose="020F0704030504030204" pitchFamily="34" charset="0"/>
              </a:rPr>
              <a:t>dengan</a:t>
            </a:r>
            <a:r>
              <a:rPr lang="en-ID" dirty="0">
                <a:latin typeface="Arial Rounded MT Bold" panose="020F0704030504030204" pitchFamily="34" charset="0"/>
              </a:rPr>
              <a:t> </a:t>
            </a:r>
            <a:r>
              <a:rPr lang="en-ID" dirty="0" err="1">
                <a:latin typeface="Arial Rounded MT Bold" panose="020F0704030504030204" pitchFamily="34" charset="0"/>
              </a:rPr>
              <a:t>karyawan</a:t>
            </a:r>
            <a:r>
              <a:rPr lang="en-ID" dirty="0">
                <a:latin typeface="Arial Rounded MT Bold" panose="020F0704030504030204" pitchFamily="34" charset="0"/>
              </a:rPr>
              <a:t> di </a:t>
            </a:r>
            <a:r>
              <a:rPr lang="en-ID" dirty="0" err="1">
                <a:latin typeface="Arial Rounded MT Bold" panose="020F0704030504030204" pitchFamily="34" charset="0"/>
              </a:rPr>
              <a:t>semua</a:t>
            </a:r>
            <a:r>
              <a:rPr lang="en-ID" dirty="0">
                <a:latin typeface="Arial Rounded MT Bold" panose="020F0704030504030204" pitchFamily="34" charset="0"/>
              </a:rPr>
              <a:t> </a:t>
            </a:r>
            <a:r>
              <a:rPr lang="en-ID" dirty="0" err="1">
                <a:latin typeface="Arial Rounded MT Bold" panose="020F0704030504030204" pitchFamily="34" charset="0"/>
              </a:rPr>
              <a:t>tingkatan</a:t>
            </a:r>
            <a:r>
              <a:rPr lang="en-ID" dirty="0">
                <a:latin typeface="Arial Rounded MT Bold" panose="020F0704030504030204" pitchFamily="34" charset="0"/>
              </a:rPr>
              <a:t>, </a:t>
            </a:r>
            <a:r>
              <a:rPr lang="en-ID" dirty="0" err="1">
                <a:latin typeface="Arial Rounded MT Bold" panose="020F0704030504030204" pitchFamily="34" charset="0"/>
              </a:rPr>
              <a:t>mengatasi</a:t>
            </a:r>
            <a:r>
              <a:rPr lang="en-ID" dirty="0">
                <a:latin typeface="Arial Rounded MT Bold" panose="020F0704030504030204" pitchFamily="34" charset="0"/>
              </a:rPr>
              <a:t> </a:t>
            </a:r>
            <a:r>
              <a:rPr lang="en-ID" dirty="0" err="1">
                <a:latin typeface="Arial Rounded MT Bold" panose="020F0704030504030204" pitchFamily="34" charset="0"/>
              </a:rPr>
              <a:t>masalah</a:t>
            </a:r>
            <a:r>
              <a:rPr lang="en-ID" dirty="0">
                <a:latin typeface="Arial Rounded MT Bold" panose="020F0704030504030204" pitchFamily="34" charset="0"/>
              </a:rPr>
              <a:t> </a:t>
            </a:r>
            <a:r>
              <a:rPr lang="en-ID" dirty="0" err="1">
                <a:latin typeface="Arial Rounded MT Bold" panose="020F0704030504030204" pitchFamily="34" charset="0"/>
              </a:rPr>
              <a:t>mereka</a:t>
            </a:r>
            <a:r>
              <a:rPr lang="en-ID" dirty="0">
                <a:latin typeface="Arial Rounded MT Bold" panose="020F0704030504030204" pitchFamily="34" charset="0"/>
              </a:rPr>
              <a:t>, dan </a:t>
            </a:r>
            <a:r>
              <a:rPr lang="en-ID" dirty="0" err="1">
                <a:latin typeface="Arial Rounded MT Bold" panose="020F0704030504030204" pitchFamily="34" charset="0"/>
              </a:rPr>
              <a:t>mendapatkan</a:t>
            </a:r>
            <a:r>
              <a:rPr lang="en-ID" dirty="0">
                <a:latin typeface="Arial Rounded MT Bold" panose="020F0704030504030204" pitchFamily="34" charset="0"/>
              </a:rPr>
              <a:t> </a:t>
            </a:r>
            <a:r>
              <a:rPr lang="en-ID" dirty="0" err="1">
                <a:latin typeface="Arial Rounded MT Bold" panose="020F0704030504030204" pitchFamily="34" charset="0"/>
              </a:rPr>
              <a:t>dukungan</a:t>
            </a:r>
            <a:r>
              <a:rPr lang="en-ID" dirty="0">
                <a:latin typeface="Arial Rounded MT Bold" panose="020F0704030504030204" pitchFamily="34" charset="0"/>
              </a:rPr>
              <a:t> </a:t>
            </a:r>
            <a:r>
              <a:rPr lang="en-ID" dirty="0" err="1">
                <a:latin typeface="Arial Rounded MT Bold" panose="020F0704030504030204" pitchFamily="34" charset="0"/>
              </a:rPr>
              <a:t>mereka</a:t>
            </a:r>
            <a:r>
              <a:rPr lang="en-ID" dirty="0">
                <a:latin typeface="Arial Rounded MT Bold" panose="020F0704030504030204" pitchFamily="34" charset="0"/>
              </a:rPr>
              <a:t> </a:t>
            </a:r>
            <a:r>
              <a:rPr lang="en-ID" dirty="0" err="1">
                <a:latin typeface="Arial Rounded MT Bold" panose="020F0704030504030204" pitchFamily="34" charset="0"/>
              </a:rPr>
              <a:t>untuk</a:t>
            </a:r>
            <a:r>
              <a:rPr lang="en-ID" dirty="0">
                <a:latin typeface="Arial Rounded MT Bold" panose="020F0704030504030204" pitchFamily="34" charset="0"/>
              </a:rPr>
              <a:t> </a:t>
            </a:r>
            <a:r>
              <a:rPr lang="en-ID" dirty="0" err="1">
                <a:latin typeface="Arial Rounded MT Bold" panose="020F0704030504030204" pitchFamily="34" charset="0"/>
              </a:rPr>
              <a:t>rencana</a:t>
            </a:r>
            <a:r>
              <a:rPr lang="en-ID" dirty="0">
                <a:latin typeface="Arial Rounded MT Bold" panose="020F0704030504030204" pitchFamily="34" charset="0"/>
              </a:rPr>
              <a:t> </a:t>
            </a:r>
            <a:r>
              <a:rPr lang="en-ID" dirty="0" err="1">
                <a:latin typeface="Arial Rounded MT Bold" panose="020F0704030504030204" pitchFamily="34" charset="0"/>
              </a:rPr>
              <a:t>tersebut</a:t>
            </a:r>
            <a:r>
              <a:rPr lang="en-ID" dirty="0">
                <a:latin typeface="Arial Rounded MT Bold" panose="020F0704030504030204" pitchFamily="34" charset="0"/>
              </a:rPr>
              <a:t>.</a:t>
            </a:r>
          </a:p>
          <a:p>
            <a:pPr marL="285750" indent="-285750">
              <a:spcAft>
                <a:spcPts val="1200"/>
              </a:spcAft>
              <a:buFont typeface="Wingdings" panose="05000000000000000000" pitchFamily="2" charset="2"/>
              <a:buChar char="Ø"/>
            </a:pPr>
            <a:r>
              <a:rPr lang="en-ID" sz="2200" dirty="0" err="1">
                <a:latin typeface="Arial Rounded MT Bold" panose="020F0704030504030204" pitchFamily="34" charset="0"/>
              </a:rPr>
              <a:t>Memimpin</a:t>
            </a:r>
            <a:r>
              <a:rPr lang="en-ID" sz="2200" dirty="0">
                <a:latin typeface="Arial Rounded MT Bold" panose="020F0704030504030204" pitchFamily="34" charset="0"/>
              </a:rPr>
              <a:t> </a:t>
            </a:r>
            <a:r>
              <a:rPr lang="en-ID" sz="2200" dirty="0" err="1">
                <a:latin typeface="Arial Rounded MT Bold" panose="020F0704030504030204" pitchFamily="34" charset="0"/>
              </a:rPr>
              <a:t>dengan</a:t>
            </a:r>
            <a:r>
              <a:rPr lang="en-ID" sz="2200" dirty="0">
                <a:latin typeface="Arial Rounded MT Bold" panose="020F0704030504030204" pitchFamily="34" charset="0"/>
              </a:rPr>
              <a:t> </a:t>
            </a:r>
            <a:r>
              <a:rPr lang="en-ID" sz="2200" dirty="0" err="1">
                <a:latin typeface="Arial Rounded MT Bold" panose="020F0704030504030204" pitchFamily="34" charset="0"/>
              </a:rPr>
              <a:t>Memberi</a:t>
            </a:r>
            <a:r>
              <a:rPr lang="en-ID" sz="2200" dirty="0">
                <a:latin typeface="Arial Rounded MT Bold" panose="020F0704030504030204" pitchFamily="34" charset="0"/>
              </a:rPr>
              <a:t> </a:t>
            </a:r>
            <a:r>
              <a:rPr lang="en-ID" sz="2200" dirty="0" err="1">
                <a:latin typeface="Arial Rounded MT Bold" panose="020F0704030504030204" pitchFamily="34" charset="0"/>
              </a:rPr>
              <a:t>Contoh</a:t>
            </a:r>
            <a:r>
              <a:rPr lang="en-ID" sz="2200" dirty="0">
                <a:latin typeface="Arial Rounded MT Bold" panose="020F0704030504030204" pitchFamily="34" charset="0"/>
              </a:rPr>
              <a:t>: </a:t>
            </a:r>
            <a:r>
              <a:rPr lang="en-ID" dirty="0" err="1">
                <a:latin typeface="Arial Rounded MT Bold" panose="020F0704030504030204" pitchFamily="34" charset="0"/>
              </a:rPr>
              <a:t>Pemimpin</a:t>
            </a:r>
            <a:r>
              <a:rPr lang="en-ID" dirty="0">
                <a:latin typeface="Arial Rounded MT Bold" panose="020F0704030504030204" pitchFamily="34" charset="0"/>
              </a:rPr>
              <a:t> </a:t>
            </a:r>
            <a:r>
              <a:rPr lang="en-ID" dirty="0" err="1">
                <a:latin typeface="Arial Rounded MT Bold" panose="020F0704030504030204" pitchFamily="34" charset="0"/>
              </a:rPr>
              <a:t>perlu</a:t>
            </a:r>
            <a:r>
              <a:rPr lang="en-ID" dirty="0">
                <a:latin typeface="Arial Rounded MT Bold" panose="020F0704030504030204" pitchFamily="34" charset="0"/>
              </a:rPr>
              <a:t> </a:t>
            </a:r>
            <a:r>
              <a:rPr lang="en-ID" dirty="0" err="1">
                <a:latin typeface="Arial Rounded MT Bold" panose="020F0704030504030204" pitchFamily="34" charset="0"/>
              </a:rPr>
              <a:t>memimpin</a:t>
            </a:r>
            <a:r>
              <a:rPr lang="en-ID" dirty="0">
                <a:latin typeface="Arial Rounded MT Bold" panose="020F0704030504030204" pitchFamily="34" charset="0"/>
              </a:rPr>
              <a:t> </a:t>
            </a:r>
            <a:r>
              <a:rPr lang="en-ID" dirty="0" err="1">
                <a:latin typeface="Arial Rounded MT Bold" panose="020F0704030504030204" pitchFamily="34" charset="0"/>
              </a:rPr>
              <a:t>dengan</a:t>
            </a:r>
            <a:r>
              <a:rPr lang="en-ID" dirty="0">
                <a:latin typeface="Arial Rounded MT Bold" panose="020F0704030504030204" pitchFamily="34" charset="0"/>
              </a:rPr>
              <a:t> </a:t>
            </a:r>
            <a:r>
              <a:rPr lang="en-ID" dirty="0" err="1">
                <a:latin typeface="Arial Rounded MT Bold" panose="020F0704030504030204" pitchFamily="34" charset="0"/>
              </a:rPr>
              <a:t>memberi</a:t>
            </a:r>
            <a:r>
              <a:rPr lang="en-ID" dirty="0">
                <a:latin typeface="Arial Rounded MT Bold" panose="020F0704030504030204" pitchFamily="34" charset="0"/>
              </a:rPr>
              <a:t> </a:t>
            </a:r>
            <a:r>
              <a:rPr lang="en-ID" dirty="0" err="1">
                <a:latin typeface="Arial Rounded MT Bold" panose="020F0704030504030204" pitchFamily="34" charset="0"/>
              </a:rPr>
              <a:t>contoh</a:t>
            </a:r>
            <a:r>
              <a:rPr lang="en-ID" dirty="0">
                <a:latin typeface="Arial Rounded MT Bold" panose="020F0704030504030204" pitchFamily="34" charset="0"/>
              </a:rPr>
              <a:t> dan </a:t>
            </a:r>
            <a:r>
              <a:rPr lang="en-ID" dirty="0" err="1">
                <a:latin typeface="Arial Rounded MT Bold" panose="020F0704030504030204" pitchFamily="34" charset="0"/>
              </a:rPr>
              <a:t>menunjukkan</a:t>
            </a:r>
            <a:r>
              <a:rPr lang="en-ID" dirty="0">
                <a:latin typeface="Arial Rounded MT Bold" panose="020F0704030504030204" pitchFamily="34" charset="0"/>
              </a:rPr>
              <a:t> </a:t>
            </a:r>
            <a:r>
              <a:rPr lang="en-ID" dirty="0" err="1">
                <a:latin typeface="Arial Rounded MT Bold" panose="020F0704030504030204" pitchFamily="34" charset="0"/>
              </a:rPr>
              <a:t>komitmen</a:t>
            </a:r>
            <a:r>
              <a:rPr lang="en-ID" dirty="0">
                <a:latin typeface="Arial Rounded MT Bold" panose="020F0704030504030204" pitchFamily="34" charset="0"/>
              </a:rPr>
              <a:t> </a:t>
            </a:r>
            <a:r>
              <a:rPr lang="en-ID" dirty="0" err="1">
                <a:latin typeface="Arial Rounded MT Bold" panose="020F0704030504030204" pitchFamily="34" charset="0"/>
              </a:rPr>
              <a:t>mereka</a:t>
            </a:r>
            <a:r>
              <a:rPr lang="en-ID" dirty="0">
                <a:latin typeface="Arial Rounded MT Bold" panose="020F0704030504030204" pitchFamily="34" charset="0"/>
              </a:rPr>
              <a:t> </a:t>
            </a:r>
            <a:r>
              <a:rPr lang="en-ID" dirty="0" err="1">
                <a:latin typeface="Arial Rounded MT Bold" panose="020F0704030504030204" pitchFamily="34" charset="0"/>
              </a:rPr>
              <a:t>terhadap</a:t>
            </a:r>
            <a:r>
              <a:rPr lang="en-ID" dirty="0">
                <a:latin typeface="Arial Rounded MT Bold" panose="020F0704030504030204" pitchFamily="34" charset="0"/>
              </a:rPr>
              <a:t> </a:t>
            </a:r>
            <a:r>
              <a:rPr lang="en-ID" dirty="0" err="1">
                <a:latin typeface="Arial Rounded MT Bold" panose="020F0704030504030204" pitchFamily="34" charset="0"/>
              </a:rPr>
              <a:t>rencana</a:t>
            </a:r>
            <a:r>
              <a:rPr lang="en-ID" dirty="0">
                <a:latin typeface="Arial Rounded MT Bold" panose="020F0704030504030204" pitchFamily="34" charset="0"/>
              </a:rPr>
              <a:t> </a:t>
            </a:r>
            <a:r>
              <a:rPr lang="en-ID" dirty="0" err="1">
                <a:latin typeface="Arial Rounded MT Bold" panose="020F0704030504030204" pitchFamily="34" charset="0"/>
              </a:rPr>
              <a:t>strategis</a:t>
            </a:r>
            <a:r>
              <a:rPr lang="en-ID" dirty="0">
                <a:latin typeface="Arial Rounded MT Bold" panose="020F0704030504030204" pitchFamily="34" charset="0"/>
              </a:rPr>
              <a:t>. </a:t>
            </a:r>
            <a:r>
              <a:rPr lang="en-ID" dirty="0" err="1">
                <a:latin typeface="Arial Rounded MT Bold" panose="020F0704030504030204" pitchFamily="34" charset="0"/>
              </a:rPr>
              <a:t>Ini</a:t>
            </a:r>
            <a:r>
              <a:rPr lang="en-ID" dirty="0">
                <a:latin typeface="Arial Rounded MT Bold" panose="020F0704030504030204" pitchFamily="34" charset="0"/>
              </a:rPr>
              <a:t> </a:t>
            </a:r>
            <a:r>
              <a:rPr lang="en-ID" dirty="0" err="1">
                <a:latin typeface="Arial Rounded MT Bold" panose="020F0704030504030204" pitchFamily="34" charset="0"/>
              </a:rPr>
              <a:t>melibatkan</a:t>
            </a:r>
            <a:r>
              <a:rPr lang="en-ID" dirty="0">
                <a:latin typeface="Arial Rounded MT Bold" panose="020F0704030504030204" pitchFamily="34" charset="0"/>
              </a:rPr>
              <a:t> </a:t>
            </a:r>
            <a:r>
              <a:rPr lang="en-ID" dirty="0" err="1">
                <a:latin typeface="Arial Rounded MT Bold" panose="020F0704030504030204" pitchFamily="34" charset="0"/>
              </a:rPr>
              <a:t>pengambilan</a:t>
            </a:r>
            <a:r>
              <a:rPr lang="en-ID" dirty="0">
                <a:latin typeface="Arial Rounded MT Bold" panose="020F0704030504030204" pitchFamily="34" charset="0"/>
              </a:rPr>
              <a:t> </a:t>
            </a:r>
            <a:r>
              <a:rPr lang="en-ID" dirty="0" err="1">
                <a:latin typeface="Arial Rounded MT Bold" panose="020F0704030504030204" pitchFamily="34" charset="0"/>
              </a:rPr>
              <a:t>keputusan</a:t>
            </a:r>
            <a:r>
              <a:rPr lang="en-ID" dirty="0">
                <a:latin typeface="Arial Rounded MT Bold" panose="020F0704030504030204" pitchFamily="34" charset="0"/>
              </a:rPr>
              <a:t> yang </a:t>
            </a:r>
            <a:r>
              <a:rPr lang="en-ID" dirty="0" err="1">
                <a:latin typeface="Arial Rounded MT Bold" panose="020F0704030504030204" pitchFamily="34" charset="0"/>
              </a:rPr>
              <a:t>selaras</a:t>
            </a:r>
            <a:r>
              <a:rPr lang="en-ID" dirty="0">
                <a:latin typeface="Arial Rounded MT Bold" panose="020F0704030504030204" pitchFamily="34" charset="0"/>
              </a:rPr>
              <a:t> </a:t>
            </a:r>
            <a:r>
              <a:rPr lang="en-ID" dirty="0" err="1">
                <a:latin typeface="Arial Rounded MT Bold" panose="020F0704030504030204" pitchFamily="34" charset="0"/>
              </a:rPr>
              <a:t>dengan</a:t>
            </a:r>
            <a:r>
              <a:rPr lang="en-ID" dirty="0">
                <a:latin typeface="Arial Rounded MT Bold" panose="020F0704030504030204" pitchFamily="34" charset="0"/>
              </a:rPr>
              <a:t> </a:t>
            </a:r>
            <a:r>
              <a:rPr lang="en-ID" dirty="0" err="1">
                <a:latin typeface="Arial Rounded MT Bold" panose="020F0704030504030204" pitchFamily="34" charset="0"/>
              </a:rPr>
              <a:t>tujuan</a:t>
            </a:r>
            <a:r>
              <a:rPr lang="en-ID" dirty="0">
                <a:latin typeface="Arial Rounded MT Bold" panose="020F0704030504030204" pitchFamily="34" charset="0"/>
              </a:rPr>
              <a:t> </a:t>
            </a:r>
            <a:r>
              <a:rPr lang="en-ID" dirty="0" err="1">
                <a:latin typeface="Arial Rounded MT Bold" panose="020F0704030504030204" pitchFamily="34" charset="0"/>
              </a:rPr>
              <a:t>strategis</a:t>
            </a:r>
            <a:r>
              <a:rPr lang="en-ID" dirty="0">
                <a:latin typeface="Arial Rounded MT Bold" panose="020F0704030504030204" pitchFamily="34" charset="0"/>
              </a:rPr>
              <a:t> dan </a:t>
            </a:r>
            <a:r>
              <a:rPr lang="en-ID" dirty="0" err="1">
                <a:latin typeface="Arial Rounded MT Bold" panose="020F0704030504030204" pitchFamily="34" charset="0"/>
              </a:rPr>
              <a:t>menunjukkan</a:t>
            </a:r>
            <a:r>
              <a:rPr lang="en-ID" dirty="0">
                <a:latin typeface="Arial Rounded MT Bold" panose="020F0704030504030204" pitchFamily="34" charset="0"/>
              </a:rPr>
              <a:t> </a:t>
            </a:r>
            <a:r>
              <a:rPr lang="en-ID" dirty="0" err="1">
                <a:latin typeface="Arial Rounded MT Bold" panose="020F0704030504030204" pitchFamily="34" charset="0"/>
              </a:rPr>
              <a:t>kemauan</a:t>
            </a:r>
            <a:r>
              <a:rPr lang="en-ID" dirty="0">
                <a:latin typeface="Arial Rounded MT Bold" panose="020F0704030504030204" pitchFamily="34" charset="0"/>
              </a:rPr>
              <a:t> </a:t>
            </a:r>
            <a:r>
              <a:rPr lang="en-ID" dirty="0" err="1">
                <a:latin typeface="Arial Rounded MT Bold" panose="020F0704030504030204" pitchFamily="34" charset="0"/>
              </a:rPr>
              <a:t>untuk</a:t>
            </a:r>
            <a:r>
              <a:rPr lang="en-ID" dirty="0">
                <a:latin typeface="Arial Rounded MT Bold" panose="020F0704030504030204" pitchFamily="34" charset="0"/>
              </a:rPr>
              <a:t> </a:t>
            </a:r>
            <a:r>
              <a:rPr lang="en-ID" dirty="0" err="1">
                <a:latin typeface="Arial Rounded MT Bold" panose="020F0704030504030204" pitchFamily="34" charset="0"/>
              </a:rPr>
              <a:t>beradaptasi</a:t>
            </a:r>
            <a:r>
              <a:rPr lang="en-ID" dirty="0">
                <a:latin typeface="Arial Rounded MT Bold" panose="020F0704030504030204" pitchFamily="34" charset="0"/>
              </a:rPr>
              <a:t> </a:t>
            </a:r>
            <a:r>
              <a:rPr lang="en-ID" dirty="0" err="1">
                <a:latin typeface="Arial Rounded MT Bold" panose="020F0704030504030204" pitchFamily="34" charset="0"/>
              </a:rPr>
              <a:t>seiring</a:t>
            </a:r>
            <a:r>
              <a:rPr lang="en-ID" dirty="0">
                <a:latin typeface="Arial Rounded MT Bold" panose="020F0704030504030204" pitchFamily="34" charset="0"/>
              </a:rPr>
              <a:t> </a:t>
            </a:r>
            <a:r>
              <a:rPr lang="en-ID" dirty="0" err="1">
                <a:latin typeface="Arial Rounded MT Bold" panose="020F0704030504030204" pitchFamily="34" charset="0"/>
              </a:rPr>
              <a:t>dengan</a:t>
            </a:r>
            <a:r>
              <a:rPr lang="en-ID" dirty="0">
                <a:latin typeface="Arial Rounded MT Bold" panose="020F0704030504030204" pitchFamily="34" charset="0"/>
              </a:rPr>
              <a:t> </a:t>
            </a:r>
            <a:r>
              <a:rPr lang="en-ID" dirty="0" err="1">
                <a:latin typeface="Arial Rounded MT Bold" panose="020F0704030504030204" pitchFamily="34" charset="0"/>
              </a:rPr>
              <a:t>perkembangan</a:t>
            </a:r>
            <a:r>
              <a:rPr lang="en-ID" dirty="0">
                <a:latin typeface="Arial Rounded MT Bold" panose="020F0704030504030204" pitchFamily="34" charset="0"/>
              </a:rPr>
              <a:t> </a:t>
            </a:r>
            <a:r>
              <a:rPr lang="en-ID" dirty="0" err="1">
                <a:latin typeface="Arial Rounded MT Bold" panose="020F0704030504030204" pitchFamily="34" charset="0"/>
              </a:rPr>
              <a:t>rencana</a:t>
            </a:r>
            <a:r>
              <a:rPr lang="en-ID" dirty="0">
                <a:latin typeface="Arial Rounded MT Bold" panose="020F0704030504030204" pitchFamily="34" charset="0"/>
              </a:rPr>
              <a:t>.</a:t>
            </a:r>
          </a:p>
        </p:txBody>
      </p:sp>
    </p:spTree>
    <p:extLst>
      <p:ext uri="{BB962C8B-B14F-4D97-AF65-F5344CB8AC3E}">
        <p14:creationId xmlns:p14="http://schemas.microsoft.com/office/powerpoint/2010/main" val="2091528228"/>
      </p:ext>
    </p:extLst>
  </p:cSld>
  <p:clrMapOvr>
    <a:masterClrMapping/>
  </p:clrMapOvr>
</p:sld>
</file>

<file path=ppt/theme/theme1.xml><?xml version="1.0" encoding="utf-8"?>
<a:theme xmlns:a="http://schemas.openxmlformats.org/drawingml/2006/main" name="MimeoVTI">
  <a:themeElements>
    <a:clrScheme name="AnalogousFromRegularSeedRightStep">
      <a:dk1>
        <a:srgbClr val="000000"/>
      </a:dk1>
      <a:lt1>
        <a:srgbClr val="FFFFFF"/>
      </a:lt1>
      <a:dk2>
        <a:srgbClr val="1C2732"/>
      </a:dk2>
      <a:lt2>
        <a:srgbClr val="F3F0F1"/>
      </a:lt2>
      <a:accent1>
        <a:srgbClr val="21B782"/>
      </a:accent1>
      <a:accent2>
        <a:srgbClr val="14B1BC"/>
      </a:accent2>
      <a:accent3>
        <a:srgbClr val="298CE7"/>
      </a:accent3>
      <a:accent4>
        <a:srgbClr val="2E40D9"/>
      </a:accent4>
      <a:accent5>
        <a:srgbClr val="6529E7"/>
      </a:accent5>
      <a:accent6>
        <a:srgbClr val="A217D5"/>
      </a:accent6>
      <a:hlink>
        <a:srgbClr val="BF3F6C"/>
      </a:hlink>
      <a:folHlink>
        <a:srgbClr val="7F7F7F"/>
      </a:folHlink>
    </a:clrScheme>
    <a:fontScheme name="Custom 3">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meoVTI" id="{63E3BFD8-7F9C-46D1-A4F3-04054403C108}" vid="{C505C190-EE38-45FD-8294-6454536D04BA}"/>
    </a:ext>
  </a:extLst>
</a:theme>
</file>

<file path=docProps/app.xml><?xml version="1.0" encoding="utf-8"?>
<Properties xmlns="http://schemas.openxmlformats.org/officeDocument/2006/extended-properties" xmlns:vt="http://schemas.openxmlformats.org/officeDocument/2006/docPropsVTypes">
  <TotalTime>235</TotalTime>
  <Words>800</Words>
  <Application>Microsoft Office PowerPoint</Application>
  <PresentationFormat>Widescreen</PresentationFormat>
  <Paragraphs>98</Paragraphs>
  <Slides>24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 Black</vt:lpstr>
      <vt:lpstr>Arial Rounded MT Bold</vt:lpstr>
      <vt:lpstr>Bahnschrift Condensed</vt:lpstr>
      <vt:lpstr>Bahnschrift SemiBold SemiConden</vt:lpstr>
      <vt:lpstr>Cambria</vt:lpstr>
      <vt:lpstr>Elephant</vt:lpstr>
      <vt:lpstr>Georgia</vt:lpstr>
      <vt:lpstr>Univers Condensed</vt:lpstr>
      <vt:lpstr>Wingdings</vt:lpstr>
      <vt:lpstr>MimeoVTI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STRUKTUR APBD (PP Nomor `12 Tahun 2019)</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khaidar mansyah</dc:creator>
  <cp:lastModifiedBy>USER</cp:lastModifiedBy>
  <cp:revision>35</cp:revision>
  <dcterms:created xsi:type="dcterms:W3CDTF">2024-12-18T05:41:05Z</dcterms:created>
  <dcterms:modified xsi:type="dcterms:W3CDTF">2026-01-10T04:43:25Z</dcterms:modified>
</cp:coreProperties>
</file>