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304" r:id="rId3"/>
    <p:sldId id="257" r:id="rId4"/>
    <p:sldId id="258" r:id="rId5"/>
    <p:sldId id="277" r:id="rId6"/>
    <p:sldId id="271" r:id="rId7"/>
    <p:sldId id="275" r:id="rId8"/>
    <p:sldId id="272" r:id="rId9"/>
    <p:sldId id="274" r:id="rId10"/>
    <p:sldId id="268" r:id="rId11"/>
    <p:sldId id="264" r:id="rId12"/>
    <p:sldId id="283" r:id="rId13"/>
    <p:sldId id="282" r:id="rId14"/>
    <p:sldId id="276" r:id="rId15"/>
    <p:sldId id="305" r:id="rId16"/>
    <p:sldId id="279" r:id="rId17"/>
    <p:sldId id="280" r:id="rId18"/>
    <p:sldId id="281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377C-90A3-B64F-BA53-B04A3E026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8655-CEAE-D943-AC58-E9CC40F2F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C8A2-ABF4-E14B-B064-A1578B2E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D80C1-94F8-E047-B140-A9146AB4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E56D3-78FF-2F48-A720-69CFECCE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ACB4-9B89-CC44-9192-210A2F79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C4E66-A71D-EA41-89F0-20E46B605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FC53-BCF7-7B4C-BF47-DD00E5A9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B770-C147-7A4F-9096-0928DAD4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848D8-E19F-4D44-8DA0-CDDF36CD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657B7-554C-6044-BA29-3EA67554F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45C12-C559-C14E-A223-1453B76E1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AAB21-2C1F-3544-A142-CD4F7784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0A14B-5E06-864C-935F-17AFBD1A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4BBA6-F9CB-CC49-AD7E-27952225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ED50-4D1C-B34D-A5E7-87FBA8E2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73B5-E15A-0B42-B29B-C7A8A999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BF6C3-47CD-3947-B049-0F4AB3FC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17D7-3CC3-DE41-8554-AE156FAF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3D760-D848-C84D-94EE-46289B97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5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D328-E091-CC4B-A377-5590EE95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46FC7-9341-6F4C-8DFE-9FDFBBB7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FBC1-DB6B-474C-A3C5-CC2A7E19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7AF1-0AEE-BB46-B4BB-870BB900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F307-BA5D-3E40-AE34-09723DA3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51E2-AB7B-C345-B233-5D1C83D8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49B8-1F88-FB49-8E1A-DBE3CFE9B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4338A-1017-7A45-AFBA-A827353D8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8A7D6-B630-F04E-9E54-B03202E6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0277-4D3B-0A4A-B3C0-A0ACDE07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39E31-CBEF-1145-9E29-15E221B0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46A2-051F-0148-83C0-6CBD8D27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FC3DD-28C5-B849-B477-B1C3412A6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FE6E3-5FAC-2F4E-AA22-47ABC0896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2FFF4-E0DB-6D4D-9171-76AE06DF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031BD-C518-214E-9517-5FA011296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022FF-8099-9946-99B6-57003CB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6A71DB-CE80-0949-9E26-16BCD2B8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94306-B584-D448-9CD7-AF0C68AC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A11A-133D-FE49-BE43-58511614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91351-584C-614A-9F70-6275F09B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1F871-347A-A144-BC62-440E4607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0BC3F-2383-8640-A8AD-229AD32F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E8C06-AFD1-A84E-9B4A-F1FB3006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B708B-753A-234E-AA31-2DBF7B50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258F3-7AD6-874C-A44E-3937AFDC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2241-BE14-6A4C-9EAC-B59F984F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6DF6E-8384-3841-806A-02323CC9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76690-0EB3-B046-B88B-0A5CFB4C9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1FC59-0232-5B46-A497-6228D507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D305F-A28C-6C4B-B72C-475F98CE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8D4FA-AF55-224F-8699-F6EFB4E7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48EA-C1C6-8148-BCBF-7CD643AD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F9224-A684-1946-9FDD-F868385E3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99E63-1446-E84B-B3E7-B8E67F74F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08A67-0E74-6E41-BCD4-41C6F3E6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78B1E-2E6D-684A-8296-39840437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15C0-DA29-AE4E-9C97-D8AC409C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30E056-6BE6-5F41-8978-60236A3D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95D09-9F90-1645-AA06-86193DFE5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6CAFF-7CB2-DC4D-9873-A831DB3B6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8669-818B-FE4C-BF67-24D36C02FB14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7BA3-12F8-2E40-A3C1-73925AFCB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C425-D559-D644-8E66-178E801E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9EA2-DA3F-A847-93B4-AB72212C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9097-93EF-9744-A0F1-FFEDC9B10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7851648" cy="1235122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id-ID" sz="5400" dirty="0">
                <a:latin typeface="Times New Roman"/>
                <a:ea typeface="Times New Roman"/>
                <a:cs typeface="Times New Roman"/>
              </a:rPr>
              <a:t>Perencanaan pembelajaran</a:t>
            </a:r>
            <a:endParaRPr lang="id-ID" sz="5400" dirty="0"/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1767CCE1-44E7-B94A-9145-645933B6D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929063"/>
            <a:ext cx="7854950" cy="1828800"/>
          </a:xfrm>
        </p:spPr>
        <p:txBody>
          <a:bodyPr/>
          <a:lstStyle/>
          <a:p>
            <a:r>
              <a:rPr lang="id-ID" altLang="en-US" sz="2800" dirty="0"/>
              <a:t>ANUAR SANUSI</a:t>
            </a:r>
          </a:p>
          <a:p>
            <a:r>
              <a:rPr lang="id-ID" altLang="en-US" dirty="0"/>
              <a:t>Email: </a:t>
            </a:r>
            <a:r>
              <a:rPr lang="id-ID" altLang="en-US" dirty="0" err="1"/>
              <a:t>anuar.sanusi@darmajaya.ac.id</a:t>
            </a:r>
            <a:endParaRPr lang="id-ID" altLang="en-US" dirty="0"/>
          </a:p>
          <a:p>
            <a:r>
              <a:rPr lang="id-ID" altLang="en-US" dirty="0"/>
              <a:t>Kontak person: 082185916047</a:t>
            </a:r>
          </a:p>
        </p:txBody>
      </p:sp>
    </p:spTree>
    <p:extLst>
      <p:ext uri="{BB962C8B-B14F-4D97-AF65-F5344CB8AC3E}">
        <p14:creationId xmlns:p14="http://schemas.microsoft.com/office/powerpoint/2010/main" val="376399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3C16-9116-B44B-B74A-4002ED9B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PEMBELAJARAN MENDALAM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6B5210-A2DE-1E44-9E8A-2C7A046AD9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5914"/>
            <a:ext cx="10515600" cy="50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2FA8-23FE-D846-A00C-6346D267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PEMBELAJARAN MENDALAM-(3O1H2R)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FEAB0-2064-2341-9F9A-310B89CD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E802F-271A-8F41-B393-1AC7A7C43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528763"/>
            <a:ext cx="10625137" cy="49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3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EAB5-A92A-9E4B-BC38-A8F0AD1B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BERKESADARAN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47C8-3F84-0743-8804-FCD7156B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3600" dirty="0" err="1"/>
              <a:t>Berkesadaran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perencanaan</a:t>
            </a:r>
            <a:r>
              <a:rPr lang="en-ID" sz="3600" dirty="0"/>
              <a:t> </a:t>
            </a:r>
            <a:r>
              <a:rPr lang="en-ID" sz="3600" dirty="0" err="1"/>
              <a:t>pembelajaran</a:t>
            </a:r>
            <a:r>
              <a:rPr lang="en-ID" sz="3600" dirty="0"/>
              <a:t> </a:t>
            </a:r>
            <a:r>
              <a:rPr lang="en-ID" sz="3600" dirty="0" err="1"/>
              <a:t>adalah</a:t>
            </a:r>
            <a:r>
              <a:rPr lang="en-ID" sz="3600" dirty="0"/>
              <a:t> proses </a:t>
            </a:r>
            <a:r>
              <a:rPr lang="en-ID" sz="3600" dirty="0" err="1"/>
              <a:t>menyusun</a:t>
            </a:r>
            <a:r>
              <a:rPr lang="en-ID" sz="3600" dirty="0"/>
              <a:t> </a:t>
            </a:r>
            <a:r>
              <a:rPr lang="en-ID" sz="3600" dirty="0" err="1"/>
              <a:t>rencana</a:t>
            </a:r>
            <a:r>
              <a:rPr lang="en-ID" sz="3600" dirty="0"/>
              <a:t> </a:t>
            </a:r>
            <a:r>
              <a:rPr lang="en-ID" sz="3600" dirty="0" err="1"/>
              <a:t>mengajar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</a:t>
            </a:r>
            <a:r>
              <a:rPr lang="en-ID" sz="3600" dirty="0" err="1"/>
              <a:t>pemahaman</a:t>
            </a:r>
            <a:r>
              <a:rPr lang="en-ID" sz="3600" dirty="0"/>
              <a:t> </a:t>
            </a:r>
            <a:r>
              <a:rPr lang="en-ID" sz="3600" dirty="0" err="1"/>
              <a:t>penuh</a:t>
            </a:r>
            <a:r>
              <a:rPr lang="en-ID" sz="3600" dirty="0"/>
              <a:t> </a:t>
            </a:r>
            <a:r>
              <a:rPr lang="en-ID" sz="3600" dirty="0" err="1"/>
              <a:t>akan</a:t>
            </a:r>
            <a:r>
              <a:rPr lang="en-ID" sz="3600" dirty="0"/>
              <a:t> </a:t>
            </a:r>
            <a:r>
              <a:rPr lang="en-ID" sz="3600" dirty="0" err="1"/>
              <a:t>tujuan</a:t>
            </a:r>
            <a:r>
              <a:rPr lang="en-ID" sz="3600" dirty="0"/>
              <a:t>, </a:t>
            </a:r>
            <a:r>
              <a:rPr lang="en-ID" sz="3600" dirty="0" err="1"/>
              <a:t>konteks</a:t>
            </a:r>
            <a:r>
              <a:rPr lang="en-ID" sz="3600" dirty="0"/>
              <a:t>, </a:t>
            </a:r>
            <a:r>
              <a:rPr lang="en-ID" sz="3600" dirty="0" err="1"/>
              <a:t>kebutuhan</a:t>
            </a:r>
            <a:r>
              <a:rPr lang="en-ID" sz="3600" dirty="0"/>
              <a:t> </a:t>
            </a:r>
            <a:r>
              <a:rPr lang="en-ID" sz="3600" dirty="0" err="1"/>
              <a:t>peserta</a:t>
            </a:r>
            <a:r>
              <a:rPr lang="en-ID" sz="3600" dirty="0"/>
              <a:t> </a:t>
            </a:r>
            <a:r>
              <a:rPr lang="en-ID" sz="3600" dirty="0" err="1"/>
              <a:t>didik</a:t>
            </a:r>
            <a:r>
              <a:rPr lang="en-ID" sz="3600" dirty="0"/>
              <a:t>, </a:t>
            </a:r>
            <a:r>
              <a:rPr lang="en-ID" sz="3600" dirty="0" err="1"/>
              <a:t>serta</a:t>
            </a:r>
            <a:r>
              <a:rPr lang="en-ID" sz="3600" dirty="0"/>
              <a:t> </a:t>
            </a:r>
            <a:r>
              <a:rPr lang="en-ID" sz="3600" dirty="0" err="1"/>
              <a:t>refleksi</a:t>
            </a:r>
            <a:r>
              <a:rPr lang="en-ID" sz="3600" dirty="0"/>
              <a:t>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perbaikan</a:t>
            </a:r>
            <a:r>
              <a:rPr lang="en-ID" sz="3600" dirty="0"/>
              <a:t> </a:t>
            </a:r>
            <a:r>
              <a:rPr lang="en-ID" sz="3600" dirty="0" err="1"/>
              <a:t>berkelanjutan</a:t>
            </a:r>
            <a:r>
              <a:rPr lang="en-ID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423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1564-7410-6C49-9209-0423CB96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43D31C-16B1-8344-82B6-98CD68A261E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049" y="365125"/>
            <a:ext cx="1100296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0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5E3D19-9352-264E-9DF6-FBEBB03934E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" y="728663"/>
            <a:ext cx="10558462" cy="46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89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39F0-D7F9-544D-89C9-02B888F9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KERANGKA KERJA PEMBELAJARAN MENDALAM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3049-EEFE-AC4A-BCF2-4B2B7FE9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KERANGKA KERJA PEMBELAJARAN MENDALAM</a:t>
            </a:r>
          </a:p>
          <a:p>
            <a:pPr algn="just"/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mendalam</a:t>
            </a:r>
            <a:r>
              <a:rPr lang="en-ID" dirty="0"/>
              <a:t>?</a:t>
            </a:r>
          </a:p>
          <a:p>
            <a:pPr algn="just"/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mendalam</a:t>
            </a:r>
            <a:r>
              <a:rPr lang="en-ID" dirty="0"/>
              <a:t> </a:t>
            </a:r>
            <a:r>
              <a:rPr lang="en-ID" dirty="0" err="1"/>
              <a:t>dalam</a:t>
            </a:r>
            <a:r>
              <a:rPr lang="en-ID" dirty="0"/>
              <a:t> 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mendalam</a:t>
            </a:r>
            <a:r>
              <a:rPr lang="en-ID" dirty="0"/>
              <a:t> </a:t>
            </a:r>
            <a:r>
              <a:rPr lang="en-ID" dirty="0" err="1"/>
              <a:t>didefinisikan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memuliakan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penciptaan</a:t>
            </a:r>
            <a:r>
              <a:rPr lang="en-ID" dirty="0"/>
              <a:t> </a:t>
            </a:r>
            <a:r>
              <a:rPr lang="en-ID" dirty="0" err="1"/>
              <a:t>suasana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proses </a:t>
            </a:r>
            <a:r>
              <a:rPr lang="en-ID" dirty="0" err="1"/>
              <a:t>pembelajaran</a:t>
            </a:r>
            <a:r>
              <a:rPr lang="en-ID" dirty="0"/>
              <a:t> </a:t>
            </a:r>
            <a:r>
              <a:rPr lang="en-ID" dirty="0" err="1"/>
              <a:t>berkesadaran</a:t>
            </a:r>
            <a:r>
              <a:rPr lang="en-ID" dirty="0"/>
              <a:t>, </a:t>
            </a:r>
            <a:r>
              <a:rPr lang="en-ID" dirty="0" err="1"/>
              <a:t>bermakna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menggembirakan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olah</a:t>
            </a:r>
            <a:r>
              <a:rPr lang="en-ID" dirty="0"/>
              <a:t> </a:t>
            </a:r>
            <a:r>
              <a:rPr lang="en-ID" dirty="0" err="1"/>
              <a:t>pikir</a:t>
            </a:r>
            <a:r>
              <a:rPr lang="en-ID" dirty="0"/>
              <a:t>, </a:t>
            </a:r>
            <a:r>
              <a:rPr lang="en-ID" dirty="0" err="1"/>
              <a:t>olah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, </a:t>
            </a:r>
            <a:r>
              <a:rPr lang="en-ID" dirty="0" err="1"/>
              <a:t>olah</a:t>
            </a:r>
            <a:r>
              <a:rPr lang="en-ID" dirty="0"/>
              <a:t> rasa,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olah</a:t>
            </a:r>
            <a:r>
              <a:rPr lang="en-ID" dirty="0"/>
              <a:t> raga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holistik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terpadu</a:t>
            </a:r>
            <a:r>
              <a:rPr lang="en-ID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6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2B04-3556-FB48-85E9-41DB00A3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B843-E1BF-844E-AA98-2985686C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86853-FA7B-CA4B-80FE-F2E9A7320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5789" y="230188"/>
            <a:ext cx="11015662" cy="62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8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DCD9-E717-9B43-8EA8-4A6FE9BE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CE07A4-AAD7-F84A-A02F-70704FAE063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593" y="192881"/>
            <a:ext cx="11072813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9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EF62-CC4D-8A4E-9249-D4FAD7A6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F2297D-9B29-7143-BE8A-7F0CB62142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98EC-5712-7345-8033-6BD1A713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A507A8-FCEB-C042-86D3-8073C8DE24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2" y="171450"/>
            <a:ext cx="10872788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8709-770D-3F46-A48D-993575FA6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71450"/>
            <a:ext cx="9144000" cy="1557339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sz="4400" dirty="0"/>
              <a:t>PERENCANAAN PEMBELAJARAN-2025</a:t>
            </a:r>
            <a:br>
              <a:rPr lang="en-ID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A4F33-E39F-C649-94D1-AE5652BB9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57275"/>
            <a:ext cx="9144000" cy="197167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CN" sz="2800" dirty="0" err="1"/>
              <a:t>Pembelajaran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Mendalam</a:t>
            </a:r>
            <a:r>
              <a:rPr lang="en-US" altLang="zh-CN" sz="2800" dirty="0"/>
              <a:t>. </a:t>
            </a:r>
            <a:r>
              <a:rPr lang="en-US" altLang="zh-CN" sz="2800" dirty="0" err="1"/>
              <a:t>Pertemuan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pertama</a:t>
            </a:r>
            <a:r>
              <a:rPr lang="en-US" altLang="zh-CN" sz="2800" dirty="0"/>
              <a:t>/</a:t>
            </a:r>
            <a:r>
              <a:rPr lang="en-US" altLang="zh-CN" sz="2800" dirty="0" err="1"/>
              <a:t>kuliah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ini</a:t>
            </a:r>
            <a:r>
              <a:rPr lang="en-US" altLang="zh-CN" sz="2800" dirty="0"/>
              <a:t> </a:t>
            </a:r>
            <a:r>
              <a:rPr lang="en-US" altLang="zh-CN" sz="2800" dirty="0" err="1"/>
              <a:t>membahas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pentingnya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pembelajaran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mendalam</a:t>
            </a:r>
            <a:r>
              <a:rPr lang="en-US" altLang="zh-CN" sz="2800" dirty="0"/>
              <a:t> </a:t>
            </a:r>
            <a:r>
              <a:rPr lang="en-US" altLang="zh-CN" sz="2800" dirty="0" err="1"/>
              <a:t>untuk</a:t>
            </a:r>
            <a:r>
              <a:rPr lang="en-US" altLang="zh-CN" sz="2800" dirty="0"/>
              <a:t> </a:t>
            </a:r>
            <a:r>
              <a:rPr lang="en-US" altLang="zh-CN" sz="2800" dirty="0" err="1"/>
              <a:t>meningkatkan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mutu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pendidikan</a:t>
            </a:r>
            <a:r>
              <a:rPr lang="en-US" altLang="zh-CN" sz="2800" dirty="0"/>
              <a:t> di Indonesia, </a:t>
            </a:r>
            <a:r>
              <a:rPr lang="en-US" altLang="zh-CN" sz="2800" dirty="0" err="1"/>
              <a:t>dengan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fokus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pada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keterampilan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berpikir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tingkat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tinggi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pengembangan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karakter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siswa</a:t>
            </a:r>
            <a:r>
              <a:rPr lang="en-US" altLang="zh-CN" sz="2800" dirty="0"/>
              <a:t>.</a:t>
            </a:r>
            <a:endParaRPr lang="en-ID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B1711-1E5D-484E-B655-07E926C11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44332" y="3028950"/>
            <a:ext cx="8885556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9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2DF4-CE5A-8B4C-A84B-6C148C16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1EE2E-560E-8D41-920F-F0CEE6D44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95409"/>
            <a:ext cx="11029949" cy="159527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7C5F1-CE81-654C-8B52-D8B97E2B28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851" y="1690687"/>
            <a:ext cx="10782298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2F5E-05FE-5B40-8001-69E347EC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0318D-E98F-144B-A8AF-E63FC058C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7213" y="365125"/>
            <a:ext cx="10901362" cy="11493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F4D5B-26A4-C943-B03F-A0725CBB3B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3" y="1514475"/>
            <a:ext cx="11144249" cy="4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31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49B5-BA71-3645-A57F-ECD71D85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Merefliksi</a:t>
            </a:r>
            <a:r>
              <a:rPr lang="en-US" dirty="0"/>
              <a:t>-(3)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61E2FF-DE75-E343-B740-9E0854C3C9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1304"/>
            <a:ext cx="10515600" cy="40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7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A288-BE79-7C4F-9F0B-B279D5F7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062BBE-AD41-5F49-BE3A-E671E57CAC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57163"/>
            <a:ext cx="10887075" cy="6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A021-B66D-DD4C-BC33-23CEAFC6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77AA9E-F00D-7541-9638-233DE077E3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5124"/>
            <a:ext cx="10725150" cy="63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23FA-6C75-B547-8632-598E0CE6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B9B7D5-2E41-DA4E-ACA1-99D718BF13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365125"/>
            <a:ext cx="1100137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7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4FA7-1026-4648-9493-74A8C4BD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5E1A4F-DDAF-5049-924E-8B2EADCCF7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8" y="257175"/>
            <a:ext cx="10887075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2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FB89-045F-5945-8528-AC261D34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61F4EF-EEC0-0F45-8D3A-28808E6591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3" y="242888"/>
            <a:ext cx="10915649" cy="62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6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DD70-6BDA-DE4A-887A-6E2EDFDE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C5541C-6895-D34A-AAD7-145AF62EC1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812" y="242888"/>
            <a:ext cx="10967063" cy="62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30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6FC3-A065-554A-81B9-CF54BEE2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F85BA2-F093-774F-BD48-487477C89E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814512"/>
            <a:ext cx="10372725" cy="30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5628-44B2-CB4E-B664-0216694A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365125"/>
            <a:ext cx="1101089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LATAR BELAKANG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15D-50AC-0F4D-A3B0-B358079F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916113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6B5D9-D379-7248-BA4C-D5BFB6F10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313" y="1690688"/>
            <a:ext cx="10829925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42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A635-18AD-7A4A-BF8A-A8C56341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90BFE3-866E-7D42-B4F9-62133CBF9E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242888"/>
            <a:ext cx="108870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0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1ADB-7DBE-B048-BD89-C6D336A9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915728-2424-D94E-A68A-73F94113C7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436" y="365125"/>
            <a:ext cx="10970152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35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06E801-77FC-F746-9B64-03326D9E72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1728788"/>
            <a:ext cx="10083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8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7AF5-AC9B-044C-B826-4E2415A9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836E51-BDF1-D34D-BD7E-0BC413DF8E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8" y="365125"/>
            <a:ext cx="11053762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97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B1CF-D1A3-F34A-86AE-DAEE3C73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159800-0561-EC47-BB9F-493A469E86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200026"/>
            <a:ext cx="10961688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5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5A8F-7D22-024F-8930-631D770C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5C732C-C4CB-8342-9704-E690685CFBB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65125"/>
            <a:ext cx="1080134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2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3B5A78-35AC-3D4F-8C3B-12314A9E3A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38" y="2197894"/>
            <a:ext cx="10272712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9ACE-2F1C-004F-8DE1-7A48094A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488"/>
          </a:xfrm>
        </p:spPr>
        <p:txBody>
          <a:bodyPr/>
          <a:lstStyle/>
          <a:p>
            <a:r>
              <a:rPr lang="en-US" dirty="0"/>
              <a:t>KETERAMPILAN BERPIKIR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3B3B9-FC1A-0242-AF8D-BC8E2198F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DC29E-AEA5-2E40-8259-4C74952677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4376" y="1344614"/>
            <a:ext cx="10639424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7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CBA8AF-2740-6643-A22A-B7D926971C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071563"/>
            <a:ext cx="10358438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2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29F2-2850-D849-96D1-01B2FCD9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48838" cy="749299"/>
          </a:xfrm>
        </p:spPr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B3F7B-350D-FD45-B426-D6150A6FB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300163"/>
            <a:ext cx="9948863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4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3663-5275-EE48-A923-9B1F81C5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PendekatanPembelajaran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6D417-C84B-8B44-AEC7-1BE284ACE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err="1"/>
              <a:t>Keterlibatan</a:t>
            </a:r>
            <a:r>
              <a:rPr lang="en-US" b="1" dirty="0"/>
              <a:t>. </a:t>
            </a:r>
            <a:r>
              <a:rPr lang="en-US" dirty="0"/>
              <a:t>Guru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 </a:t>
            </a:r>
            <a:r>
              <a:rPr lang="en-US" dirty="0" err="1"/>
              <a:t>belajar</a:t>
            </a:r>
            <a:r>
              <a:rPr lang="en-US" dirty="0"/>
              <a:t> yang </a:t>
            </a:r>
            <a:r>
              <a:rPr lang="en-US" dirty="0" err="1"/>
              <a:t>bermakna</a:t>
            </a:r>
            <a:endParaRPr lang="en-US" dirty="0"/>
          </a:p>
          <a:p>
            <a:pPr algn="just"/>
            <a:r>
              <a:rPr lang="en-US" b="1" dirty="0" err="1"/>
              <a:t>Berkesadaran</a:t>
            </a:r>
            <a:r>
              <a:rPr lang="en-US" b="1" dirty="0"/>
              <a:t>. </a:t>
            </a:r>
            <a:r>
              <a:rPr lang="en-US" dirty="0"/>
              <a:t>Guru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pembelajar</a:t>
            </a:r>
            <a:r>
              <a:rPr lang="en-US" dirty="0"/>
              <a:t> yang </a:t>
            </a:r>
            <a:r>
              <a:rPr lang="en-US" dirty="0" err="1"/>
              <a:t>aktif</a:t>
            </a:r>
            <a:r>
              <a:rPr lang="en-US" dirty="0"/>
              <a:t>  </a:t>
            </a:r>
            <a:r>
              <a:rPr lang="en-US" dirty="0" err="1"/>
              <a:t>termotivasi</a:t>
            </a:r>
            <a:r>
              <a:rPr lang="en-US" dirty="0"/>
              <a:t> intrinsic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  <a:p>
            <a:pPr algn="just"/>
            <a:r>
              <a:rPr lang="en-US" b="1" dirty="0" err="1"/>
              <a:t>Memuliakan</a:t>
            </a:r>
            <a:r>
              <a:rPr lang="en-US" b="1" dirty="0"/>
              <a:t>.</a:t>
            </a:r>
            <a:r>
              <a:rPr lang="en-US" dirty="0"/>
              <a:t> Guru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, </a:t>
            </a:r>
            <a:r>
              <a:rPr lang="en-US" dirty="0" err="1"/>
              <a:t>martabat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kemanusiaan</a:t>
            </a:r>
            <a:endParaRPr lang="en-US" dirty="0"/>
          </a:p>
          <a:p>
            <a:pPr algn="just"/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belajar</a:t>
            </a:r>
            <a:r>
              <a:rPr lang="en-US" b="1" dirty="0"/>
              <a:t>. </a:t>
            </a:r>
            <a:r>
              <a:rPr lang="en-US" dirty="0"/>
              <a:t>Guru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kreaktivitas</a:t>
            </a:r>
            <a:r>
              <a:rPr lang="en-US" dirty="0"/>
              <a:t> &amp; guru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lebih</a:t>
            </a:r>
            <a:endParaRPr lang="en-US" dirty="0"/>
          </a:p>
          <a:p>
            <a:pPr algn="just"/>
            <a:r>
              <a:rPr lang="en-US" b="1" dirty="0" err="1"/>
              <a:t>Pemanfaatan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digital.</a:t>
            </a:r>
          </a:p>
          <a:p>
            <a:pPr algn="just"/>
            <a:r>
              <a:rPr lang="en-US" b="1" dirty="0"/>
              <a:t>Multi/</a:t>
            </a:r>
            <a:r>
              <a:rPr lang="en-US" b="1" dirty="0" err="1"/>
              <a:t>interdisiplin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2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F659-0798-6949-A65A-98C66E62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365125"/>
            <a:ext cx="1068228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PEMBELAJARAN MENDALAM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3C603F-E49D-5943-A108-F141B63217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2" y="1900239"/>
            <a:ext cx="10682287" cy="45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7D7A-4FB9-3944-9169-61CEA46A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MEMULIAKAN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4E561E-0C9D-494C-B3D2-DC63DCC5F0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00" y="1690688"/>
            <a:ext cx="10414000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201</Words>
  <Application>Microsoft Macintosh PowerPoint</Application>
  <PresentationFormat>Widescreen</PresentationFormat>
  <Paragraphs>28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等线</vt:lpstr>
      <vt:lpstr>等线 Light</vt:lpstr>
      <vt:lpstr>Arial</vt:lpstr>
      <vt:lpstr>Calibri</vt:lpstr>
      <vt:lpstr>Calibri Light</vt:lpstr>
      <vt:lpstr>Times New Roman</vt:lpstr>
      <vt:lpstr>Office Theme</vt:lpstr>
      <vt:lpstr>Perencanaan pembelajaran</vt:lpstr>
      <vt:lpstr>    PERENCANAAN PEMBELAJARAN-2025 </vt:lpstr>
      <vt:lpstr>LATAR BELAKANG</vt:lpstr>
      <vt:lpstr>KETERAMPILAN BERPIKIR</vt:lpstr>
      <vt:lpstr>PowerPoint Presentation</vt:lpstr>
      <vt:lpstr>Pengertian Pengembangan Pembelajaran</vt:lpstr>
      <vt:lpstr>PendekatanPembelajaran:</vt:lpstr>
      <vt:lpstr>PEMBELAJARAN MENDALAM</vt:lpstr>
      <vt:lpstr>MEMULIAKAN</vt:lpstr>
      <vt:lpstr>PEMBELAJARAN MENDALAM</vt:lpstr>
      <vt:lpstr>PEMBELAJARAN MENDALAM-(3O1H2R)</vt:lpstr>
      <vt:lpstr>BERKESADARAN</vt:lpstr>
      <vt:lpstr>PowerPoint Presentation</vt:lpstr>
      <vt:lpstr>PowerPoint Presentation</vt:lpstr>
      <vt:lpstr>KERANGKA KERJA PEMBELAJARAN MENDALAM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Merefliksi-(3)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PRENCANAAN PEMBELAJARAN-2025 </dc:title>
  <dc:creator>Microsoft Office User</dc:creator>
  <cp:lastModifiedBy>Microsoft Office User</cp:lastModifiedBy>
  <cp:revision>13</cp:revision>
  <dcterms:created xsi:type="dcterms:W3CDTF">2025-10-01T04:14:35Z</dcterms:created>
  <dcterms:modified xsi:type="dcterms:W3CDTF">2025-10-08T06:08:00Z</dcterms:modified>
</cp:coreProperties>
</file>