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4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59" r:id="rId4"/>
    <p:sldId id="260" r:id="rId5"/>
    <p:sldId id="27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4" r:id="rId15"/>
    <p:sldId id="275" r:id="rId16"/>
    <p:sldId id="279" r:id="rId17"/>
    <p:sldId id="276" r:id="rId18"/>
    <p:sldId id="277" r:id="rId19"/>
    <p:sldId id="278" r:id="rId20"/>
    <p:sldId id="280" r:id="rId21"/>
    <p:sldId id="281" r:id="rId22"/>
    <p:sldId id="268" r:id="rId23"/>
    <p:sldId id="271" r:id="rId24"/>
    <p:sldId id="272" r:id="rId25"/>
    <p:sldId id="269" r:id="rId26"/>
    <p:sldId id="27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7"/>
    <p:restoredTop sz="94309"/>
  </p:normalViewPr>
  <p:slideViewPr>
    <p:cSldViewPr snapToGrid="0" snapToObjects="1">
      <p:cViewPr varScale="1">
        <p:scale>
          <a:sx n="121" d="100"/>
          <a:sy n="121" d="100"/>
        </p:scale>
        <p:origin x="15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C29A4C-3D05-4CB6-A3B2-3B7A4575541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4F4ECBA-D13A-4725-9A49-914B7878DABD}">
      <dgm:prSet/>
      <dgm:spPr/>
      <dgm:t>
        <a:bodyPr/>
        <a:lstStyle/>
        <a:p>
          <a:r>
            <a:rPr lang="en-US"/>
            <a:t>• Perubahan adalah keniscayaan dalam organisasi</a:t>
          </a:r>
        </a:p>
      </dgm:t>
    </dgm:pt>
    <dgm:pt modelId="{91DDF91B-7EB4-44F6-8C1A-7DC59C51A49E}" type="parTrans" cxnId="{BA6070EB-3A57-48B4-A7A5-9F090CA29D2F}">
      <dgm:prSet/>
      <dgm:spPr/>
      <dgm:t>
        <a:bodyPr/>
        <a:lstStyle/>
        <a:p>
          <a:endParaRPr lang="en-US"/>
        </a:p>
      </dgm:t>
    </dgm:pt>
    <dgm:pt modelId="{35BBA72F-8A25-4914-9EDA-1880A88B465F}" type="sibTrans" cxnId="{BA6070EB-3A57-48B4-A7A5-9F090CA29D2F}">
      <dgm:prSet/>
      <dgm:spPr/>
      <dgm:t>
        <a:bodyPr/>
        <a:lstStyle/>
        <a:p>
          <a:endParaRPr lang="en-US"/>
        </a:p>
      </dgm:t>
    </dgm:pt>
    <dgm:pt modelId="{249F46CC-63E3-4BA4-AAD9-CBB05A6F1676}">
      <dgm:prSet/>
      <dgm:spPr/>
      <dgm:t>
        <a:bodyPr/>
        <a:lstStyle/>
        <a:p>
          <a:r>
            <a:rPr lang="en-US"/>
            <a:t>• Bersifat masif, cepat, dan dinamis</a:t>
          </a:r>
        </a:p>
      </dgm:t>
    </dgm:pt>
    <dgm:pt modelId="{A37F9678-9592-4CCD-82E3-735F06E1B95B}" type="parTrans" cxnId="{FFB8E44D-0279-45EC-98F0-0612DD8B4DD2}">
      <dgm:prSet/>
      <dgm:spPr/>
      <dgm:t>
        <a:bodyPr/>
        <a:lstStyle/>
        <a:p>
          <a:endParaRPr lang="en-US"/>
        </a:p>
      </dgm:t>
    </dgm:pt>
    <dgm:pt modelId="{1A62474C-6663-444E-9824-79CEC6EA798F}" type="sibTrans" cxnId="{FFB8E44D-0279-45EC-98F0-0612DD8B4DD2}">
      <dgm:prSet/>
      <dgm:spPr/>
      <dgm:t>
        <a:bodyPr/>
        <a:lstStyle/>
        <a:p>
          <a:endParaRPr lang="en-US"/>
        </a:p>
      </dgm:t>
    </dgm:pt>
    <dgm:pt modelId="{8EDF9CA1-BD6E-4C16-998D-39B3FC176705}">
      <dgm:prSet/>
      <dgm:spPr/>
      <dgm:t>
        <a:bodyPr/>
        <a:lstStyle/>
        <a:p>
          <a:r>
            <a:rPr lang="en-US"/>
            <a:t>• Perubahan dapat direncanakan (planned) atau tidak direncanakan</a:t>
          </a:r>
        </a:p>
      </dgm:t>
    </dgm:pt>
    <dgm:pt modelId="{45C08B79-2176-422B-8768-BDF80F62D92E}" type="parTrans" cxnId="{B121216A-CE16-4216-83DA-496EF27371BF}">
      <dgm:prSet/>
      <dgm:spPr/>
      <dgm:t>
        <a:bodyPr/>
        <a:lstStyle/>
        <a:p>
          <a:endParaRPr lang="en-US"/>
        </a:p>
      </dgm:t>
    </dgm:pt>
    <dgm:pt modelId="{E702B3E7-70CF-4A5B-8770-6FC4AAC8CFB5}" type="sibTrans" cxnId="{B121216A-CE16-4216-83DA-496EF27371BF}">
      <dgm:prSet/>
      <dgm:spPr/>
      <dgm:t>
        <a:bodyPr/>
        <a:lstStyle/>
        <a:p>
          <a:endParaRPr lang="en-US"/>
        </a:p>
      </dgm:t>
    </dgm:pt>
    <dgm:pt modelId="{D2460EA8-A442-4D8E-9527-5B1B4B4CE9F8}">
      <dgm:prSet/>
      <dgm:spPr/>
      <dgm:t>
        <a:bodyPr/>
        <a:lstStyle/>
        <a:p>
          <a:r>
            <a:rPr lang="en-US"/>
            <a:t>• Faktor pendorong: internal (struktur, teknologi) dan eksternal (pasar, regulasi)</a:t>
          </a:r>
        </a:p>
      </dgm:t>
    </dgm:pt>
    <dgm:pt modelId="{67F7A671-E9C5-4E56-9072-84CE527BE184}" type="parTrans" cxnId="{062E6A65-E8EF-440E-9E77-6B3C9F0C878E}">
      <dgm:prSet/>
      <dgm:spPr/>
      <dgm:t>
        <a:bodyPr/>
        <a:lstStyle/>
        <a:p>
          <a:endParaRPr lang="en-US"/>
        </a:p>
      </dgm:t>
    </dgm:pt>
    <dgm:pt modelId="{75A72470-4707-45D4-9A0D-8FAE2E95C59B}" type="sibTrans" cxnId="{062E6A65-E8EF-440E-9E77-6B3C9F0C878E}">
      <dgm:prSet/>
      <dgm:spPr/>
      <dgm:t>
        <a:bodyPr/>
        <a:lstStyle/>
        <a:p>
          <a:endParaRPr lang="en-US"/>
        </a:p>
      </dgm:t>
    </dgm:pt>
    <dgm:pt modelId="{91DAFABA-FB77-9840-A727-15F26292A168}" type="pres">
      <dgm:prSet presAssocID="{ACC29A4C-3D05-4CB6-A3B2-3B7A45755417}" presName="linear" presStyleCnt="0">
        <dgm:presLayoutVars>
          <dgm:animLvl val="lvl"/>
          <dgm:resizeHandles val="exact"/>
        </dgm:presLayoutVars>
      </dgm:prSet>
      <dgm:spPr/>
    </dgm:pt>
    <dgm:pt modelId="{660CA151-1870-2E44-88EF-8826C899F67B}" type="pres">
      <dgm:prSet presAssocID="{74F4ECBA-D13A-4725-9A49-914B7878DAB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D279968-6E34-AB41-8B2F-9E4A181ED938}" type="pres">
      <dgm:prSet presAssocID="{35BBA72F-8A25-4914-9EDA-1880A88B465F}" presName="spacer" presStyleCnt="0"/>
      <dgm:spPr/>
    </dgm:pt>
    <dgm:pt modelId="{0DDBCED6-1BFC-3F4F-B847-1F4DAA885001}" type="pres">
      <dgm:prSet presAssocID="{249F46CC-63E3-4BA4-AAD9-CBB05A6F167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B6CF749-3167-D143-B5F6-EB7DE4E65FB1}" type="pres">
      <dgm:prSet presAssocID="{1A62474C-6663-444E-9824-79CEC6EA798F}" presName="spacer" presStyleCnt="0"/>
      <dgm:spPr/>
    </dgm:pt>
    <dgm:pt modelId="{A90CE492-9EB7-3249-961F-36595F696158}" type="pres">
      <dgm:prSet presAssocID="{8EDF9CA1-BD6E-4C16-998D-39B3FC17670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11FDCD7-E71F-9947-9CFF-7D3078565805}" type="pres">
      <dgm:prSet presAssocID="{E702B3E7-70CF-4A5B-8770-6FC4AAC8CFB5}" presName="spacer" presStyleCnt="0"/>
      <dgm:spPr/>
    </dgm:pt>
    <dgm:pt modelId="{EE300C2E-5437-4640-B546-B2D9B6A0673A}" type="pres">
      <dgm:prSet presAssocID="{D2460EA8-A442-4D8E-9527-5B1B4B4CE9F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A75BE11-5897-9E4E-BFC7-BA1576A58AA6}" type="presOf" srcId="{ACC29A4C-3D05-4CB6-A3B2-3B7A45755417}" destId="{91DAFABA-FB77-9840-A727-15F26292A168}" srcOrd="0" destOrd="0" presId="urn:microsoft.com/office/officeart/2005/8/layout/vList2"/>
    <dgm:cxn modelId="{FFB8E44D-0279-45EC-98F0-0612DD8B4DD2}" srcId="{ACC29A4C-3D05-4CB6-A3B2-3B7A45755417}" destId="{249F46CC-63E3-4BA4-AAD9-CBB05A6F1676}" srcOrd="1" destOrd="0" parTransId="{A37F9678-9592-4CCD-82E3-735F06E1B95B}" sibTransId="{1A62474C-6663-444E-9824-79CEC6EA798F}"/>
    <dgm:cxn modelId="{062E6A65-E8EF-440E-9E77-6B3C9F0C878E}" srcId="{ACC29A4C-3D05-4CB6-A3B2-3B7A45755417}" destId="{D2460EA8-A442-4D8E-9527-5B1B4B4CE9F8}" srcOrd="3" destOrd="0" parTransId="{67F7A671-E9C5-4E56-9072-84CE527BE184}" sibTransId="{75A72470-4707-45D4-9A0D-8FAE2E95C59B}"/>
    <dgm:cxn modelId="{AF010C6A-6774-7644-8AE9-EB0CCD551D34}" type="presOf" srcId="{D2460EA8-A442-4D8E-9527-5B1B4B4CE9F8}" destId="{EE300C2E-5437-4640-B546-B2D9B6A0673A}" srcOrd="0" destOrd="0" presId="urn:microsoft.com/office/officeart/2005/8/layout/vList2"/>
    <dgm:cxn modelId="{B121216A-CE16-4216-83DA-496EF27371BF}" srcId="{ACC29A4C-3D05-4CB6-A3B2-3B7A45755417}" destId="{8EDF9CA1-BD6E-4C16-998D-39B3FC176705}" srcOrd="2" destOrd="0" parTransId="{45C08B79-2176-422B-8768-BDF80F62D92E}" sibTransId="{E702B3E7-70CF-4A5B-8770-6FC4AAC8CFB5}"/>
    <dgm:cxn modelId="{4F5A9DC8-0E43-E449-B0ED-B6117B48262F}" type="presOf" srcId="{249F46CC-63E3-4BA4-AAD9-CBB05A6F1676}" destId="{0DDBCED6-1BFC-3F4F-B847-1F4DAA885001}" srcOrd="0" destOrd="0" presId="urn:microsoft.com/office/officeart/2005/8/layout/vList2"/>
    <dgm:cxn modelId="{BA6070EB-3A57-48B4-A7A5-9F090CA29D2F}" srcId="{ACC29A4C-3D05-4CB6-A3B2-3B7A45755417}" destId="{74F4ECBA-D13A-4725-9A49-914B7878DABD}" srcOrd="0" destOrd="0" parTransId="{91DDF91B-7EB4-44F6-8C1A-7DC59C51A49E}" sibTransId="{35BBA72F-8A25-4914-9EDA-1880A88B465F}"/>
    <dgm:cxn modelId="{16FE37F6-6822-CE41-A52B-CBBDD38B5092}" type="presOf" srcId="{8EDF9CA1-BD6E-4C16-998D-39B3FC176705}" destId="{A90CE492-9EB7-3249-961F-36595F696158}" srcOrd="0" destOrd="0" presId="urn:microsoft.com/office/officeart/2005/8/layout/vList2"/>
    <dgm:cxn modelId="{ABC021FF-DE84-E74B-B87D-DC7A38AE555F}" type="presOf" srcId="{74F4ECBA-D13A-4725-9A49-914B7878DABD}" destId="{660CA151-1870-2E44-88EF-8826C899F67B}" srcOrd="0" destOrd="0" presId="urn:microsoft.com/office/officeart/2005/8/layout/vList2"/>
    <dgm:cxn modelId="{E779B4C7-B0D3-2344-BB19-0C47E0C76EF3}" type="presParOf" srcId="{91DAFABA-FB77-9840-A727-15F26292A168}" destId="{660CA151-1870-2E44-88EF-8826C899F67B}" srcOrd="0" destOrd="0" presId="urn:microsoft.com/office/officeart/2005/8/layout/vList2"/>
    <dgm:cxn modelId="{593E4D4F-C0A1-3F44-8D21-5F480708DB3D}" type="presParOf" srcId="{91DAFABA-FB77-9840-A727-15F26292A168}" destId="{4D279968-6E34-AB41-8B2F-9E4A181ED938}" srcOrd="1" destOrd="0" presId="urn:microsoft.com/office/officeart/2005/8/layout/vList2"/>
    <dgm:cxn modelId="{4EC1D530-7D13-0042-8961-FF2867AFFD2B}" type="presParOf" srcId="{91DAFABA-FB77-9840-A727-15F26292A168}" destId="{0DDBCED6-1BFC-3F4F-B847-1F4DAA885001}" srcOrd="2" destOrd="0" presId="urn:microsoft.com/office/officeart/2005/8/layout/vList2"/>
    <dgm:cxn modelId="{AF103566-B014-0640-90B1-EF845FE8DEC4}" type="presParOf" srcId="{91DAFABA-FB77-9840-A727-15F26292A168}" destId="{BB6CF749-3167-D143-B5F6-EB7DE4E65FB1}" srcOrd="3" destOrd="0" presId="urn:microsoft.com/office/officeart/2005/8/layout/vList2"/>
    <dgm:cxn modelId="{764EF5EE-405E-4849-9CCE-C65411926A5C}" type="presParOf" srcId="{91DAFABA-FB77-9840-A727-15F26292A168}" destId="{A90CE492-9EB7-3249-961F-36595F696158}" srcOrd="4" destOrd="0" presId="urn:microsoft.com/office/officeart/2005/8/layout/vList2"/>
    <dgm:cxn modelId="{21CBADD5-7BDB-134F-B538-7C4895839CEC}" type="presParOf" srcId="{91DAFABA-FB77-9840-A727-15F26292A168}" destId="{211FDCD7-E71F-9947-9CFF-7D3078565805}" srcOrd="5" destOrd="0" presId="urn:microsoft.com/office/officeart/2005/8/layout/vList2"/>
    <dgm:cxn modelId="{1590EEB3-2967-324C-9230-13CA9444687A}" type="presParOf" srcId="{91DAFABA-FB77-9840-A727-15F26292A168}" destId="{EE300C2E-5437-4640-B546-B2D9B6A0673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FAF0DBA-340B-4F15-BE17-9D7BC1ED3763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568F01C-1563-4E0F-BD65-805DEA3DD778}">
      <dgm:prSet/>
      <dgm:spPr/>
      <dgm:t>
        <a:bodyPr/>
        <a:lstStyle/>
        <a:p>
          <a:r>
            <a:rPr lang="en-US"/>
            <a:t>• Apakah mahasiswa dapat menganalisis struktur dan perubahan?</a:t>
          </a:r>
        </a:p>
      </dgm:t>
    </dgm:pt>
    <dgm:pt modelId="{650EE419-5E68-4964-8844-C52116250701}" type="parTrans" cxnId="{DB09B353-833E-4184-A16D-55C48D304667}">
      <dgm:prSet/>
      <dgm:spPr/>
      <dgm:t>
        <a:bodyPr/>
        <a:lstStyle/>
        <a:p>
          <a:endParaRPr lang="en-US"/>
        </a:p>
      </dgm:t>
    </dgm:pt>
    <dgm:pt modelId="{C0B7DF3D-D2F0-40C2-BA4C-8F041B1AAE9D}" type="sibTrans" cxnId="{DB09B353-833E-4184-A16D-55C48D304667}">
      <dgm:prSet/>
      <dgm:spPr/>
      <dgm:t>
        <a:bodyPr/>
        <a:lstStyle/>
        <a:p>
          <a:endParaRPr lang="en-US"/>
        </a:p>
      </dgm:t>
    </dgm:pt>
    <dgm:pt modelId="{440703A0-ACB9-41AB-BC38-BB03E980FA7C}">
      <dgm:prSet/>
      <dgm:spPr/>
      <dgm:t>
        <a:bodyPr/>
        <a:lstStyle/>
        <a:p>
          <a:r>
            <a:rPr lang="en-US"/>
            <a:t>• Dapatkah strategi dikaitkan dengan CPMK dan CPL?</a:t>
          </a:r>
        </a:p>
      </dgm:t>
    </dgm:pt>
    <dgm:pt modelId="{DC17C074-BBE2-4ACD-B97D-A7AAD79FD113}" type="parTrans" cxnId="{A9A06DC4-C49D-4E02-9FFE-F34D0DFE058E}">
      <dgm:prSet/>
      <dgm:spPr/>
      <dgm:t>
        <a:bodyPr/>
        <a:lstStyle/>
        <a:p>
          <a:endParaRPr lang="en-US"/>
        </a:p>
      </dgm:t>
    </dgm:pt>
    <dgm:pt modelId="{97DE4195-99F7-43E1-972C-33FA9B935E29}" type="sibTrans" cxnId="{A9A06DC4-C49D-4E02-9FFE-F34D0DFE058E}">
      <dgm:prSet/>
      <dgm:spPr/>
      <dgm:t>
        <a:bodyPr/>
        <a:lstStyle/>
        <a:p>
          <a:endParaRPr lang="en-US"/>
        </a:p>
      </dgm:t>
    </dgm:pt>
    <dgm:pt modelId="{712D92CB-6E44-4654-8C02-A41E9FB20293}">
      <dgm:prSet/>
      <dgm:spPr/>
      <dgm:t>
        <a:bodyPr/>
        <a:lstStyle/>
        <a:p>
          <a:r>
            <a:rPr lang="en-US"/>
            <a:t>• Evaluasi berbasis kinerja nyata dan kompetensi</a:t>
          </a:r>
        </a:p>
      </dgm:t>
    </dgm:pt>
    <dgm:pt modelId="{4D9C512C-CDAC-4BF8-8542-C77BE581AE3F}" type="parTrans" cxnId="{22869AE2-7A45-49EE-B59D-87E4801EFD01}">
      <dgm:prSet/>
      <dgm:spPr/>
      <dgm:t>
        <a:bodyPr/>
        <a:lstStyle/>
        <a:p>
          <a:endParaRPr lang="en-US"/>
        </a:p>
      </dgm:t>
    </dgm:pt>
    <dgm:pt modelId="{6185932D-E2FE-4CFA-AF0C-FD693863FEC1}" type="sibTrans" cxnId="{22869AE2-7A45-49EE-B59D-87E4801EFD01}">
      <dgm:prSet/>
      <dgm:spPr/>
      <dgm:t>
        <a:bodyPr/>
        <a:lstStyle/>
        <a:p>
          <a:endParaRPr lang="en-US"/>
        </a:p>
      </dgm:t>
    </dgm:pt>
    <dgm:pt modelId="{4F24F399-C80B-424E-9B6B-630A0F8274DA}" type="pres">
      <dgm:prSet presAssocID="{7FAF0DBA-340B-4F15-BE17-9D7BC1ED3763}" presName="Name0" presStyleCnt="0">
        <dgm:presLayoutVars>
          <dgm:dir/>
          <dgm:animLvl val="lvl"/>
          <dgm:resizeHandles val="exact"/>
        </dgm:presLayoutVars>
      </dgm:prSet>
      <dgm:spPr/>
    </dgm:pt>
    <dgm:pt modelId="{E2375C4C-C36C-7545-A82E-CCFE08CB2DBC}" type="pres">
      <dgm:prSet presAssocID="{712D92CB-6E44-4654-8C02-A41E9FB20293}" presName="boxAndChildren" presStyleCnt="0"/>
      <dgm:spPr/>
    </dgm:pt>
    <dgm:pt modelId="{8C3C9CF5-FEE5-5E45-9661-CAB6709C6CA9}" type="pres">
      <dgm:prSet presAssocID="{712D92CB-6E44-4654-8C02-A41E9FB20293}" presName="parentTextBox" presStyleLbl="node1" presStyleIdx="0" presStyleCnt="3"/>
      <dgm:spPr/>
    </dgm:pt>
    <dgm:pt modelId="{FDA67FDC-1A7C-814E-ADE0-6E3D68EFB12E}" type="pres">
      <dgm:prSet presAssocID="{97DE4195-99F7-43E1-972C-33FA9B935E29}" presName="sp" presStyleCnt="0"/>
      <dgm:spPr/>
    </dgm:pt>
    <dgm:pt modelId="{4102ADCF-D665-E341-838E-9CAB862F0BAD}" type="pres">
      <dgm:prSet presAssocID="{440703A0-ACB9-41AB-BC38-BB03E980FA7C}" presName="arrowAndChildren" presStyleCnt="0"/>
      <dgm:spPr/>
    </dgm:pt>
    <dgm:pt modelId="{E62B056D-F5C3-BD4F-B0D5-456DE2C56ADC}" type="pres">
      <dgm:prSet presAssocID="{440703A0-ACB9-41AB-BC38-BB03E980FA7C}" presName="parentTextArrow" presStyleLbl="node1" presStyleIdx="1" presStyleCnt="3"/>
      <dgm:spPr/>
    </dgm:pt>
    <dgm:pt modelId="{5F7CFFDB-13AC-974B-8B66-EA077C400C3E}" type="pres">
      <dgm:prSet presAssocID="{C0B7DF3D-D2F0-40C2-BA4C-8F041B1AAE9D}" presName="sp" presStyleCnt="0"/>
      <dgm:spPr/>
    </dgm:pt>
    <dgm:pt modelId="{EFA49BD7-F13E-014A-90F0-B59F49A92AF9}" type="pres">
      <dgm:prSet presAssocID="{2568F01C-1563-4E0F-BD65-805DEA3DD778}" presName="arrowAndChildren" presStyleCnt="0"/>
      <dgm:spPr/>
    </dgm:pt>
    <dgm:pt modelId="{4DC4ACEA-6655-394B-B503-9FDB1CCBA9A4}" type="pres">
      <dgm:prSet presAssocID="{2568F01C-1563-4E0F-BD65-805DEA3DD778}" presName="parentTextArrow" presStyleLbl="node1" presStyleIdx="2" presStyleCnt="3"/>
      <dgm:spPr/>
    </dgm:pt>
  </dgm:ptLst>
  <dgm:cxnLst>
    <dgm:cxn modelId="{634FA645-D294-A945-98D7-ACBB2F88F29C}" type="presOf" srcId="{7FAF0DBA-340B-4F15-BE17-9D7BC1ED3763}" destId="{4F24F399-C80B-424E-9B6B-630A0F8274DA}" srcOrd="0" destOrd="0" presId="urn:microsoft.com/office/officeart/2005/8/layout/process4"/>
    <dgm:cxn modelId="{DB09B353-833E-4184-A16D-55C48D304667}" srcId="{7FAF0DBA-340B-4F15-BE17-9D7BC1ED3763}" destId="{2568F01C-1563-4E0F-BD65-805DEA3DD778}" srcOrd="0" destOrd="0" parTransId="{650EE419-5E68-4964-8844-C52116250701}" sibTransId="{C0B7DF3D-D2F0-40C2-BA4C-8F041B1AAE9D}"/>
    <dgm:cxn modelId="{93F58E9C-56B5-6A4C-8384-375E178D20B6}" type="presOf" srcId="{440703A0-ACB9-41AB-BC38-BB03E980FA7C}" destId="{E62B056D-F5C3-BD4F-B0D5-456DE2C56ADC}" srcOrd="0" destOrd="0" presId="urn:microsoft.com/office/officeart/2005/8/layout/process4"/>
    <dgm:cxn modelId="{38D7199D-AED7-CD41-8CE7-86D204858C19}" type="presOf" srcId="{2568F01C-1563-4E0F-BD65-805DEA3DD778}" destId="{4DC4ACEA-6655-394B-B503-9FDB1CCBA9A4}" srcOrd="0" destOrd="0" presId="urn:microsoft.com/office/officeart/2005/8/layout/process4"/>
    <dgm:cxn modelId="{A9A06DC4-C49D-4E02-9FFE-F34D0DFE058E}" srcId="{7FAF0DBA-340B-4F15-BE17-9D7BC1ED3763}" destId="{440703A0-ACB9-41AB-BC38-BB03E980FA7C}" srcOrd="1" destOrd="0" parTransId="{DC17C074-BBE2-4ACD-B97D-A7AAD79FD113}" sibTransId="{97DE4195-99F7-43E1-972C-33FA9B935E29}"/>
    <dgm:cxn modelId="{22869AE2-7A45-49EE-B59D-87E4801EFD01}" srcId="{7FAF0DBA-340B-4F15-BE17-9D7BC1ED3763}" destId="{712D92CB-6E44-4654-8C02-A41E9FB20293}" srcOrd="2" destOrd="0" parTransId="{4D9C512C-CDAC-4BF8-8542-C77BE581AE3F}" sibTransId="{6185932D-E2FE-4CFA-AF0C-FD693863FEC1}"/>
    <dgm:cxn modelId="{B8DC79F4-BD1F-4B44-890E-DFCC871466B1}" type="presOf" srcId="{712D92CB-6E44-4654-8C02-A41E9FB20293}" destId="{8C3C9CF5-FEE5-5E45-9661-CAB6709C6CA9}" srcOrd="0" destOrd="0" presId="urn:microsoft.com/office/officeart/2005/8/layout/process4"/>
    <dgm:cxn modelId="{AA009538-5D8F-9848-8486-9FDBCAED49B6}" type="presParOf" srcId="{4F24F399-C80B-424E-9B6B-630A0F8274DA}" destId="{E2375C4C-C36C-7545-A82E-CCFE08CB2DBC}" srcOrd="0" destOrd="0" presId="urn:microsoft.com/office/officeart/2005/8/layout/process4"/>
    <dgm:cxn modelId="{4363829F-9BB4-7847-B5E4-3B66A00FDB02}" type="presParOf" srcId="{E2375C4C-C36C-7545-A82E-CCFE08CB2DBC}" destId="{8C3C9CF5-FEE5-5E45-9661-CAB6709C6CA9}" srcOrd="0" destOrd="0" presId="urn:microsoft.com/office/officeart/2005/8/layout/process4"/>
    <dgm:cxn modelId="{C2683437-A248-AA4A-9C2F-3D2C1D22D0C3}" type="presParOf" srcId="{4F24F399-C80B-424E-9B6B-630A0F8274DA}" destId="{FDA67FDC-1A7C-814E-ADE0-6E3D68EFB12E}" srcOrd="1" destOrd="0" presId="urn:microsoft.com/office/officeart/2005/8/layout/process4"/>
    <dgm:cxn modelId="{0E687C33-75E2-D347-8003-4FFF686819C5}" type="presParOf" srcId="{4F24F399-C80B-424E-9B6B-630A0F8274DA}" destId="{4102ADCF-D665-E341-838E-9CAB862F0BAD}" srcOrd="2" destOrd="0" presId="urn:microsoft.com/office/officeart/2005/8/layout/process4"/>
    <dgm:cxn modelId="{654B4CE9-50B9-BB4D-93F5-D74B4E753DF7}" type="presParOf" srcId="{4102ADCF-D665-E341-838E-9CAB862F0BAD}" destId="{E62B056D-F5C3-BD4F-B0D5-456DE2C56ADC}" srcOrd="0" destOrd="0" presId="urn:microsoft.com/office/officeart/2005/8/layout/process4"/>
    <dgm:cxn modelId="{17304F0F-E5AB-D04D-8720-3C4E7C47409A}" type="presParOf" srcId="{4F24F399-C80B-424E-9B6B-630A0F8274DA}" destId="{5F7CFFDB-13AC-974B-8B66-EA077C400C3E}" srcOrd="3" destOrd="0" presId="urn:microsoft.com/office/officeart/2005/8/layout/process4"/>
    <dgm:cxn modelId="{A0933817-DA07-5946-9E82-636C37C441B5}" type="presParOf" srcId="{4F24F399-C80B-424E-9B6B-630A0F8274DA}" destId="{EFA49BD7-F13E-014A-90F0-B59F49A92AF9}" srcOrd="4" destOrd="0" presId="urn:microsoft.com/office/officeart/2005/8/layout/process4"/>
    <dgm:cxn modelId="{9E4E8BB6-9048-4C49-A21B-2C12BFBD2259}" type="presParOf" srcId="{EFA49BD7-F13E-014A-90F0-B59F49A92AF9}" destId="{4DC4ACEA-6655-394B-B503-9FDB1CCBA9A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89C390E-540B-46E5-BDE3-4023A2CFCAE9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E3F3442-58BD-4650-80F0-3890A193E2AC}">
      <dgm:prSet/>
      <dgm:spPr/>
      <dgm:t>
        <a:bodyPr/>
        <a:lstStyle/>
        <a:p>
          <a:pPr>
            <a:defRPr cap="all"/>
          </a:pPr>
          <a:r>
            <a:rPr lang="en-US"/>
            <a:t>• Perubahan harus dikelola secara sistematis</a:t>
          </a:r>
        </a:p>
      </dgm:t>
    </dgm:pt>
    <dgm:pt modelId="{20B4B029-466E-4C8D-B1EC-C21020C3A2A0}" type="parTrans" cxnId="{A3A65631-339B-473C-966D-EE6D7441984E}">
      <dgm:prSet/>
      <dgm:spPr/>
      <dgm:t>
        <a:bodyPr/>
        <a:lstStyle/>
        <a:p>
          <a:endParaRPr lang="en-US"/>
        </a:p>
      </dgm:t>
    </dgm:pt>
    <dgm:pt modelId="{165B4E34-215C-4FEF-A6D5-31927DECF238}" type="sibTrans" cxnId="{A3A65631-339B-473C-966D-EE6D7441984E}">
      <dgm:prSet/>
      <dgm:spPr/>
      <dgm:t>
        <a:bodyPr/>
        <a:lstStyle/>
        <a:p>
          <a:endParaRPr lang="en-US"/>
        </a:p>
      </dgm:t>
    </dgm:pt>
    <dgm:pt modelId="{0D3CCA56-6238-4E6B-97D7-A7501878D59C}">
      <dgm:prSet/>
      <dgm:spPr/>
      <dgm:t>
        <a:bodyPr/>
        <a:lstStyle/>
        <a:p>
          <a:pPr>
            <a:defRPr cap="all"/>
          </a:pPr>
          <a:r>
            <a:rPr lang="en-US"/>
            <a:t>• Struktur, budaya, dan strategi saling mempengaruhi</a:t>
          </a:r>
        </a:p>
      </dgm:t>
    </dgm:pt>
    <dgm:pt modelId="{DB1CC87F-56DD-411D-A31D-16EAEE956828}" type="parTrans" cxnId="{1DFDAE56-9F1C-4AEF-B741-A1CFD7940214}">
      <dgm:prSet/>
      <dgm:spPr/>
      <dgm:t>
        <a:bodyPr/>
        <a:lstStyle/>
        <a:p>
          <a:endParaRPr lang="en-US"/>
        </a:p>
      </dgm:t>
    </dgm:pt>
    <dgm:pt modelId="{C536E416-61B8-4D53-BF8F-9CE11EFA9BA3}" type="sibTrans" cxnId="{1DFDAE56-9F1C-4AEF-B741-A1CFD7940214}">
      <dgm:prSet/>
      <dgm:spPr/>
      <dgm:t>
        <a:bodyPr/>
        <a:lstStyle/>
        <a:p>
          <a:endParaRPr lang="en-US"/>
        </a:p>
      </dgm:t>
    </dgm:pt>
    <dgm:pt modelId="{CD6118A9-B718-49DE-8A43-B34ED4E7A583}">
      <dgm:prSet/>
      <dgm:spPr/>
      <dgm:t>
        <a:bodyPr/>
        <a:lstStyle/>
        <a:p>
          <a:pPr>
            <a:defRPr cap="all"/>
          </a:pPr>
          <a:r>
            <a:rPr lang="en-US"/>
            <a:t>• Kepemimpinan adalah kunci kesuksesan transformasi organisasi</a:t>
          </a:r>
        </a:p>
      </dgm:t>
    </dgm:pt>
    <dgm:pt modelId="{9A260156-FF4A-4D85-8688-E0C9E582911F}" type="parTrans" cxnId="{7FEFB908-7D3B-4FF3-B6FD-B56AD5385EA3}">
      <dgm:prSet/>
      <dgm:spPr/>
      <dgm:t>
        <a:bodyPr/>
        <a:lstStyle/>
        <a:p>
          <a:endParaRPr lang="en-US"/>
        </a:p>
      </dgm:t>
    </dgm:pt>
    <dgm:pt modelId="{85A76826-C18F-451C-9C38-DCFCC3AB4375}" type="sibTrans" cxnId="{7FEFB908-7D3B-4FF3-B6FD-B56AD5385EA3}">
      <dgm:prSet/>
      <dgm:spPr/>
      <dgm:t>
        <a:bodyPr/>
        <a:lstStyle/>
        <a:p>
          <a:endParaRPr lang="en-US"/>
        </a:p>
      </dgm:t>
    </dgm:pt>
    <dgm:pt modelId="{A7D9498C-3767-4074-9514-7537B53C4F92}" type="pres">
      <dgm:prSet presAssocID="{A89C390E-540B-46E5-BDE3-4023A2CFCAE9}" presName="root" presStyleCnt="0">
        <dgm:presLayoutVars>
          <dgm:dir/>
          <dgm:resizeHandles val="exact"/>
        </dgm:presLayoutVars>
      </dgm:prSet>
      <dgm:spPr/>
    </dgm:pt>
    <dgm:pt modelId="{5FB16970-E0AE-456F-A5B0-FE233F3C2380}" type="pres">
      <dgm:prSet presAssocID="{1E3F3442-58BD-4650-80F0-3890A193E2AC}" presName="compNode" presStyleCnt="0"/>
      <dgm:spPr/>
    </dgm:pt>
    <dgm:pt modelId="{E7931659-9A21-4E84-9EDE-6DDAE1730148}" type="pres">
      <dgm:prSet presAssocID="{1E3F3442-58BD-4650-80F0-3890A193E2AC}" presName="iconBgRect" presStyleLbl="bgShp" presStyleIdx="0" presStyleCnt="3"/>
      <dgm:spPr/>
    </dgm:pt>
    <dgm:pt modelId="{9E444256-449F-4CEA-8A0D-F9F0561FC14C}" type="pres">
      <dgm:prSet presAssocID="{1E3F3442-58BD-4650-80F0-3890A193E2A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99C102FC-653F-4A87-BE02-3CCF651B255D}" type="pres">
      <dgm:prSet presAssocID="{1E3F3442-58BD-4650-80F0-3890A193E2AC}" presName="spaceRect" presStyleCnt="0"/>
      <dgm:spPr/>
    </dgm:pt>
    <dgm:pt modelId="{0356FD14-EAB3-4528-B08C-094D3BA8BD64}" type="pres">
      <dgm:prSet presAssocID="{1E3F3442-58BD-4650-80F0-3890A193E2AC}" presName="textRect" presStyleLbl="revTx" presStyleIdx="0" presStyleCnt="3">
        <dgm:presLayoutVars>
          <dgm:chMax val="1"/>
          <dgm:chPref val="1"/>
        </dgm:presLayoutVars>
      </dgm:prSet>
      <dgm:spPr/>
    </dgm:pt>
    <dgm:pt modelId="{69A4AAAD-17D1-4075-AF32-C4926DD33D66}" type="pres">
      <dgm:prSet presAssocID="{165B4E34-215C-4FEF-A6D5-31927DECF238}" presName="sibTrans" presStyleCnt="0"/>
      <dgm:spPr/>
    </dgm:pt>
    <dgm:pt modelId="{90988203-BB70-461D-B1B2-B2957F418752}" type="pres">
      <dgm:prSet presAssocID="{0D3CCA56-6238-4E6B-97D7-A7501878D59C}" presName="compNode" presStyleCnt="0"/>
      <dgm:spPr/>
    </dgm:pt>
    <dgm:pt modelId="{2D71A5FA-57BC-4991-A43A-447DD44863B2}" type="pres">
      <dgm:prSet presAssocID="{0D3CCA56-6238-4E6B-97D7-A7501878D59C}" presName="iconBgRect" presStyleLbl="bgShp" presStyleIdx="1" presStyleCnt="3"/>
      <dgm:spPr/>
    </dgm:pt>
    <dgm:pt modelId="{2AB96D61-AD1C-4832-80C6-53AB11F0451B}" type="pres">
      <dgm:prSet presAssocID="{0D3CCA56-6238-4E6B-97D7-A7501878D59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AE2A7291-3CA5-4B03-B9E9-08092F95BADE}" type="pres">
      <dgm:prSet presAssocID="{0D3CCA56-6238-4E6B-97D7-A7501878D59C}" presName="spaceRect" presStyleCnt="0"/>
      <dgm:spPr/>
    </dgm:pt>
    <dgm:pt modelId="{92FEEB0E-F160-4C16-906E-5937B52C5C35}" type="pres">
      <dgm:prSet presAssocID="{0D3CCA56-6238-4E6B-97D7-A7501878D59C}" presName="textRect" presStyleLbl="revTx" presStyleIdx="1" presStyleCnt="3">
        <dgm:presLayoutVars>
          <dgm:chMax val="1"/>
          <dgm:chPref val="1"/>
        </dgm:presLayoutVars>
      </dgm:prSet>
      <dgm:spPr/>
    </dgm:pt>
    <dgm:pt modelId="{48851DFF-E1E2-48C0-AA58-EC46A6EAAEEA}" type="pres">
      <dgm:prSet presAssocID="{C536E416-61B8-4D53-BF8F-9CE11EFA9BA3}" presName="sibTrans" presStyleCnt="0"/>
      <dgm:spPr/>
    </dgm:pt>
    <dgm:pt modelId="{DCEA0D11-F45F-414D-9095-E613089A7963}" type="pres">
      <dgm:prSet presAssocID="{CD6118A9-B718-49DE-8A43-B34ED4E7A583}" presName="compNode" presStyleCnt="0"/>
      <dgm:spPr/>
    </dgm:pt>
    <dgm:pt modelId="{F99C790B-ACE8-46CE-A779-8C059E5ADCF4}" type="pres">
      <dgm:prSet presAssocID="{CD6118A9-B718-49DE-8A43-B34ED4E7A583}" presName="iconBgRect" presStyleLbl="bgShp" presStyleIdx="2" presStyleCnt="3"/>
      <dgm:spPr/>
    </dgm:pt>
    <dgm:pt modelId="{144BA512-5374-45F8-A32B-751A264A7D0C}" type="pres">
      <dgm:prSet presAssocID="{CD6118A9-B718-49DE-8A43-B34ED4E7A58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5533B81-278D-4348-9615-794677DF638E}" type="pres">
      <dgm:prSet presAssocID="{CD6118A9-B718-49DE-8A43-B34ED4E7A583}" presName="spaceRect" presStyleCnt="0"/>
      <dgm:spPr/>
    </dgm:pt>
    <dgm:pt modelId="{63630DCC-22C9-42C2-9E92-B198FD4D3D96}" type="pres">
      <dgm:prSet presAssocID="{CD6118A9-B718-49DE-8A43-B34ED4E7A58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7FEFB908-7D3B-4FF3-B6FD-B56AD5385EA3}" srcId="{A89C390E-540B-46E5-BDE3-4023A2CFCAE9}" destId="{CD6118A9-B718-49DE-8A43-B34ED4E7A583}" srcOrd="2" destOrd="0" parTransId="{9A260156-FF4A-4D85-8688-E0C9E582911F}" sibTransId="{85A76826-C18F-451C-9C38-DCFCC3AB4375}"/>
    <dgm:cxn modelId="{A3A65631-339B-473C-966D-EE6D7441984E}" srcId="{A89C390E-540B-46E5-BDE3-4023A2CFCAE9}" destId="{1E3F3442-58BD-4650-80F0-3890A193E2AC}" srcOrd="0" destOrd="0" parTransId="{20B4B029-466E-4C8D-B1EC-C21020C3A2A0}" sibTransId="{165B4E34-215C-4FEF-A6D5-31927DECF238}"/>
    <dgm:cxn modelId="{1DFDAE56-9F1C-4AEF-B741-A1CFD7940214}" srcId="{A89C390E-540B-46E5-BDE3-4023A2CFCAE9}" destId="{0D3CCA56-6238-4E6B-97D7-A7501878D59C}" srcOrd="1" destOrd="0" parTransId="{DB1CC87F-56DD-411D-A31D-16EAEE956828}" sibTransId="{C536E416-61B8-4D53-BF8F-9CE11EFA9BA3}"/>
    <dgm:cxn modelId="{4015F0CD-B89D-4409-AFA7-C65E57DCE56F}" type="presOf" srcId="{0D3CCA56-6238-4E6B-97D7-A7501878D59C}" destId="{92FEEB0E-F160-4C16-906E-5937B52C5C35}" srcOrd="0" destOrd="0" presId="urn:microsoft.com/office/officeart/2018/5/layout/IconCircleLabelList"/>
    <dgm:cxn modelId="{ADC9A2D6-0FE6-42CA-AF6F-797EBD08D4BF}" type="presOf" srcId="{CD6118A9-B718-49DE-8A43-B34ED4E7A583}" destId="{63630DCC-22C9-42C2-9E92-B198FD4D3D96}" srcOrd="0" destOrd="0" presId="urn:microsoft.com/office/officeart/2018/5/layout/IconCircleLabelList"/>
    <dgm:cxn modelId="{70F440EB-F202-4354-8EF8-C62405350C3F}" type="presOf" srcId="{A89C390E-540B-46E5-BDE3-4023A2CFCAE9}" destId="{A7D9498C-3767-4074-9514-7537B53C4F92}" srcOrd="0" destOrd="0" presId="urn:microsoft.com/office/officeart/2018/5/layout/IconCircleLabelList"/>
    <dgm:cxn modelId="{6478D0FA-AC6A-49C6-9473-D9D8F99DA4A6}" type="presOf" srcId="{1E3F3442-58BD-4650-80F0-3890A193E2AC}" destId="{0356FD14-EAB3-4528-B08C-094D3BA8BD64}" srcOrd="0" destOrd="0" presId="urn:microsoft.com/office/officeart/2018/5/layout/IconCircleLabelList"/>
    <dgm:cxn modelId="{AA964297-3331-4B30-B932-6212D6C30D56}" type="presParOf" srcId="{A7D9498C-3767-4074-9514-7537B53C4F92}" destId="{5FB16970-E0AE-456F-A5B0-FE233F3C2380}" srcOrd="0" destOrd="0" presId="urn:microsoft.com/office/officeart/2018/5/layout/IconCircleLabelList"/>
    <dgm:cxn modelId="{5000FC3F-39D9-4A74-99A9-C7825D119343}" type="presParOf" srcId="{5FB16970-E0AE-456F-A5B0-FE233F3C2380}" destId="{E7931659-9A21-4E84-9EDE-6DDAE1730148}" srcOrd="0" destOrd="0" presId="urn:microsoft.com/office/officeart/2018/5/layout/IconCircleLabelList"/>
    <dgm:cxn modelId="{8E129067-23D5-4E49-A511-30072593FE35}" type="presParOf" srcId="{5FB16970-E0AE-456F-A5B0-FE233F3C2380}" destId="{9E444256-449F-4CEA-8A0D-F9F0561FC14C}" srcOrd="1" destOrd="0" presId="urn:microsoft.com/office/officeart/2018/5/layout/IconCircleLabelList"/>
    <dgm:cxn modelId="{F87660C0-8B82-4574-9CDA-15B37905F730}" type="presParOf" srcId="{5FB16970-E0AE-456F-A5B0-FE233F3C2380}" destId="{99C102FC-653F-4A87-BE02-3CCF651B255D}" srcOrd="2" destOrd="0" presId="urn:microsoft.com/office/officeart/2018/5/layout/IconCircleLabelList"/>
    <dgm:cxn modelId="{70E67897-2588-4894-919F-A0289ED4680A}" type="presParOf" srcId="{5FB16970-E0AE-456F-A5B0-FE233F3C2380}" destId="{0356FD14-EAB3-4528-B08C-094D3BA8BD64}" srcOrd="3" destOrd="0" presId="urn:microsoft.com/office/officeart/2018/5/layout/IconCircleLabelList"/>
    <dgm:cxn modelId="{AF1C9D8E-D76A-4B59-8CC4-554CAD08C4AD}" type="presParOf" srcId="{A7D9498C-3767-4074-9514-7537B53C4F92}" destId="{69A4AAAD-17D1-4075-AF32-C4926DD33D66}" srcOrd="1" destOrd="0" presId="urn:microsoft.com/office/officeart/2018/5/layout/IconCircleLabelList"/>
    <dgm:cxn modelId="{AB2933DF-A2B1-4386-87D6-C0B358FB363A}" type="presParOf" srcId="{A7D9498C-3767-4074-9514-7537B53C4F92}" destId="{90988203-BB70-461D-B1B2-B2957F418752}" srcOrd="2" destOrd="0" presId="urn:microsoft.com/office/officeart/2018/5/layout/IconCircleLabelList"/>
    <dgm:cxn modelId="{CA62C1AE-2EE0-4DC8-B730-ED44CD6F37A3}" type="presParOf" srcId="{90988203-BB70-461D-B1B2-B2957F418752}" destId="{2D71A5FA-57BC-4991-A43A-447DD44863B2}" srcOrd="0" destOrd="0" presId="urn:microsoft.com/office/officeart/2018/5/layout/IconCircleLabelList"/>
    <dgm:cxn modelId="{6B4A3B12-31FE-443D-8337-79191752319F}" type="presParOf" srcId="{90988203-BB70-461D-B1B2-B2957F418752}" destId="{2AB96D61-AD1C-4832-80C6-53AB11F0451B}" srcOrd="1" destOrd="0" presId="urn:microsoft.com/office/officeart/2018/5/layout/IconCircleLabelList"/>
    <dgm:cxn modelId="{1C131D2E-B5E6-439C-9214-0909BBE14646}" type="presParOf" srcId="{90988203-BB70-461D-B1B2-B2957F418752}" destId="{AE2A7291-3CA5-4B03-B9E9-08092F95BADE}" srcOrd="2" destOrd="0" presId="urn:microsoft.com/office/officeart/2018/5/layout/IconCircleLabelList"/>
    <dgm:cxn modelId="{AAF86599-2460-4659-9551-B73F65D0869B}" type="presParOf" srcId="{90988203-BB70-461D-B1B2-B2957F418752}" destId="{92FEEB0E-F160-4C16-906E-5937B52C5C35}" srcOrd="3" destOrd="0" presId="urn:microsoft.com/office/officeart/2018/5/layout/IconCircleLabelList"/>
    <dgm:cxn modelId="{106AAA35-28F8-4964-9EC9-A6652C79FBE3}" type="presParOf" srcId="{A7D9498C-3767-4074-9514-7537B53C4F92}" destId="{48851DFF-E1E2-48C0-AA58-EC46A6EAAEEA}" srcOrd="3" destOrd="0" presId="urn:microsoft.com/office/officeart/2018/5/layout/IconCircleLabelList"/>
    <dgm:cxn modelId="{AAF5C1B9-C153-45C6-8E5A-163A73013927}" type="presParOf" srcId="{A7D9498C-3767-4074-9514-7537B53C4F92}" destId="{DCEA0D11-F45F-414D-9095-E613089A7963}" srcOrd="4" destOrd="0" presId="urn:microsoft.com/office/officeart/2018/5/layout/IconCircleLabelList"/>
    <dgm:cxn modelId="{29396DB3-33BD-43BD-897B-E9D250383DEE}" type="presParOf" srcId="{DCEA0D11-F45F-414D-9095-E613089A7963}" destId="{F99C790B-ACE8-46CE-A779-8C059E5ADCF4}" srcOrd="0" destOrd="0" presId="urn:microsoft.com/office/officeart/2018/5/layout/IconCircleLabelList"/>
    <dgm:cxn modelId="{A267EE46-DF90-4C0B-A032-30BB8215E186}" type="presParOf" srcId="{DCEA0D11-F45F-414D-9095-E613089A7963}" destId="{144BA512-5374-45F8-A32B-751A264A7D0C}" srcOrd="1" destOrd="0" presId="urn:microsoft.com/office/officeart/2018/5/layout/IconCircleLabelList"/>
    <dgm:cxn modelId="{77CBE1FD-BAD6-4154-98C4-6BCB9D084646}" type="presParOf" srcId="{DCEA0D11-F45F-414D-9095-E613089A7963}" destId="{F5533B81-278D-4348-9615-794677DF638E}" srcOrd="2" destOrd="0" presId="urn:microsoft.com/office/officeart/2018/5/layout/IconCircleLabelList"/>
    <dgm:cxn modelId="{D64CDD3B-68A3-4C7D-B317-7B87DA79E2C4}" type="presParOf" srcId="{DCEA0D11-F45F-414D-9095-E613089A7963}" destId="{63630DCC-22C9-42C2-9E92-B198FD4D3D9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D7F7D87-B698-45F0-84D4-F7141939FE61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2FA5086-C294-42B0-8D54-E79D719A7C7B}">
      <dgm:prSet/>
      <dgm:spPr/>
      <dgm:t>
        <a:bodyPr/>
        <a:lstStyle/>
        <a:p>
          <a:r>
            <a:rPr lang="en-US"/>
            <a:t>• Identifikasi organisasi yang sedang/baru mengalami perubahan</a:t>
          </a:r>
        </a:p>
      </dgm:t>
    </dgm:pt>
    <dgm:pt modelId="{23EDE349-6833-47AA-AC16-10C173D9D027}" type="parTrans" cxnId="{203CB253-619E-45CC-BA56-EA2BDA463592}">
      <dgm:prSet/>
      <dgm:spPr/>
      <dgm:t>
        <a:bodyPr/>
        <a:lstStyle/>
        <a:p>
          <a:endParaRPr lang="en-US"/>
        </a:p>
      </dgm:t>
    </dgm:pt>
    <dgm:pt modelId="{6ECB97F7-9962-4BF8-BAB0-87304E997A5D}" type="sibTrans" cxnId="{203CB253-619E-45CC-BA56-EA2BDA463592}">
      <dgm:prSet/>
      <dgm:spPr/>
      <dgm:t>
        <a:bodyPr/>
        <a:lstStyle/>
        <a:p>
          <a:endParaRPr lang="en-US"/>
        </a:p>
      </dgm:t>
    </dgm:pt>
    <dgm:pt modelId="{4F3EA2D0-530A-4DA4-B9FD-C763EAFEFE82}">
      <dgm:prSet/>
      <dgm:spPr/>
      <dgm:t>
        <a:bodyPr/>
        <a:lstStyle/>
        <a:p>
          <a:r>
            <a:rPr lang="en-US"/>
            <a:t>• Analisis pendekatan perubahan yang digunakan</a:t>
          </a:r>
        </a:p>
      </dgm:t>
    </dgm:pt>
    <dgm:pt modelId="{034E77C0-A591-43E9-980C-4B366F036BEC}" type="parTrans" cxnId="{61593AA0-8830-4935-A621-5230A64DABB7}">
      <dgm:prSet/>
      <dgm:spPr/>
      <dgm:t>
        <a:bodyPr/>
        <a:lstStyle/>
        <a:p>
          <a:endParaRPr lang="en-US"/>
        </a:p>
      </dgm:t>
    </dgm:pt>
    <dgm:pt modelId="{BBC6587D-0323-4E40-9F26-DD1DB800B7C3}" type="sibTrans" cxnId="{61593AA0-8830-4935-A621-5230A64DABB7}">
      <dgm:prSet/>
      <dgm:spPr/>
      <dgm:t>
        <a:bodyPr/>
        <a:lstStyle/>
        <a:p>
          <a:endParaRPr lang="en-US"/>
        </a:p>
      </dgm:t>
    </dgm:pt>
    <dgm:pt modelId="{281A9A06-3D97-4445-804C-8B34936895FC}">
      <dgm:prSet/>
      <dgm:spPr/>
      <dgm:t>
        <a:bodyPr/>
        <a:lstStyle/>
        <a:p>
          <a:r>
            <a:rPr lang="en-US"/>
            <a:t>• Buat analisis singkat (2 halaman) dan presentasikan minggu depan</a:t>
          </a:r>
        </a:p>
      </dgm:t>
    </dgm:pt>
    <dgm:pt modelId="{A8B73DD2-2576-459B-ABA7-FA8FC9E96515}" type="parTrans" cxnId="{C84A370B-F095-44CA-BB4F-A43D10EBC0C7}">
      <dgm:prSet/>
      <dgm:spPr/>
      <dgm:t>
        <a:bodyPr/>
        <a:lstStyle/>
        <a:p>
          <a:endParaRPr lang="en-US"/>
        </a:p>
      </dgm:t>
    </dgm:pt>
    <dgm:pt modelId="{E9F73AD0-BD01-4A7C-BAF9-BD6BC90AEF91}" type="sibTrans" cxnId="{C84A370B-F095-44CA-BB4F-A43D10EBC0C7}">
      <dgm:prSet/>
      <dgm:spPr/>
      <dgm:t>
        <a:bodyPr/>
        <a:lstStyle/>
        <a:p>
          <a:endParaRPr lang="en-US"/>
        </a:p>
      </dgm:t>
    </dgm:pt>
    <dgm:pt modelId="{994B58A1-C04D-AD4F-AF00-40BF94E22C9F}" type="pres">
      <dgm:prSet presAssocID="{3D7F7D87-B698-45F0-84D4-F7141939FE61}" presName="linear" presStyleCnt="0">
        <dgm:presLayoutVars>
          <dgm:animLvl val="lvl"/>
          <dgm:resizeHandles val="exact"/>
        </dgm:presLayoutVars>
      </dgm:prSet>
      <dgm:spPr/>
    </dgm:pt>
    <dgm:pt modelId="{5DCD520C-0171-9344-AE22-150FF4EE324E}" type="pres">
      <dgm:prSet presAssocID="{72FA5086-C294-42B0-8D54-E79D719A7C7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2DF9034-97BA-3244-B4E8-F2B224D8001F}" type="pres">
      <dgm:prSet presAssocID="{6ECB97F7-9962-4BF8-BAB0-87304E997A5D}" presName="spacer" presStyleCnt="0"/>
      <dgm:spPr/>
    </dgm:pt>
    <dgm:pt modelId="{1623C2D8-152F-8F4A-BB83-A20C67781BBA}" type="pres">
      <dgm:prSet presAssocID="{4F3EA2D0-530A-4DA4-B9FD-C763EAFEFE8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0F3BDA8-8EF6-5441-AEC5-062585ED11EC}" type="pres">
      <dgm:prSet presAssocID="{BBC6587D-0323-4E40-9F26-DD1DB800B7C3}" presName="spacer" presStyleCnt="0"/>
      <dgm:spPr/>
    </dgm:pt>
    <dgm:pt modelId="{B2E52331-BC45-424A-A766-60A6FAAD55CA}" type="pres">
      <dgm:prSet presAssocID="{281A9A06-3D97-4445-804C-8B34936895F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84A370B-F095-44CA-BB4F-A43D10EBC0C7}" srcId="{3D7F7D87-B698-45F0-84D4-F7141939FE61}" destId="{281A9A06-3D97-4445-804C-8B34936895FC}" srcOrd="2" destOrd="0" parTransId="{A8B73DD2-2576-459B-ABA7-FA8FC9E96515}" sibTransId="{E9F73AD0-BD01-4A7C-BAF9-BD6BC90AEF91}"/>
    <dgm:cxn modelId="{F8F91C12-B894-4C4F-852D-F7AEE8278DBB}" type="presOf" srcId="{4F3EA2D0-530A-4DA4-B9FD-C763EAFEFE82}" destId="{1623C2D8-152F-8F4A-BB83-A20C67781BBA}" srcOrd="0" destOrd="0" presId="urn:microsoft.com/office/officeart/2005/8/layout/vList2"/>
    <dgm:cxn modelId="{203CB253-619E-45CC-BA56-EA2BDA463592}" srcId="{3D7F7D87-B698-45F0-84D4-F7141939FE61}" destId="{72FA5086-C294-42B0-8D54-E79D719A7C7B}" srcOrd="0" destOrd="0" parTransId="{23EDE349-6833-47AA-AC16-10C173D9D027}" sibTransId="{6ECB97F7-9962-4BF8-BAB0-87304E997A5D}"/>
    <dgm:cxn modelId="{42044D8B-8ABB-5C4A-A470-223878DD5451}" type="presOf" srcId="{72FA5086-C294-42B0-8D54-E79D719A7C7B}" destId="{5DCD520C-0171-9344-AE22-150FF4EE324E}" srcOrd="0" destOrd="0" presId="urn:microsoft.com/office/officeart/2005/8/layout/vList2"/>
    <dgm:cxn modelId="{02291D99-DADC-7F4F-95E0-9A7F2F983B5B}" type="presOf" srcId="{281A9A06-3D97-4445-804C-8B34936895FC}" destId="{B2E52331-BC45-424A-A766-60A6FAAD55CA}" srcOrd="0" destOrd="0" presId="urn:microsoft.com/office/officeart/2005/8/layout/vList2"/>
    <dgm:cxn modelId="{61593AA0-8830-4935-A621-5230A64DABB7}" srcId="{3D7F7D87-B698-45F0-84D4-F7141939FE61}" destId="{4F3EA2D0-530A-4DA4-B9FD-C763EAFEFE82}" srcOrd="1" destOrd="0" parTransId="{034E77C0-A591-43E9-980C-4B366F036BEC}" sibTransId="{BBC6587D-0323-4E40-9F26-DD1DB800B7C3}"/>
    <dgm:cxn modelId="{B28D8BD1-4723-D54B-B758-DA998E4EB98D}" type="presOf" srcId="{3D7F7D87-B698-45F0-84D4-F7141939FE61}" destId="{994B58A1-C04D-AD4F-AF00-40BF94E22C9F}" srcOrd="0" destOrd="0" presId="urn:microsoft.com/office/officeart/2005/8/layout/vList2"/>
    <dgm:cxn modelId="{6F72D4FC-0935-064C-9206-F8FB35DC504A}" type="presParOf" srcId="{994B58A1-C04D-AD4F-AF00-40BF94E22C9F}" destId="{5DCD520C-0171-9344-AE22-150FF4EE324E}" srcOrd="0" destOrd="0" presId="urn:microsoft.com/office/officeart/2005/8/layout/vList2"/>
    <dgm:cxn modelId="{A2FED3E6-45B0-8D48-B618-CF585D435DAD}" type="presParOf" srcId="{994B58A1-C04D-AD4F-AF00-40BF94E22C9F}" destId="{A2DF9034-97BA-3244-B4E8-F2B224D8001F}" srcOrd="1" destOrd="0" presId="urn:microsoft.com/office/officeart/2005/8/layout/vList2"/>
    <dgm:cxn modelId="{3B15EA3E-13FD-114F-A28E-F7A8347580A6}" type="presParOf" srcId="{994B58A1-C04D-AD4F-AF00-40BF94E22C9F}" destId="{1623C2D8-152F-8F4A-BB83-A20C67781BBA}" srcOrd="2" destOrd="0" presId="urn:microsoft.com/office/officeart/2005/8/layout/vList2"/>
    <dgm:cxn modelId="{35BE19CC-78D8-3941-A081-216A81B15913}" type="presParOf" srcId="{994B58A1-C04D-AD4F-AF00-40BF94E22C9F}" destId="{00F3BDA8-8EF6-5441-AEC5-062585ED11EC}" srcOrd="3" destOrd="0" presId="urn:microsoft.com/office/officeart/2005/8/layout/vList2"/>
    <dgm:cxn modelId="{5C973812-3F6C-0743-B32F-0A31D3245299}" type="presParOf" srcId="{994B58A1-C04D-AD4F-AF00-40BF94E22C9F}" destId="{B2E52331-BC45-424A-A766-60A6FAAD55C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2C0E6B-E18C-442E-A66D-31B5CBCDFA6F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A01D953C-5632-4F1A-804B-537A45383AB7}">
      <dgm:prSet/>
      <dgm:spPr/>
      <dgm:t>
        <a:bodyPr/>
        <a:lstStyle/>
        <a:p>
          <a:r>
            <a:rPr lang="en-US" dirty="0"/>
            <a:t>• Model Lewin: Unfreeze – Change – Refreeze</a:t>
          </a:r>
        </a:p>
      </dgm:t>
    </dgm:pt>
    <dgm:pt modelId="{B0F38FE1-9EFA-457D-8E5B-044E791A309C}" type="parTrans" cxnId="{A8396955-62EC-430B-B491-56F2BAFAB76E}">
      <dgm:prSet/>
      <dgm:spPr/>
      <dgm:t>
        <a:bodyPr/>
        <a:lstStyle/>
        <a:p>
          <a:endParaRPr lang="en-US"/>
        </a:p>
      </dgm:t>
    </dgm:pt>
    <dgm:pt modelId="{C017686B-E604-4EC2-B356-50A4647B1CF3}" type="sibTrans" cxnId="{A8396955-62EC-430B-B491-56F2BAFAB76E}">
      <dgm:prSet/>
      <dgm:spPr/>
      <dgm:t>
        <a:bodyPr/>
        <a:lstStyle/>
        <a:p>
          <a:endParaRPr lang="en-US"/>
        </a:p>
      </dgm:t>
    </dgm:pt>
    <dgm:pt modelId="{B1E034D2-325B-4AED-8C96-1D98337CC9D0}">
      <dgm:prSet/>
      <dgm:spPr/>
      <dgm:t>
        <a:bodyPr/>
        <a:lstStyle/>
        <a:p>
          <a:r>
            <a:rPr lang="en-US"/>
            <a:t>• Kotter's 8 Steps: Urgensi → Koalisi → Visi → Komunikasi → Aksi → Kemenangan Cepat → Konsolidasi → Budaya</a:t>
          </a:r>
        </a:p>
      </dgm:t>
    </dgm:pt>
    <dgm:pt modelId="{EF1F2F25-C73A-425A-8FB5-3961C4D05E39}" type="parTrans" cxnId="{28F6413B-E751-4CBC-89BA-C77103A64F5C}">
      <dgm:prSet/>
      <dgm:spPr/>
      <dgm:t>
        <a:bodyPr/>
        <a:lstStyle/>
        <a:p>
          <a:endParaRPr lang="en-US"/>
        </a:p>
      </dgm:t>
    </dgm:pt>
    <dgm:pt modelId="{D4532764-74B8-47C9-BD65-152144CA8470}" type="sibTrans" cxnId="{28F6413B-E751-4CBC-89BA-C77103A64F5C}">
      <dgm:prSet/>
      <dgm:spPr/>
      <dgm:t>
        <a:bodyPr/>
        <a:lstStyle/>
        <a:p>
          <a:endParaRPr lang="en-US"/>
        </a:p>
      </dgm:t>
    </dgm:pt>
    <dgm:pt modelId="{43AA8D98-611C-4031-B1B9-9C39A0DCF18D}">
      <dgm:prSet/>
      <dgm:spPr/>
      <dgm:t>
        <a:bodyPr/>
        <a:lstStyle/>
        <a:p>
          <a:r>
            <a:rPr lang="en-US"/>
            <a:t>• Action Research: Diagnosis → Perencanaan → Aksi → Evaluasi</a:t>
          </a:r>
        </a:p>
      </dgm:t>
    </dgm:pt>
    <dgm:pt modelId="{32D683BD-EB59-4FE5-AA62-B8B9067307AF}" type="parTrans" cxnId="{D2B52D48-96CF-428A-BEEC-BBD421F09FBC}">
      <dgm:prSet/>
      <dgm:spPr/>
      <dgm:t>
        <a:bodyPr/>
        <a:lstStyle/>
        <a:p>
          <a:endParaRPr lang="en-US"/>
        </a:p>
      </dgm:t>
    </dgm:pt>
    <dgm:pt modelId="{D2A670E0-F4E4-42AF-9DA7-09EB8D5EF231}" type="sibTrans" cxnId="{D2B52D48-96CF-428A-BEEC-BBD421F09FBC}">
      <dgm:prSet/>
      <dgm:spPr/>
      <dgm:t>
        <a:bodyPr/>
        <a:lstStyle/>
        <a:p>
          <a:endParaRPr lang="en-US"/>
        </a:p>
      </dgm:t>
    </dgm:pt>
    <dgm:pt modelId="{85A7C47C-0520-724B-A361-E0DC9815555F}" type="pres">
      <dgm:prSet presAssocID="{852C0E6B-E18C-442E-A66D-31B5CBCDFA6F}" presName="vert0" presStyleCnt="0">
        <dgm:presLayoutVars>
          <dgm:dir/>
          <dgm:animOne val="branch"/>
          <dgm:animLvl val="lvl"/>
        </dgm:presLayoutVars>
      </dgm:prSet>
      <dgm:spPr/>
    </dgm:pt>
    <dgm:pt modelId="{5D698D83-D1C0-8D44-AB03-AF748316A456}" type="pres">
      <dgm:prSet presAssocID="{A01D953C-5632-4F1A-804B-537A45383AB7}" presName="thickLine" presStyleLbl="alignNode1" presStyleIdx="0" presStyleCnt="3"/>
      <dgm:spPr/>
    </dgm:pt>
    <dgm:pt modelId="{6936B15C-BA8D-104B-A545-CCCFC0769E7D}" type="pres">
      <dgm:prSet presAssocID="{A01D953C-5632-4F1A-804B-537A45383AB7}" presName="horz1" presStyleCnt="0"/>
      <dgm:spPr/>
    </dgm:pt>
    <dgm:pt modelId="{F83F1D01-B70F-604D-9AA2-F99C6E3371C1}" type="pres">
      <dgm:prSet presAssocID="{A01D953C-5632-4F1A-804B-537A45383AB7}" presName="tx1" presStyleLbl="revTx" presStyleIdx="0" presStyleCnt="3"/>
      <dgm:spPr/>
    </dgm:pt>
    <dgm:pt modelId="{C6458F47-DA17-E249-9A88-74A322DA9824}" type="pres">
      <dgm:prSet presAssocID="{A01D953C-5632-4F1A-804B-537A45383AB7}" presName="vert1" presStyleCnt="0"/>
      <dgm:spPr/>
    </dgm:pt>
    <dgm:pt modelId="{E1D69901-D068-DE49-94D9-8D6382B0FF5C}" type="pres">
      <dgm:prSet presAssocID="{B1E034D2-325B-4AED-8C96-1D98337CC9D0}" presName="thickLine" presStyleLbl="alignNode1" presStyleIdx="1" presStyleCnt="3"/>
      <dgm:spPr/>
    </dgm:pt>
    <dgm:pt modelId="{24C5F8E4-C875-294B-BE83-B0E596ED44AE}" type="pres">
      <dgm:prSet presAssocID="{B1E034D2-325B-4AED-8C96-1D98337CC9D0}" presName="horz1" presStyleCnt="0"/>
      <dgm:spPr/>
    </dgm:pt>
    <dgm:pt modelId="{96378C68-F436-5F4E-A40C-37840F7EA714}" type="pres">
      <dgm:prSet presAssocID="{B1E034D2-325B-4AED-8C96-1D98337CC9D0}" presName="tx1" presStyleLbl="revTx" presStyleIdx="1" presStyleCnt="3"/>
      <dgm:spPr/>
    </dgm:pt>
    <dgm:pt modelId="{5B50858A-0FA8-1A46-BEE0-E7824DE365FF}" type="pres">
      <dgm:prSet presAssocID="{B1E034D2-325B-4AED-8C96-1D98337CC9D0}" presName="vert1" presStyleCnt="0"/>
      <dgm:spPr/>
    </dgm:pt>
    <dgm:pt modelId="{09A57539-6BED-174D-B8B5-E9D9F8D88161}" type="pres">
      <dgm:prSet presAssocID="{43AA8D98-611C-4031-B1B9-9C39A0DCF18D}" presName="thickLine" presStyleLbl="alignNode1" presStyleIdx="2" presStyleCnt="3"/>
      <dgm:spPr/>
    </dgm:pt>
    <dgm:pt modelId="{8F19CDAF-9A3D-A442-965B-879D1193C4D3}" type="pres">
      <dgm:prSet presAssocID="{43AA8D98-611C-4031-B1B9-9C39A0DCF18D}" presName="horz1" presStyleCnt="0"/>
      <dgm:spPr/>
    </dgm:pt>
    <dgm:pt modelId="{B9D59FA2-CD1B-E040-A1C9-0F899B58177B}" type="pres">
      <dgm:prSet presAssocID="{43AA8D98-611C-4031-B1B9-9C39A0DCF18D}" presName="tx1" presStyleLbl="revTx" presStyleIdx="2" presStyleCnt="3"/>
      <dgm:spPr/>
    </dgm:pt>
    <dgm:pt modelId="{8562474D-FE99-2249-ACDF-AE7D91DA11BB}" type="pres">
      <dgm:prSet presAssocID="{43AA8D98-611C-4031-B1B9-9C39A0DCF18D}" presName="vert1" presStyleCnt="0"/>
      <dgm:spPr/>
    </dgm:pt>
  </dgm:ptLst>
  <dgm:cxnLst>
    <dgm:cxn modelId="{AC4F4801-FFA9-1140-84C2-0A23E242C246}" type="presOf" srcId="{A01D953C-5632-4F1A-804B-537A45383AB7}" destId="{F83F1D01-B70F-604D-9AA2-F99C6E3371C1}" srcOrd="0" destOrd="0" presId="urn:microsoft.com/office/officeart/2008/layout/LinedList"/>
    <dgm:cxn modelId="{28F6413B-E751-4CBC-89BA-C77103A64F5C}" srcId="{852C0E6B-E18C-442E-A66D-31B5CBCDFA6F}" destId="{B1E034D2-325B-4AED-8C96-1D98337CC9D0}" srcOrd="1" destOrd="0" parTransId="{EF1F2F25-C73A-425A-8FB5-3961C4D05E39}" sibTransId="{D4532764-74B8-47C9-BD65-152144CA8470}"/>
    <dgm:cxn modelId="{BE032847-6172-4049-86FB-6ABDB5A02226}" type="presOf" srcId="{B1E034D2-325B-4AED-8C96-1D98337CC9D0}" destId="{96378C68-F436-5F4E-A40C-37840F7EA714}" srcOrd="0" destOrd="0" presId="urn:microsoft.com/office/officeart/2008/layout/LinedList"/>
    <dgm:cxn modelId="{D2B52D48-96CF-428A-BEEC-BBD421F09FBC}" srcId="{852C0E6B-E18C-442E-A66D-31B5CBCDFA6F}" destId="{43AA8D98-611C-4031-B1B9-9C39A0DCF18D}" srcOrd="2" destOrd="0" parTransId="{32D683BD-EB59-4FE5-AA62-B8B9067307AF}" sibTransId="{D2A670E0-F4E4-42AF-9DA7-09EB8D5EF231}"/>
    <dgm:cxn modelId="{A8396955-62EC-430B-B491-56F2BAFAB76E}" srcId="{852C0E6B-E18C-442E-A66D-31B5CBCDFA6F}" destId="{A01D953C-5632-4F1A-804B-537A45383AB7}" srcOrd="0" destOrd="0" parTransId="{B0F38FE1-9EFA-457D-8E5B-044E791A309C}" sibTransId="{C017686B-E604-4EC2-B356-50A4647B1CF3}"/>
    <dgm:cxn modelId="{B4370359-04E3-6A43-AA18-E2D997F5D8CB}" type="presOf" srcId="{852C0E6B-E18C-442E-A66D-31B5CBCDFA6F}" destId="{85A7C47C-0520-724B-A361-E0DC9815555F}" srcOrd="0" destOrd="0" presId="urn:microsoft.com/office/officeart/2008/layout/LinedList"/>
    <dgm:cxn modelId="{394589B7-F9F7-7649-BD3E-38C9F39F3B68}" type="presOf" srcId="{43AA8D98-611C-4031-B1B9-9C39A0DCF18D}" destId="{B9D59FA2-CD1B-E040-A1C9-0F899B58177B}" srcOrd="0" destOrd="0" presId="urn:microsoft.com/office/officeart/2008/layout/LinedList"/>
    <dgm:cxn modelId="{00723519-19A9-774F-A14A-CC818F06E0FD}" type="presParOf" srcId="{85A7C47C-0520-724B-A361-E0DC9815555F}" destId="{5D698D83-D1C0-8D44-AB03-AF748316A456}" srcOrd="0" destOrd="0" presId="urn:microsoft.com/office/officeart/2008/layout/LinedList"/>
    <dgm:cxn modelId="{D6FCB0F0-841D-CF49-9448-D45387925AC7}" type="presParOf" srcId="{85A7C47C-0520-724B-A361-E0DC9815555F}" destId="{6936B15C-BA8D-104B-A545-CCCFC0769E7D}" srcOrd="1" destOrd="0" presId="urn:microsoft.com/office/officeart/2008/layout/LinedList"/>
    <dgm:cxn modelId="{997B3C72-D112-DA40-9C60-FA15B0E14E97}" type="presParOf" srcId="{6936B15C-BA8D-104B-A545-CCCFC0769E7D}" destId="{F83F1D01-B70F-604D-9AA2-F99C6E3371C1}" srcOrd="0" destOrd="0" presId="urn:microsoft.com/office/officeart/2008/layout/LinedList"/>
    <dgm:cxn modelId="{283CEEE2-7C32-184A-B108-C01CA955E91A}" type="presParOf" srcId="{6936B15C-BA8D-104B-A545-CCCFC0769E7D}" destId="{C6458F47-DA17-E249-9A88-74A322DA9824}" srcOrd="1" destOrd="0" presId="urn:microsoft.com/office/officeart/2008/layout/LinedList"/>
    <dgm:cxn modelId="{E7A2021C-ACE7-234C-8802-B0D0188A3559}" type="presParOf" srcId="{85A7C47C-0520-724B-A361-E0DC9815555F}" destId="{E1D69901-D068-DE49-94D9-8D6382B0FF5C}" srcOrd="2" destOrd="0" presId="urn:microsoft.com/office/officeart/2008/layout/LinedList"/>
    <dgm:cxn modelId="{1887FCF6-60CA-744A-9C8A-BFE1ECA6E8BC}" type="presParOf" srcId="{85A7C47C-0520-724B-A361-E0DC9815555F}" destId="{24C5F8E4-C875-294B-BE83-B0E596ED44AE}" srcOrd="3" destOrd="0" presId="urn:microsoft.com/office/officeart/2008/layout/LinedList"/>
    <dgm:cxn modelId="{A8F7117B-1094-D54A-9BFE-3CBA68806A1F}" type="presParOf" srcId="{24C5F8E4-C875-294B-BE83-B0E596ED44AE}" destId="{96378C68-F436-5F4E-A40C-37840F7EA714}" srcOrd="0" destOrd="0" presId="urn:microsoft.com/office/officeart/2008/layout/LinedList"/>
    <dgm:cxn modelId="{E1783CEF-9170-E545-AC63-9D47198A0F74}" type="presParOf" srcId="{24C5F8E4-C875-294B-BE83-B0E596ED44AE}" destId="{5B50858A-0FA8-1A46-BEE0-E7824DE365FF}" srcOrd="1" destOrd="0" presId="urn:microsoft.com/office/officeart/2008/layout/LinedList"/>
    <dgm:cxn modelId="{5552CDB1-4812-0B42-BC6A-3A9769F80A26}" type="presParOf" srcId="{85A7C47C-0520-724B-A361-E0DC9815555F}" destId="{09A57539-6BED-174D-B8B5-E9D9F8D88161}" srcOrd="4" destOrd="0" presId="urn:microsoft.com/office/officeart/2008/layout/LinedList"/>
    <dgm:cxn modelId="{4F825C66-AA46-7F4B-91B9-31584E01F46A}" type="presParOf" srcId="{85A7C47C-0520-724B-A361-E0DC9815555F}" destId="{8F19CDAF-9A3D-A442-965B-879D1193C4D3}" srcOrd="5" destOrd="0" presId="urn:microsoft.com/office/officeart/2008/layout/LinedList"/>
    <dgm:cxn modelId="{447EFB01-6E7B-B446-B4C8-5DD33AB9388C}" type="presParOf" srcId="{8F19CDAF-9A3D-A442-965B-879D1193C4D3}" destId="{B9D59FA2-CD1B-E040-A1C9-0F899B58177B}" srcOrd="0" destOrd="0" presId="urn:microsoft.com/office/officeart/2008/layout/LinedList"/>
    <dgm:cxn modelId="{A8CB81F6-114D-3A4B-BFBE-8A10AE3ADABB}" type="presParOf" srcId="{8F19CDAF-9A3D-A442-965B-879D1193C4D3}" destId="{8562474D-FE99-2249-ACDF-AE7D91DA11B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936E3B-56D2-465D-90E9-5B4BA6071431}" type="doc">
      <dgm:prSet loTypeId="urn:microsoft.com/office/officeart/2005/8/layout/arrow5" loCatId="relationship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655A432-F81C-4BE7-A5F1-DB87A3E9B462}">
      <dgm:prSet/>
      <dgm:spPr/>
      <dgm:t>
        <a:bodyPr/>
        <a:lstStyle/>
        <a:p>
          <a:r>
            <a:rPr lang="en-US"/>
            <a:t>• Struktur Fungsional vs Divisional</a:t>
          </a:r>
        </a:p>
      </dgm:t>
    </dgm:pt>
    <dgm:pt modelId="{44BE21AC-9CC6-4759-B6E9-9AE6D7AC0640}" type="parTrans" cxnId="{BBAC7E10-E9D1-4537-81DF-98D3EDCA8277}">
      <dgm:prSet/>
      <dgm:spPr/>
      <dgm:t>
        <a:bodyPr/>
        <a:lstStyle/>
        <a:p>
          <a:endParaRPr lang="en-US"/>
        </a:p>
      </dgm:t>
    </dgm:pt>
    <dgm:pt modelId="{7F2B4344-232A-495C-9082-7896BB688290}" type="sibTrans" cxnId="{BBAC7E10-E9D1-4537-81DF-98D3EDCA8277}">
      <dgm:prSet/>
      <dgm:spPr/>
      <dgm:t>
        <a:bodyPr/>
        <a:lstStyle/>
        <a:p>
          <a:endParaRPr lang="en-US"/>
        </a:p>
      </dgm:t>
    </dgm:pt>
    <dgm:pt modelId="{5F921BF7-0907-4F92-9C41-C6DF1A38D9A0}">
      <dgm:prSet/>
      <dgm:spPr/>
      <dgm:t>
        <a:bodyPr/>
        <a:lstStyle/>
        <a:p>
          <a:r>
            <a:rPr lang="en-US"/>
            <a:t>• Koordinasi antar unit menjadi kunci efektivitas</a:t>
          </a:r>
        </a:p>
      </dgm:t>
    </dgm:pt>
    <dgm:pt modelId="{6395A9C0-9848-491A-AE47-47AA255F6C21}" type="parTrans" cxnId="{1661EA32-C907-4D02-A559-EA207DC02247}">
      <dgm:prSet/>
      <dgm:spPr/>
      <dgm:t>
        <a:bodyPr/>
        <a:lstStyle/>
        <a:p>
          <a:endParaRPr lang="en-US"/>
        </a:p>
      </dgm:t>
    </dgm:pt>
    <dgm:pt modelId="{CB246EBE-05A0-4FC8-8E73-FE3B3CF33AAA}" type="sibTrans" cxnId="{1661EA32-C907-4D02-A559-EA207DC02247}">
      <dgm:prSet/>
      <dgm:spPr/>
      <dgm:t>
        <a:bodyPr/>
        <a:lstStyle/>
        <a:p>
          <a:endParaRPr lang="en-US"/>
        </a:p>
      </dgm:t>
    </dgm:pt>
    <dgm:pt modelId="{54CC0028-AFEC-43E8-9685-ACD461AFD978}">
      <dgm:prSet/>
      <dgm:spPr/>
      <dgm:t>
        <a:bodyPr/>
        <a:lstStyle/>
        <a:p>
          <a:r>
            <a:rPr lang="en-US"/>
            <a:t>• Spesialisasi kerja → efisiensi tinggi namun risiko silo</a:t>
          </a:r>
        </a:p>
      </dgm:t>
    </dgm:pt>
    <dgm:pt modelId="{94A50154-E05E-43FA-B308-38CB7E802840}" type="parTrans" cxnId="{85D12B68-256E-4E65-A183-21AA057C2222}">
      <dgm:prSet/>
      <dgm:spPr/>
      <dgm:t>
        <a:bodyPr/>
        <a:lstStyle/>
        <a:p>
          <a:endParaRPr lang="en-US"/>
        </a:p>
      </dgm:t>
    </dgm:pt>
    <dgm:pt modelId="{EAA6B4ED-2F27-4DAE-847C-50623E407DC1}" type="sibTrans" cxnId="{85D12B68-256E-4E65-A183-21AA057C2222}">
      <dgm:prSet/>
      <dgm:spPr/>
      <dgm:t>
        <a:bodyPr/>
        <a:lstStyle/>
        <a:p>
          <a:endParaRPr lang="en-US"/>
        </a:p>
      </dgm:t>
    </dgm:pt>
    <dgm:pt modelId="{CAE53D96-5206-6340-B278-F413C4591275}" type="pres">
      <dgm:prSet presAssocID="{41936E3B-56D2-465D-90E9-5B4BA6071431}" presName="diagram" presStyleCnt="0">
        <dgm:presLayoutVars>
          <dgm:dir/>
          <dgm:resizeHandles val="exact"/>
        </dgm:presLayoutVars>
      </dgm:prSet>
      <dgm:spPr/>
    </dgm:pt>
    <dgm:pt modelId="{9CC31128-E373-6F48-A210-A8CA0F7969E3}" type="pres">
      <dgm:prSet presAssocID="{7655A432-F81C-4BE7-A5F1-DB87A3E9B462}" presName="arrow" presStyleLbl="node1" presStyleIdx="0" presStyleCnt="3">
        <dgm:presLayoutVars>
          <dgm:bulletEnabled val="1"/>
        </dgm:presLayoutVars>
      </dgm:prSet>
      <dgm:spPr/>
    </dgm:pt>
    <dgm:pt modelId="{4E985EB7-4135-134E-B997-F7BD7BA042B5}" type="pres">
      <dgm:prSet presAssocID="{5F921BF7-0907-4F92-9C41-C6DF1A38D9A0}" presName="arrow" presStyleLbl="node1" presStyleIdx="1" presStyleCnt="3">
        <dgm:presLayoutVars>
          <dgm:bulletEnabled val="1"/>
        </dgm:presLayoutVars>
      </dgm:prSet>
      <dgm:spPr/>
    </dgm:pt>
    <dgm:pt modelId="{F420AFCE-10E1-EC4F-9850-C2F29F8B181D}" type="pres">
      <dgm:prSet presAssocID="{54CC0028-AFEC-43E8-9685-ACD461AFD978}" presName="arrow" presStyleLbl="node1" presStyleIdx="2" presStyleCnt="3">
        <dgm:presLayoutVars>
          <dgm:bulletEnabled val="1"/>
        </dgm:presLayoutVars>
      </dgm:prSet>
      <dgm:spPr/>
    </dgm:pt>
  </dgm:ptLst>
  <dgm:cxnLst>
    <dgm:cxn modelId="{7AA00B0C-95BA-D74F-9154-26A2155A18F1}" type="presOf" srcId="{41936E3B-56D2-465D-90E9-5B4BA6071431}" destId="{CAE53D96-5206-6340-B278-F413C4591275}" srcOrd="0" destOrd="0" presId="urn:microsoft.com/office/officeart/2005/8/layout/arrow5"/>
    <dgm:cxn modelId="{BBAC7E10-E9D1-4537-81DF-98D3EDCA8277}" srcId="{41936E3B-56D2-465D-90E9-5B4BA6071431}" destId="{7655A432-F81C-4BE7-A5F1-DB87A3E9B462}" srcOrd="0" destOrd="0" parTransId="{44BE21AC-9CC6-4759-B6E9-9AE6D7AC0640}" sibTransId="{7F2B4344-232A-495C-9082-7896BB688290}"/>
    <dgm:cxn modelId="{1661EA32-C907-4D02-A559-EA207DC02247}" srcId="{41936E3B-56D2-465D-90E9-5B4BA6071431}" destId="{5F921BF7-0907-4F92-9C41-C6DF1A38D9A0}" srcOrd="1" destOrd="0" parTransId="{6395A9C0-9848-491A-AE47-47AA255F6C21}" sibTransId="{CB246EBE-05A0-4FC8-8E73-FE3B3CF33AAA}"/>
    <dgm:cxn modelId="{85D12B68-256E-4E65-A183-21AA057C2222}" srcId="{41936E3B-56D2-465D-90E9-5B4BA6071431}" destId="{54CC0028-AFEC-43E8-9685-ACD461AFD978}" srcOrd="2" destOrd="0" parTransId="{94A50154-E05E-43FA-B308-38CB7E802840}" sibTransId="{EAA6B4ED-2F27-4DAE-847C-50623E407DC1}"/>
    <dgm:cxn modelId="{EEBEB988-60F6-164B-9A9F-44EA731AA664}" type="presOf" srcId="{5F921BF7-0907-4F92-9C41-C6DF1A38D9A0}" destId="{4E985EB7-4135-134E-B997-F7BD7BA042B5}" srcOrd="0" destOrd="0" presId="urn:microsoft.com/office/officeart/2005/8/layout/arrow5"/>
    <dgm:cxn modelId="{21D78ADB-1BDA-9742-99A5-AE901B0695DE}" type="presOf" srcId="{54CC0028-AFEC-43E8-9685-ACD461AFD978}" destId="{F420AFCE-10E1-EC4F-9850-C2F29F8B181D}" srcOrd="0" destOrd="0" presId="urn:microsoft.com/office/officeart/2005/8/layout/arrow5"/>
    <dgm:cxn modelId="{645CDFE5-293E-804E-A523-98E67B8042E5}" type="presOf" srcId="{7655A432-F81C-4BE7-A5F1-DB87A3E9B462}" destId="{9CC31128-E373-6F48-A210-A8CA0F7969E3}" srcOrd="0" destOrd="0" presId="urn:microsoft.com/office/officeart/2005/8/layout/arrow5"/>
    <dgm:cxn modelId="{DB47BE57-B1E1-7C47-85D0-4AB33E376548}" type="presParOf" srcId="{CAE53D96-5206-6340-B278-F413C4591275}" destId="{9CC31128-E373-6F48-A210-A8CA0F7969E3}" srcOrd="0" destOrd="0" presId="urn:microsoft.com/office/officeart/2005/8/layout/arrow5"/>
    <dgm:cxn modelId="{D92E4C70-62D8-794F-87CD-3430BAC61288}" type="presParOf" srcId="{CAE53D96-5206-6340-B278-F413C4591275}" destId="{4E985EB7-4135-134E-B997-F7BD7BA042B5}" srcOrd="1" destOrd="0" presId="urn:microsoft.com/office/officeart/2005/8/layout/arrow5"/>
    <dgm:cxn modelId="{16100158-7B42-1B48-A483-F39453301D57}" type="presParOf" srcId="{CAE53D96-5206-6340-B278-F413C4591275}" destId="{F420AFCE-10E1-EC4F-9850-C2F29F8B181D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4C25F1-2150-4920-A532-22E505B81F65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7ECE38B-E571-4CB1-A79F-9C3DB0575AC2}">
      <dgm:prSet/>
      <dgm:spPr/>
      <dgm:t>
        <a:bodyPr/>
        <a:lstStyle/>
        <a:p>
          <a:r>
            <a:rPr lang="en-US" dirty="0"/>
            <a:t>• SILO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kondisi</a:t>
          </a:r>
          <a:r>
            <a:rPr lang="en-US" dirty="0"/>
            <a:t> di mana </a:t>
          </a:r>
          <a:r>
            <a:rPr lang="en-US" dirty="0" err="1"/>
            <a:t>bagian-bagian</a:t>
          </a:r>
          <a:r>
            <a:rPr lang="en-US" dirty="0"/>
            <a:t> (</a:t>
          </a:r>
          <a:r>
            <a:rPr lang="en-US" dirty="0" err="1"/>
            <a:t>departemen</a:t>
          </a:r>
          <a:r>
            <a:rPr lang="en-US" dirty="0"/>
            <a:t>/divisi)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organisasi</a:t>
          </a:r>
          <a:r>
            <a:rPr lang="en-US" dirty="0"/>
            <a:t> </a:t>
          </a:r>
          <a:r>
            <a:rPr lang="en-US" dirty="0" err="1"/>
            <a:t>bekerja</a:t>
          </a:r>
          <a:r>
            <a:rPr lang="en-US" dirty="0"/>
            <a:t> </a:t>
          </a:r>
          <a:r>
            <a:rPr lang="en-US" dirty="0" err="1"/>
            <a:t>secara</a:t>
          </a:r>
          <a:r>
            <a:rPr lang="en-US" dirty="0"/>
            <a:t> </a:t>
          </a:r>
          <a:r>
            <a:rPr lang="en-US" dirty="0" err="1"/>
            <a:t>terpisah</a:t>
          </a:r>
          <a:r>
            <a:rPr lang="en-US" dirty="0"/>
            <a:t> dan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saling</a:t>
          </a:r>
          <a:r>
            <a:rPr lang="en-US" dirty="0"/>
            <a:t> </a:t>
          </a:r>
          <a:r>
            <a:rPr lang="en-US" dirty="0" err="1"/>
            <a:t>berkolaborasi</a:t>
          </a:r>
          <a:r>
            <a:rPr lang="en-US" dirty="0"/>
            <a:t>.</a:t>
          </a:r>
        </a:p>
      </dgm:t>
    </dgm:pt>
    <dgm:pt modelId="{27FF7DE4-2A73-4392-A709-A2124C7D4C62}" type="parTrans" cxnId="{7C326F9F-FDC5-4DDF-89BD-F74FB696B417}">
      <dgm:prSet/>
      <dgm:spPr/>
      <dgm:t>
        <a:bodyPr/>
        <a:lstStyle/>
        <a:p>
          <a:endParaRPr lang="en-US"/>
        </a:p>
      </dgm:t>
    </dgm:pt>
    <dgm:pt modelId="{0277C4E3-D10C-4A66-8BA3-75C8AEE77055}" type="sibTrans" cxnId="{7C326F9F-FDC5-4DDF-89BD-F74FB696B417}">
      <dgm:prSet/>
      <dgm:spPr/>
      <dgm:t>
        <a:bodyPr/>
        <a:lstStyle/>
        <a:p>
          <a:endParaRPr lang="en-US"/>
        </a:p>
      </dgm:t>
    </dgm:pt>
    <dgm:pt modelId="{043A032D-415D-4F99-B5BF-A028398C0047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Akibatnya</a:t>
          </a:r>
          <a:r>
            <a:rPr lang="en-US" dirty="0"/>
            <a:t>, </a:t>
          </a:r>
          <a:r>
            <a:rPr lang="en-US" dirty="0" err="1"/>
            <a:t>terjadi</a:t>
          </a:r>
          <a:r>
            <a:rPr lang="en-US" dirty="0"/>
            <a:t> </a:t>
          </a:r>
          <a:r>
            <a:rPr lang="en-US" dirty="0" err="1"/>
            <a:t>hambatan</a:t>
          </a:r>
          <a:r>
            <a:rPr lang="en-US" dirty="0"/>
            <a:t> </a:t>
          </a:r>
          <a:r>
            <a:rPr lang="en-US" dirty="0" err="1"/>
            <a:t>komunikasi</a:t>
          </a:r>
          <a:r>
            <a:rPr lang="en-US" dirty="0"/>
            <a:t>, </a:t>
          </a:r>
          <a:r>
            <a:rPr lang="en-US" dirty="0" err="1"/>
            <a:t>informasi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mengalir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baik</a:t>
          </a:r>
          <a:r>
            <a:rPr lang="en-US" dirty="0"/>
            <a:t>, dan </a:t>
          </a:r>
          <a:r>
            <a:rPr lang="en-US" dirty="0" err="1"/>
            <a:t>kinerja</a:t>
          </a:r>
          <a:r>
            <a:rPr lang="en-US" dirty="0"/>
            <a:t> </a:t>
          </a:r>
          <a:r>
            <a:rPr lang="en-US" dirty="0" err="1"/>
            <a:t>tim</a:t>
          </a:r>
          <a:r>
            <a:rPr lang="en-US" dirty="0"/>
            <a:t> </a:t>
          </a:r>
          <a:r>
            <a:rPr lang="en-US" dirty="0" err="1"/>
            <a:t>menjadi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optimal.</a:t>
          </a:r>
        </a:p>
      </dgm:t>
    </dgm:pt>
    <dgm:pt modelId="{6165CC61-BCDC-42CA-B86B-2368291EE84B}" type="parTrans" cxnId="{C6CFB079-F17C-4331-AE2E-451ED0C93904}">
      <dgm:prSet/>
      <dgm:spPr/>
      <dgm:t>
        <a:bodyPr/>
        <a:lstStyle/>
        <a:p>
          <a:endParaRPr lang="en-US"/>
        </a:p>
      </dgm:t>
    </dgm:pt>
    <dgm:pt modelId="{C5203B67-DD9E-48F2-AEEF-B30B3C6FC5A1}" type="sibTrans" cxnId="{C6CFB079-F17C-4331-AE2E-451ED0C93904}">
      <dgm:prSet/>
      <dgm:spPr/>
      <dgm:t>
        <a:bodyPr/>
        <a:lstStyle/>
        <a:p>
          <a:endParaRPr lang="en-US"/>
        </a:p>
      </dgm:t>
    </dgm:pt>
    <dgm:pt modelId="{BBEB1418-D0F2-43D8-9693-CFFD15A0999A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Ibaratnya</a:t>
          </a:r>
          <a:r>
            <a:rPr lang="en-US" dirty="0"/>
            <a:t> </a:t>
          </a:r>
          <a:r>
            <a:rPr lang="en-US" dirty="0" err="1"/>
            <a:t>seperti</a:t>
          </a:r>
          <a:r>
            <a:rPr lang="en-US" dirty="0"/>
            <a:t> </a:t>
          </a:r>
          <a:r>
            <a:rPr lang="en-US" dirty="0" err="1"/>
            <a:t>tabung</a:t>
          </a:r>
          <a:r>
            <a:rPr lang="en-US" dirty="0"/>
            <a:t> </a:t>
          </a:r>
          <a:r>
            <a:rPr lang="en-US" dirty="0" err="1"/>
            <a:t>tertutup</a:t>
          </a:r>
          <a:r>
            <a:rPr lang="en-US" dirty="0"/>
            <a:t> yang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bisa</a:t>
          </a:r>
          <a:r>
            <a:rPr lang="en-US" dirty="0"/>
            <a:t> </a:t>
          </a:r>
          <a:r>
            <a:rPr lang="en-US" dirty="0" err="1"/>
            <a:t>saling</a:t>
          </a:r>
          <a:r>
            <a:rPr lang="en-US" dirty="0"/>
            <a:t> </a:t>
          </a:r>
          <a:r>
            <a:rPr lang="en-US" dirty="0" err="1"/>
            <a:t>berbagi</a:t>
          </a:r>
          <a:r>
            <a:rPr lang="en-US" dirty="0"/>
            <a:t> </a:t>
          </a:r>
          <a:r>
            <a:rPr lang="en-US" dirty="0" err="1"/>
            <a:t>isinya</a:t>
          </a:r>
          <a:r>
            <a:rPr lang="en-US" dirty="0"/>
            <a:t> — masing-masing </a:t>
          </a:r>
          <a:r>
            <a:rPr lang="en-US" dirty="0" err="1"/>
            <a:t>hanya</a:t>
          </a:r>
          <a:r>
            <a:rPr lang="en-US" dirty="0"/>
            <a:t> </a:t>
          </a:r>
          <a:r>
            <a:rPr lang="en-US" dirty="0" err="1"/>
            <a:t>fokus</a:t>
          </a:r>
          <a:r>
            <a:rPr lang="en-US" dirty="0"/>
            <a:t> pada </a:t>
          </a:r>
          <a:r>
            <a:rPr lang="en-US" dirty="0" err="1"/>
            <a:t>urusannya</a:t>
          </a:r>
          <a:r>
            <a:rPr lang="en-US" dirty="0"/>
            <a:t> </a:t>
          </a:r>
          <a:r>
            <a:rPr lang="en-US" dirty="0" err="1"/>
            <a:t>sendiri</a:t>
          </a:r>
          <a:r>
            <a:rPr lang="en-US" dirty="0"/>
            <a:t>.</a:t>
          </a:r>
        </a:p>
      </dgm:t>
    </dgm:pt>
    <dgm:pt modelId="{AF168A53-B738-4130-8D8E-1085E72C81E8}" type="parTrans" cxnId="{E212B465-5331-4909-8675-977C7AA16D28}">
      <dgm:prSet/>
      <dgm:spPr/>
      <dgm:t>
        <a:bodyPr/>
        <a:lstStyle/>
        <a:p>
          <a:endParaRPr lang="en-US"/>
        </a:p>
      </dgm:t>
    </dgm:pt>
    <dgm:pt modelId="{89AC3456-D58D-41E8-B91C-9CA496624747}" type="sibTrans" cxnId="{E212B465-5331-4909-8675-977C7AA16D28}">
      <dgm:prSet/>
      <dgm:spPr/>
      <dgm:t>
        <a:bodyPr/>
        <a:lstStyle/>
        <a:p>
          <a:endParaRPr lang="en-US"/>
        </a:p>
      </dgm:t>
    </dgm:pt>
    <dgm:pt modelId="{3BFF9C3C-C32A-A146-B9D9-BDF46072D299}" type="pres">
      <dgm:prSet presAssocID="{784C25F1-2150-4920-A532-22E505B81F65}" presName="diagram" presStyleCnt="0">
        <dgm:presLayoutVars>
          <dgm:dir/>
          <dgm:resizeHandles val="exact"/>
        </dgm:presLayoutVars>
      </dgm:prSet>
      <dgm:spPr/>
    </dgm:pt>
    <dgm:pt modelId="{68DB7A6B-A6E1-D244-91B7-D4C94A856988}" type="pres">
      <dgm:prSet presAssocID="{A7ECE38B-E571-4CB1-A79F-9C3DB0575AC2}" presName="node" presStyleLbl="node1" presStyleIdx="0" presStyleCnt="3" custScaleX="142182">
        <dgm:presLayoutVars>
          <dgm:bulletEnabled val="1"/>
        </dgm:presLayoutVars>
      </dgm:prSet>
      <dgm:spPr/>
    </dgm:pt>
    <dgm:pt modelId="{9EC61E90-ED91-0744-B716-C57D3C3231F8}" type="pres">
      <dgm:prSet presAssocID="{0277C4E3-D10C-4A66-8BA3-75C8AEE77055}" presName="sibTrans" presStyleCnt="0"/>
      <dgm:spPr/>
    </dgm:pt>
    <dgm:pt modelId="{8241DADA-3389-704A-8940-9211F966D77B}" type="pres">
      <dgm:prSet presAssocID="{043A032D-415D-4F99-B5BF-A028398C0047}" presName="node" presStyleLbl="node1" presStyleIdx="1" presStyleCnt="3" custScaleX="142182">
        <dgm:presLayoutVars>
          <dgm:bulletEnabled val="1"/>
        </dgm:presLayoutVars>
      </dgm:prSet>
      <dgm:spPr/>
    </dgm:pt>
    <dgm:pt modelId="{EDA84BFE-C6E8-484D-81F0-5A49C4240640}" type="pres">
      <dgm:prSet presAssocID="{C5203B67-DD9E-48F2-AEEF-B30B3C6FC5A1}" presName="sibTrans" presStyleCnt="0"/>
      <dgm:spPr/>
    </dgm:pt>
    <dgm:pt modelId="{DE362436-7639-9A46-8F1D-C8E0197B44CD}" type="pres">
      <dgm:prSet presAssocID="{BBEB1418-D0F2-43D8-9693-CFFD15A0999A}" presName="node" presStyleLbl="node1" presStyleIdx="2" presStyleCnt="3" custScaleX="142182">
        <dgm:presLayoutVars>
          <dgm:bulletEnabled val="1"/>
        </dgm:presLayoutVars>
      </dgm:prSet>
      <dgm:spPr/>
    </dgm:pt>
  </dgm:ptLst>
  <dgm:cxnLst>
    <dgm:cxn modelId="{E212B465-5331-4909-8675-977C7AA16D28}" srcId="{784C25F1-2150-4920-A532-22E505B81F65}" destId="{BBEB1418-D0F2-43D8-9693-CFFD15A0999A}" srcOrd="2" destOrd="0" parTransId="{AF168A53-B738-4130-8D8E-1085E72C81E8}" sibTransId="{89AC3456-D58D-41E8-B91C-9CA496624747}"/>
    <dgm:cxn modelId="{C6CFB079-F17C-4331-AE2E-451ED0C93904}" srcId="{784C25F1-2150-4920-A532-22E505B81F65}" destId="{043A032D-415D-4F99-B5BF-A028398C0047}" srcOrd="1" destOrd="0" parTransId="{6165CC61-BCDC-42CA-B86B-2368291EE84B}" sibTransId="{C5203B67-DD9E-48F2-AEEF-B30B3C6FC5A1}"/>
    <dgm:cxn modelId="{7C326F9F-FDC5-4DDF-89BD-F74FB696B417}" srcId="{784C25F1-2150-4920-A532-22E505B81F65}" destId="{A7ECE38B-E571-4CB1-A79F-9C3DB0575AC2}" srcOrd="0" destOrd="0" parTransId="{27FF7DE4-2A73-4392-A709-A2124C7D4C62}" sibTransId="{0277C4E3-D10C-4A66-8BA3-75C8AEE77055}"/>
    <dgm:cxn modelId="{DEEFA6A4-EE09-8745-A343-11DA5770E2D3}" type="presOf" srcId="{784C25F1-2150-4920-A532-22E505B81F65}" destId="{3BFF9C3C-C32A-A146-B9D9-BDF46072D299}" srcOrd="0" destOrd="0" presId="urn:microsoft.com/office/officeart/2005/8/layout/default"/>
    <dgm:cxn modelId="{F7CB39A9-E023-894D-82EB-59A82ED4E559}" type="presOf" srcId="{BBEB1418-D0F2-43D8-9693-CFFD15A0999A}" destId="{DE362436-7639-9A46-8F1D-C8E0197B44CD}" srcOrd="0" destOrd="0" presId="urn:microsoft.com/office/officeart/2005/8/layout/default"/>
    <dgm:cxn modelId="{00F192CC-E105-8943-BC15-45387D6AE587}" type="presOf" srcId="{A7ECE38B-E571-4CB1-A79F-9C3DB0575AC2}" destId="{68DB7A6B-A6E1-D244-91B7-D4C94A856988}" srcOrd="0" destOrd="0" presId="urn:microsoft.com/office/officeart/2005/8/layout/default"/>
    <dgm:cxn modelId="{45EC4FF0-D9EE-4C4C-AF16-3A9FABC9B028}" type="presOf" srcId="{043A032D-415D-4F99-B5BF-A028398C0047}" destId="{8241DADA-3389-704A-8940-9211F966D77B}" srcOrd="0" destOrd="0" presId="urn:microsoft.com/office/officeart/2005/8/layout/default"/>
    <dgm:cxn modelId="{1A48AD1A-03B0-AD4B-8244-2A5B3529E7E3}" type="presParOf" srcId="{3BFF9C3C-C32A-A146-B9D9-BDF46072D299}" destId="{68DB7A6B-A6E1-D244-91B7-D4C94A856988}" srcOrd="0" destOrd="0" presId="urn:microsoft.com/office/officeart/2005/8/layout/default"/>
    <dgm:cxn modelId="{13B2E444-FBA3-364D-94E9-58F7972D2203}" type="presParOf" srcId="{3BFF9C3C-C32A-A146-B9D9-BDF46072D299}" destId="{9EC61E90-ED91-0744-B716-C57D3C3231F8}" srcOrd="1" destOrd="0" presId="urn:microsoft.com/office/officeart/2005/8/layout/default"/>
    <dgm:cxn modelId="{E0A85E85-89A0-FD4F-83C8-6AF69951D9EB}" type="presParOf" srcId="{3BFF9C3C-C32A-A146-B9D9-BDF46072D299}" destId="{8241DADA-3389-704A-8940-9211F966D77B}" srcOrd="2" destOrd="0" presId="urn:microsoft.com/office/officeart/2005/8/layout/default"/>
    <dgm:cxn modelId="{293059BE-5BC6-9743-8ED3-17E2DD2A8865}" type="presParOf" srcId="{3BFF9C3C-C32A-A146-B9D9-BDF46072D299}" destId="{EDA84BFE-C6E8-484D-81F0-5A49C4240640}" srcOrd="3" destOrd="0" presId="urn:microsoft.com/office/officeart/2005/8/layout/default"/>
    <dgm:cxn modelId="{E22F54B9-5497-9D4A-8273-CD871720CE22}" type="presParOf" srcId="{3BFF9C3C-C32A-A146-B9D9-BDF46072D299}" destId="{DE362436-7639-9A46-8F1D-C8E0197B44C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FA311E-06DA-417A-B93F-2452775EE1E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82D7112-3747-4980-A2A3-7093E48CBC83}">
      <dgm:prSet/>
      <dgm:spPr/>
      <dgm:t>
        <a:bodyPr/>
        <a:lstStyle/>
        <a:p>
          <a:r>
            <a:rPr lang="en-US"/>
            <a:t>• Budaya adalah nilai, norma, dan keyakinan bersama</a:t>
          </a:r>
        </a:p>
      </dgm:t>
    </dgm:pt>
    <dgm:pt modelId="{FA7C776E-4896-418B-AF2B-8856B844D210}" type="parTrans" cxnId="{2F2977F4-CC9B-4254-A236-385729D274A9}">
      <dgm:prSet/>
      <dgm:spPr/>
      <dgm:t>
        <a:bodyPr/>
        <a:lstStyle/>
        <a:p>
          <a:endParaRPr lang="en-US"/>
        </a:p>
      </dgm:t>
    </dgm:pt>
    <dgm:pt modelId="{230EB5B9-096C-4CE8-A316-56F874AEAF80}" type="sibTrans" cxnId="{2F2977F4-CC9B-4254-A236-385729D274A9}">
      <dgm:prSet/>
      <dgm:spPr/>
      <dgm:t>
        <a:bodyPr/>
        <a:lstStyle/>
        <a:p>
          <a:endParaRPr lang="en-US"/>
        </a:p>
      </dgm:t>
    </dgm:pt>
    <dgm:pt modelId="{E0035D8D-8AD6-4943-888B-767065988BCD}">
      <dgm:prSet/>
      <dgm:spPr/>
      <dgm:t>
        <a:bodyPr/>
        <a:lstStyle/>
        <a:p>
          <a:r>
            <a:rPr lang="en-US"/>
            <a:t>• Budaya dapat mempercepat atau menghambat perubahan</a:t>
          </a:r>
        </a:p>
      </dgm:t>
    </dgm:pt>
    <dgm:pt modelId="{1DD1B4E1-07B3-4B07-B1FD-C4C7A279B0CD}" type="parTrans" cxnId="{F7CF6225-8F77-4159-AD09-1CC21600C93C}">
      <dgm:prSet/>
      <dgm:spPr/>
      <dgm:t>
        <a:bodyPr/>
        <a:lstStyle/>
        <a:p>
          <a:endParaRPr lang="en-US"/>
        </a:p>
      </dgm:t>
    </dgm:pt>
    <dgm:pt modelId="{8422698F-A5DC-4E04-8785-7ECA2FAB13C3}" type="sibTrans" cxnId="{F7CF6225-8F77-4159-AD09-1CC21600C93C}">
      <dgm:prSet/>
      <dgm:spPr/>
      <dgm:t>
        <a:bodyPr/>
        <a:lstStyle/>
        <a:p>
          <a:endParaRPr lang="en-US"/>
        </a:p>
      </dgm:t>
    </dgm:pt>
    <dgm:pt modelId="{5806D38A-8A49-4576-A568-C6AE7229FCCA}">
      <dgm:prSet/>
      <dgm:spPr/>
      <dgm:t>
        <a:bodyPr/>
        <a:lstStyle/>
        <a:p>
          <a:r>
            <a:rPr lang="en-US"/>
            <a:t>• Strategi: sosialisasi, role model, dan simbol organisasi</a:t>
          </a:r>
        </a:p>
      </dgm:t>
    </dgm:pt>
    <dgm:pt modelId="{2292E7B0-06B3-4DE6-8BC1-2CE0FA37EC33}" type="parTrans" cxnId="{9C2576FB-DF0A-4506-8CDD-4305E92D8A2F}">
      <dgm:prSet/>
      <dgm:spPr/>
      <dgm:t>
        <a:bodyPr/>
        <a:lstStyle/>
        <a:p>
          <a:endParaRPr lang="en-US"/>
        </a:p>
      </dgm:t>
    </dgm:pt>
    <dgm:pt modelId="{FA3A22FC-A8B0-436F-A1D4-60B4610502A6}" type="sibTrans" cxnId="{9C2576FB-DF0A-4506-8CDD-4305E92D8A2F}">
      <dgm:prSet/>
      <dgm:spPr/>
      <dgm:t>
        <a:bodyPr/>
        <a:lstStyle/>
        <a:p>
          <a:endParaRPr lang="en-US"/>
        </a:p>
      </dgm:t>
    </dgm:pt>
    <dgm:pt modelId="{51178BED-2CD2-FB4B-ACFB-4987AF983B71}" type="pres">
      <dgm:prSet presAssocID="{74FA311E-06DA-417A-B93F-2452775EE1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CEE436E-BA94-CD42-A1FE-36A3CAA51276}" type="pres">
      <dgm:prSet presAssocID="{082D7112-3747-4980-A2A3-7093E48CBC83}" presName="hierRoot1" presStyleCnt="0"/>
      <dgm:spPr/>
    </dgm:pt>
    <dgm:pt modelId="{CA17BFF9-8C29-E34B-A863-E66206973F0A}" type="pres">
      <dgm:prSet presAssocID="{082D7112-3747-4980-A2A3-7093E48CBC83}" presName="composite" presStyleCnt="0"/>
      <dgm:spPr/>
    </dgm:pt>
    <dgm:pt modelId="{AAAC4A3F-1AE8-6A4F-8C4D-F95CD35977B5}" type="pres">
      <dgm:prSet presAssocID="{082D7112-3747-4980-A2A3-7093E48CBC83}" presName="background" presStyleLbl="node0" presStyleIdx="0" presStyleCnt="3"/>
      <dgm:spPr/>
    </dgm:pt>
    <dgm:pt modelId="{8C7F16FD-74CA-6745-B7AE-ED56F42AFB1B}" type="pres">
      <dgm:prSet presAssocID="{082D7112-3747-4980-A2A3-7093E48CBC83}" presName="text" presStyleLbl="fgAcc0" presStyleIdx="0" presStyleCnt="3">
        <dgm:presLayoutVars>
          <dgm:chPref val="3"/>
        </dgm:presLayoutVars>
      </dgm:prSet>
      <dgm:spPr/>
    </dgm:pt>
    <dgm:pt modelId="{BE11D490-4B5A-7646-B4E4-9C57394A9B69}" type="pres">
      <dgm:prSet presAssocID="{082D7112-3747-4980-A2A3-7093E48CBC83}" presName="hierChild2" presStyleCnt="0"/>
      <dgm:spPr/>
    </dgm:pt>
    <dgm:pt modelId="{2BA0C9A6-26B6-DD47-BA53-971D16EEF5A9}" type="pres">
      <dgm:prSet presAssocID="{E0035D8D-8AD6-4943-888B-767065988BCD}" presName="hierRoot1" presStyleCnt="0"/>
      <dgm:spPr/>
    </dgm:pt>
    <dgm:pt modelId="{7EF23D00-35EF-DA44-B6B4-547882809295}" type="pres">
      <dgm:prSet presAssocID="{E0035D8D-8AD6-4943-888B-767065988BCD}" presName="composite" presStyleCnt="0"/>
      <dgm:spPr/>
    </dgm:pt>
    <dgm:pt modelId="{C78D08B1-3B67-6B48-85FC-883DEA6AE864}" type="pres">
      <dgm:prSet presAssocID="{E0035D8D-8AD6-4943-888B-767065988BCD}" presName="background" presStyleLbl="node0" presStyleIdx="1" presStyleCnt="3"/>
      <dgm:spPr/>
    </dgm:pt>
    <dgm:pt modelId="{D970F169-384C-484B-9B56-E4429F96B047}" type="pres">
      <dgm:prSet presAssocID="{E0035D8D-8AD6-4943-888B-767065988BCD}" presName="text" presStyleLbl="fgAcc0" presStyleIdx="1" presStyleCnt="3">
        <dgm:presLayoutVars>
          <dgm:chPref val="3"/>
        </dgm:presLayoutVars>
      </dgm:prSet>
      <dgm:spPr/>
    </dgm:pt>
    <dgm:pt modelId="{A9E561F2-146E-C948-A69D-B807C0CFF012}" type="pres">
      <dgm:prSet presAssocID="{E0035D8D-8AD6-4943-888B-767065988BCD}" presName="hierChild2" presStyleCnt="0"/>
      <dgm:spPr/>
    </dgm:pt>
    <dgm:pt modelId="{79A5C94D-20A2-8241-BDED-B683F8882D55}" type="pres">
      <dgm:prSet presAssocID="{5806D38A-8A49-4576-A568-C6AE7229FCCA}" presName="hierRoot1" presStyleCnt="0"/>
      <dgm:spPr/>
    </dgm:pt>
    <dgm:pt modelId="{B2996439-7B11-F145-98FA-FC48531A8FCA}" type="pres">
      <dgm:prSet presAssocID="{5806D38A-8A49-4576-A568-C6AE7229FCCA}" presName="composite" presStyleCnt="0"/>
      <dgm:spPr/>
    </dgm:pt>
    <dgm:pt modelId="{0E2029A0-893F-1549-8372-507801FCA82A}" type="pres">
      <dgm:prSet presAssocID="{5806D38A-8A49-4576-A568-C6AE7229FCCA}" presName="background" presStyleLbl="node0" presStyleIdx="2" presStyleCnt="3"/>
      <dgm:spPr/>
    </dgm:pt>
    <dgm:pt modelId="{EFDA5F1D-E098-9245-88D6-97B033AE8950}" type="pres">
      <dgm:prSet presAssocID="{5806D38A-8A49-4576-A568-C6AE7229FCCA}" presName="text" presStyleLbl="fgAcc0" presStyleIdx="2" presStyleCnt="3">
        <dgm:presLayoutVars>
          <dgm:chPref val="3"/>
        </dgm:presLayoutVars>
      </dgm:prSet>
      <dgm:spPr/>
    </dgm:pt>
    <dgm:pt modelId="{F98A2B7F-23D1-CB40-A232-4F3B2EF4EAD4}" type="pres">
      <dgm:prSet presAssocID="{5806D38A-8A49-4576-A568-C6AE7229FCCA}" presName="hierChild2" presStyleCnt="0"/>
      <dgm:spPr/>
    </dgm:pt>
  </dgm:ptLst>
  <dgm:cxnLst>
    <dgm:cxn modelId="{F7CF6225-8F77-4159-AD09-1CC21600C93C}" srcId="{74FA311E-06DA-417A-B93F-2452775EE1E1}" destId="{E0035D8D-8AD6-4943-888B-767065988BCD}" srcOrd="1" destOrd="0" parTransId="{1DD1B4E1-07B3-4B07-B1FD-C4C7A279B0CD}" sibTransId="{8422698F-A5DC-4E04-8785-7ECA2FAB13C3}"/>
    <dgm:cxn modelId="{D89F642A-D3BD-1C40-9566-C5088B11233B}" type="presOf" srcId="{E0035D8D-8AD6-4943-888B-767065988BCD}" destId="{D970F169-384C-484B-9B56-E4429F96B047}" srcOrd="0" destOrd="0" presId="urn:microsoft.com/office/officeart/2005/8/layout/hierarchy1"/>
    <dgm:cxn modelId="{84DFF67F-DB57-1645-B81B-5C891F0148CA}" type="presOf" srcId="{5806D38A-8A49-4576-A568-C6AE7229FCCA}" destId="{EFDA5F1D-E098-9245-88D6-97B033AE8950}" srcOrd="0" destOrd="0" presId="urn:microsoft.com/office/officeart/2005/8/layout/hierarchy1"/>
    <dgm:cxn modelId="{4D9390B2-0A5E-F64C-BBC8-A97FB85BAC4A}" type="presOf" srcId="{74FA311E-06DA-417A-B93F-2452775EE1E1}" destId="{51178BED-2CD2-FB4B-ACFB-4987AF983B71}" srcOrd="0" destOrd="0" presId="urn:microsoft.com/office/officeart/2005/8/layout/hierarchy1"/>
    <dgm:cxn modelId="{590623F3-F5EE-3142-A3C2-9E996274949A}" type="presOf" srcId="{082D7112-3747-4980-A2A3-7093E48CBC83}" destId="{8C7F16FD-74CA-6745-B7AE-ED56F42AFB1B}" srcOrd="0" destOrd="0" presId="urn:microsoft.com/office/officeart/2005/8/layout/hierarchy1"/>
    <dgm:cxn modelId="{2F2977F4-CC9B-4254-A236-385729D274A9}" srcId="{74FA311E-06DA-417A-B93F-2452775EE1E1}" destId="{082D7112-3747-4980-A2A3-7093E48CBC83}" srcOrd="0" destOrd="0" parTransId="{FA7C776E-4896-418B-AF2B-8856B844D210}" sibTransId="{230EB5B9-096C-4CE8-A316-56F874AEAF80}"/>
    <dgm:cxn modelId="{9C2576FB-DF0A-4506-8CDD-4305E92D8A2F}" srcId="{74FA311E-06DA-417A-B93F-2452775EE1E1}" destId="{5806D38A-8A49-4576-A568-C6AE7229FCCA}" srcOrd="2" destOrd="0" parTransId="{2292E7B0-06B3-4DE6-8BC1-2CE0FA37EC33}" sibTransId="{FA3A22FC-A8B0-436F-A1D4-60B4610502A6}"/>
    <dgm:cxn modelId="{AD3E14A2-43E5-5F45-B09E-A8C241D0DB4B}" type="presParOf" srcId="{51178BED-2CD2-FB4B-ACFB-4987AF983B71}" destId="{8CEE436E-BA94-CD42-A1FE-36A3CAA51276}" srcOrd="0" destOrd="0" presId="urn:microsoft.com/office/officeart/2005/8/layout/hierarchy1"/>
    <dgm:cxn modelId="{48DB8B72-B602-1444-A5FC-F31C2488AF65}" type="presParOf" srcId="{8CEE436E-BA94-CD42-A1FE-36A3CAA51276}" destId="{CA17BFF9-8C29-E34B-A863-E66206973F0A}" srcOrd="0" destOrd="0" presId="urn:microsoft.com/office/officeart/2005/8/layout/hierarchy1"/>
    <dgm:cxn modelId="{D02A22A7-BF95-5B40-8ED5-2C38406D4B33}" type="presParOf" srcId="{CA17BFF9-8C29-E34B-A863-E66206973F0A}" destId="{AAAC4A3F-1AE8-6A4F-8C4D-F95CD35977B5}" srcOrd="0" destOrd="0" presId="urn:microsoft.com/office/officeart/2005/8/layout/hierarchy1"/>
    <dgm:cxn modelId="{4EFC7357-B8D1-0B4B-AE74-2FAF5BD8D074}" type="presParOf" srcId="{CA17BFF9-8C29-E34B-A863-E66206973F0A}" destId="{8C7F16FD-74CA-6745-B7AE-ED56F42AFB1B}" srcOrd="1" destOrd="0" presId="urn:microsoft.com/office/officeart/2005/8/layout/hierarchy1"/>
    <dgm:cxn modelId="{EB4F8387-30AE-D747-BFDC-2FF1F29A9317}" type="presParOf" srcId="{8CEE436E-BA94-CD42-A1FE-36A3CAA51276}" destId="{BE11D490-4B5A-7646-B4E4-9C57394A9B69}" srcOrd="1" destOrd="0" presId="urn:microsoft.com/office/officeart/2005/8/layout/hierarchy1"/>
    <dgm:cxn modelId="{15230B20-399B-E045-B985-8FA2FB04B1B8}" type="presParOf" srcId="{51178BED-2CD2-FB4B-ACFB-4987AF983B71}" destId="{2BA0C9A6-26B6-DD47-BA53-971D16EEF5A9}" srcOrd="1" destOrd="0" presId="urn:microsoft.com/office/officeart/2005/8/layout/hierarchy1"/>
    <dgm:cxn modelId="{4AF66D9C-CEA0-C54B-9269-0BA5584C29FD}" type="presParOf" srcId="{2BA0C9A6-26B6-DD47-BA53-971D16EEF5A9}" destId="{7EF23D00-35EF-DA44-B6B4-547882809295}" srcOrd="0" destOrd="0" presId="urn:microsoft.com/office/officeart/2005/8/layout/hierarchy1"/>
    <dgm:cxn modelId="{9FF07889-88F3-8443-959E-2551CDB85495}" type="presParOf" srcId="{7EF23D00-35EF-DA44-B6B4-547882809295}" destId="{C78D08B1-3B67-6B48-85FC-883DEA6AE864}" srcOrd="0" destOrd="0" presId="urn:microsoft.com/office/officeart/2005/8/layout/hierarchy1"/>
    <dgm:cxn modelId="{0997A6A0-AD1F-9D48-B7CB-303160A700A0}" type="presParOf" srcId="{7EF23D00-35EF-DA44-B6B4-547882809295}" destId="{D970F169-384C-484B-9B56-E4429F96B047}" srcOrd="1" destOrd="0" presId="urn:microsoft.com/office/officeart/2005/8/layout/hierarchy1"/>
    <dgm:cxn modelId="{0CADD4B8-561A-834B-9B16-65C46660443B}" type="presParOf" srcId="{2BA0C9A6-26B6-DD47-BA53-971D16EEF5A9}" destId="{A9E561F2-146E-C948-A69D-B807C0CFF012}" srcOrd="1" destOrd="0" presId="urn:microsoft.com/office/officeart/2005/8/layout/hierarchy1"/>
    <dgm:cxn modelId="{2527948E-1AC2-524F-8839-8AB3C1C7FD85}" type="presParOf" srcId="{51178BED-2CD2-FB4B-ACFB-4987AF983B71}" destId="{79A5C94D-20A2-8241-BDED-B683F8882D55}" srcOrd="2" destOrd="0" presId="urn:microsoft.com/office/officeart/2005/8/layout/hierarchy1"/>
    <dgm:cxn modelId="{9A13FB17-D7AF-3649-BDE2-17677AD1D46C}" type="presParOf" srcId="{79A5C94D-20A2-8241-BDED-B683F8882D55}" destId="{B2996439-7B11-F145-98FA-FC48531A8FCA}" srcOrd="0" destOrd="0" presId="urn:microsoft.com/office/officeart/2005/8/layout/hierarchy1"/>
    <dgm:cxn modelId="{CAF91064-2D30-0D40-BC36-F5EAE1E1C721}" type="presParOf" srcId="{B2996439-7B11-F145-98FA-FC48531A8FCA}" destId="{0E2029A0-893F-1549-8372-507801FCA82A}" srcOrd="0" destOrd="0" presId="urn:microsoft.com/office/officeart/2005/8/layout/hierarchy1"/>
    <dgm:cxn modelId="{AE6A9694-9F5C-9643-AA1B-FBE7D7E92CA6}" type="presParOf" srcId="{B2996439-7B11-F145-98FA-FC48531A8FCA}" destId="{EFDA5F1D-E098-9245-88D6-97B033AE8950}" srcOrd="1" destOrd="0" presId="urn:microsoft.com/office/officeart/2005/8/layout/hierarchy1"/>
    <dgm:cxn modelId="{85CFB350-CC0B-B041-9CF5-987D7330CCD3}" type="presParOf" srcId="{79A5C94D-20A2-8241-BDED-B683F8882D55}" destId="{F98A2B7F-23D1-CB40-A232-4F3B2EF4EAD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3F704A-36B5-4DA9-98DF-48C4EEACC83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DDA3909-46E3-473F-AA31-C431E6D30E30}">
      <dgm:prSet/>
      <dgm:spPr/>
      <dgm:t>
        <a:bodyPr/>
        <a:lstStyle/>
        <a:p>
          <a:r>
            <a:rPr lang="en-US"/>
            <a:t>• Bentuk: eksplisit (protes), implisit (menolak diam-diam)</a:t>
          </a:r>
        </a:p>
      </dgm:t>
    </dgm:pt>
    <dgm:pt modelId="{697C3A6C-C8B8-4DD8-A664-B66DE0098FC6}" type="parTrans" cxnId="{987C7162-66EB-4917-BC40-2CA9B924C29A}">
      <dgm:prSet/>
      <dgm:spPr/>
      <dgm:t>
        <a:bodyPr/>
        <a:lstStyle/>
        <a:p>
          <a:endParaRPr lang="en-US"/>
        </a:p>
      </dgm:t>
    </dgm:pt>
    <dgm:pt modelId="{29BDE34A-02F8-46D7-AF4B-33A9E02C1C8C}" type="sibTrans" cxnId="{987C7162-66EB-4917-BC40-2CA9B924C29A}">
      <dgm:prSet/>
      <dgm:spPr/>
      <dgm:t>
        <a:bodyPr/>
        <a:lstStyle/>
        <a:p>
          <a:endParaRPr lang="en-US"/>
        </a:p>
      </dgm:t>
    </dgm:pt>
    <dgm:pt modelId="{E34AA102-8D6D-42A1-8A1C-A2E23DF7D417}">
      <dgm:prSet/>
      <dgm:spPr/>
      <dgm:t>
        <a:bodyPr/>
        <a:lstStyle/>
        <a:p>
          <a:r>
            <a:rPr lang="en-US"/>
            <a:t>• Penyebab: ketidakpastian, kehilangan kekuasaan</a:t>
          </a:r>
        </a:p>
      </dgm:t>
    </dgm:pt>
    <dgm:pt modelId="{3A51AF4B-33A2-490E-A4B7-5C98F559AD6A}" type="parTrans" cxnId="{620D18E5-5F5B-4963-965C-E22C56D8A301}">
      <dgm:prSet/>
      <dgm:spPr/>
      <dgm:t>
        <a:bodyPr/>
        <a:lstStyle/>
        <a:p>
          <a:endParaRPr lang="en-US"/>
        </a:p>
      </dgm:t>
    </dgm:pt>
    <dgm:pt modelId="{FE338251-E42A-41EF-B5AC-351B800173F7}" type="sibTrans" cxnId="{620D18E5-5F5B-4963-965C-E22C56D8A301}">
      <dgm:prSet/>
      <dgm:spPr/>
      <dgm:t>
        <a:bodyPr/>
        <a:lstStyle/>
        <a:p>
          <a:endParaRPr lang="en-US"/>
        </a:p>
      </dgm:t>
    </dgm:pt>
    <dgm:pt modelId="{F0B20E19-7276-42B4-89A6-189609453564}">
      <dgm:prSet/>
      <dgm:spPr/>
      <dgm:t>
        <a:bodyPr/>
        <a:lstStyle/>
        <a:p>
          <a:r>
            <a:rPr lang="en-US"/>
            <a:t>• Solusi: komunikasi, partisipasi, pelatihan</a:t>
          </a:r>
        </a:p>
      </dgm:t>
    </dgm:pt>
    <dgm:pt modelId="{349C656E-B75B-4EDB-804E-29A63844C5A6}" type="parTrans" cxnId="{E2796955-2D2F-44EA-A650-D39D6B54DBDD}">
      <dgm:prSet/>
      <dgm:spPr/>
      <dgm:t>
        <a:bodyPr/>
        <a:lstStyle/>
        <a:p>
          <a:endParaRPr lang="en-US"/>
        </a:p>
      </dgm:t>
    </dgm:pt>
    <dgm:pt modelId="{08269F84-E0A2-43FA-9092-85F298D8CFF8}" type="sibTrans" cxnId="{E2796955-2D2F-44EA-A650-D39D6B54DBDD}">
      <dgm:prSet/>
      <dgm:spPr/>
      <dgm:t>
        <a:bodyPr/>
        <a:lstStyle/>
        <a:p>
          <a:endParaRPr lang="en-US"/>
        </a:p>
      </dgm:t>
    </dgm:pt>
    <dgm:pt modelId="{6C8443FE-29E8-134A-A2E0-06AA8C711564}" type="pres">
      <dgm:prSet presAssocID="{1B3F704A-36B5-4DA9-98DF-48C4EEACC833}" presName="linear" presStyleCnt="0">
        <dgm:presLayoutVars>
          <dgm:animLvl val="lvl"/>
          <dgm:resizeHandles val="exact"/>
        </dgm:presLayoutVars>
      </dgm:prSet>
      <dgm:spPr/>
    </dgm:pt>
    <dgm:pt modelId="{19F272D0-B8D9-D042-81BA-83F986D82063}" type="pres">
      <dgm:prSet presAssocID="{CDDA3909-46E3-473F-AA31-C431E6D30E3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28E0C57-9B90-2848-A884-20B84252FE46}" type="pres">
      <dgm:prSet presAssocID="{29BDE34A-02F8-46D7-AF4B-33A9E02C1C8C}" presName="spacer" presStyleCnt="0"/>
      <dgm:spPr/>
    </dgm:pt>
    <dgm:pt modelId="{CF7B9A25-EFA3-6641-823C-B85D95754503}" type="pres">
      <dgm:prSet presAssocID="{E34AA102-8D6D-42A1-8A1C-A2E23DF7D41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8D80805-2791-B64C-AB17-EE4EE5F86725}" type="pres">
      <dgm:prSet presAssocID="{FE338251-E42A-41EF-B5AC-351B800173F7}" presName="spacer" presStyleCnt="0"/>
      <dgm:spPr/>
    </dgm:pt>
    <dgm:pt modelId="{C21F9F8E-5E9E-CC48-9E20-36F70C0F13EE}" type="pres">
      <dgm:prSet presAssocID="{F0B20E19-7276-42B4-89A6-18960945356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6A79413-ADA8-0243-8A46-AD5275639CE5}" type="presOf" srcId="{1B3F704A-36B5-4DA9-98DF-48C4EEACC833}" destId="{6C8443FE-29E8-134A-A2E0-06AA8C711564}" srcOrd="0" destOrd="0" presId="urn:microsoft.com/office/officeart/2005/8/layout/vList2"/>
    <dgm:cxn modelId="{277C4B15-A546-2B4C-91BC-D92B14C3C768}" type="presOf" srcId="{F0B20E19-7276-42B4-89A6-189609453564}" destId="{C21F9F8E-5E9E-CC48-9E20-36F70C0F13EE}" srcOrd="0" destOrd="0" presId="urn:microsoft.com/office/officeart/2005/8/layout/vList2"/>
    <dgm:cxn modelId="{E2796955-2D2F-44EA-A650-D39D6B54DBDD}" srcId="{1B3F704A-36B5-4DA9-98DF-48C4EEACC833}" destId="{F0B20E19-7276-42B4-89A6-189609453564}" srcOrd="2" destOrd="0" parTransId="{349C656E-B75B-4EDB-804E-29A63844C5A6}" sibTransId="{08269F84-E0A2-43FA-9092-85F298D8CFF8}"/>
    <dgm:cxn modelId="{987C7162-66EB-4917-BC40-2CA9B924C29A}" srcId="{1B3F704A-36B5-4DA9-98DF-48C4EEACC833}" destId="{CDDA3909-46E3-473F-AA31-C431E6D30E30}" srcOrd="0" destOrd="0" parTransId="{697C3A6C-C8B8-4DD8-A664-B66DE0098FC6}" sibTransId="{29BDE34A-02F8-46D7-AF4B-33A9E02C1C8C}"/>
    <dgm:cxn modelId="{A7A47663-9986-5341-A383-0D2C499919F8}" type="presOf" srcId="{CDDA3909-46E3-473F-AA31-C431E6D30E30}" destId="{19F272D0-B8D9-D042-81BA-83F986D82063}" srcOrd="0" destOrd="0" presId="urn:microsoft.com/office/officeart/2005/8/layout/vList2"/>
    <dgm:cxn modelId="{14447F6D-517D-4D45-B20B-7BEC95951ED2}" type="presOf" srcId="{E34AA102-8D6D-42A1-8A1C-A2E23DF7D417}" destId="{CF7B9A25-EFA3-6641-823C-B85D95754503}" srcOrd="0" destOrd="0" presId="urn:microsoft.com/office/officeart/2005/8/layout/vList2"/>
    <dgm:cxn modelId="{620D18E5-5F5B-4963-965C-E22C56D8A301}" srcId="{1B3F704A-36B5-4DA9-98DF-48C4EEACC833}" destId="{E34AA102-8D6D-42A1-8A1C-A2E23DF7D417}" srcOrd="1" destOrd="0" parTransId="{3A51AF4B-33A2-490E-A4B7-5C98F559AD6A}" sibTransId="{FE338251-E42A-41EF-B5AC-351B800173F7}"/>
    <dgm:cxn modelId="{CE616442-ED37-E84C-AD35-B318C83BB35D}" type="presParOf" srcId="{6C8443FE-29E8-134A-A2E0-06AA8C711564}" destId="{19F272D0-B8D9-D042-81BA-83F986D82063}" srcOrd="0" destOrd="0" presId="urn:microsoft.com/office/officeart/2005/8/layout/vList2"/>
    <dgm:cxn modelId="{7409BE2E-F86D-3F44-9B46-69E01FB76799}" type="presParOf" srcId="{6C8443FE-29E8-134A-A2E0-06AA8C711564}" destId="{B28E0C57-9B90-2848-A884-20B84252FE46}" srcOrd="1" destOrd="0" presId="urn:microsoft.com/office/officeart/2005/8/layout/vList2"/>
    <dgm:cxn modelId="{C5BDF941-0F96-A246-B9DE-49C156A89F64}" type="presParOf" srcId="{6C8443FE-29E8-134A-A2E0-06AA8C711564}" destId="{CF7B9A25-EFA3-6641-823C-B85D95754503}" srcOrd="2" destOrd="0" presId="urn:microsoft.com/office/officeart/2005/8/layout/vList2"/>
    <dgm:cxn modelId="{97D82621-D7CF-3F44-9672-5FA79D73E18E}" type="presParOf" srcId="{6C8443FE-29E8-134A-A2E0-06AA8C711564}" destId="{98D80805-2791-B64C-AB17-EE4EE5F86725}" srcOrd="3" destOrd="0" presId="urn:microsoft.com/office/officeart/2005/8/layout/vList2"/>
    <dgm:cxn modelId="{F573CE5F-861F-1D4F-9367-A00B062739BE}" type="presParOf" srcId="{6C8443FE-29E8-134A-A2E0-06AA8C711564}" destId="{C21F9F8E-5E9E-CC48-9E20-36F70C0F13E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32E6DEF-DE7D-4879-A259-BF0EB959533C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55C073A-85F4-4BB2-AFC2-AADFA35EE263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>
              <a:solidFill>
                <a:schemeClr val="tx1"/>
              </a:solidFill>
            </a:rPr>
            <a:t>Strategi</a:t>
          </a:r>
          <a:r>
            <a:rPr lang="en-US" dirty="0">
              <a:solidFill>
                <a:schemeClr val="tx1"/>
              </a:solidFill>
            </a:rPr>
            <a:t> Top-down vs Bottom-up</a:t>
          </a:r>
        </a:p>
      </dgm:t>
    </dgm:pt>
    <dgm:pt modelId="{EFB05ED6-CE86-45C0-B487-5EB7D5F53A54}" type="parTrans" cxnId="{51B5E23F-3359-464B-9D6C-F1740723DE08}">
      <dgm:prSet/>
      <dgm:spPr/>
      <dgm:t>
        <a:bodyPr/>
        <a:lstStyle/>
        <a:p>
          <a:endParaRPr lang="en-US"/>
        </a:p>
      </dgm:t>
    </dgm:pt>
    <dgm:pt modelId="{C0EF49DE-CF77-4464-A3DE-69F764025649}" type="sibTrans" cxnId="{51B5E23F-3359-464B-9D6C-F1740723DE08}">
      <dgm:prSet/>
      <dgm:spPr/>
      <dgm:t>
        <a:bodyPr/>
        <a:lstStyle/>
        <a:p>
          <a:endParaRPr lang="en-US"/>
        </a:p>
      </dgm:t>
    </dgm:pt>
    <dgm:pt modelId="{B40C0651-EDBC-4F08-81DA-E84256E31FC6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• Political, Academic, Engineering, Military Strategy</a:t>
          </a:r>
        </a:p>
      </dgm:t>
    </dgm:pt>
    <dgm:pt modelId="{B9B7BDA4-1696-40D0-8FAE-ADC1752C92A2}" type="parTrans" cxnId="{7E50B526-8FC6-43D9-BC89-4F68EF4C4650}">
      <dgm:prSet/>
      <dgm:spPr/>
      <dgm:t>
        <a:bodyPr/>
        <a:lstStyle/>
        <a:p>
          <a:endParaRPr lang="en-US"/>
        </a:p>
      </dgm:t>
    </dgm:pt>
    <dgm:pt modelId="{E310A69C-B90D-4400-86F2-557F2CD303B6}" type="sibTrans" cxnId="{7E50B526-8FC6-43D9-BC89-4F68EF4C4650}">
      <dgm:prSet/>
      <dgm:spPr/>
      <dgm:t>
        <a:bodyPr/>
        <a:lstStyle/>
        <a:p>
          <a:endParaRPr lang="en-US"/>
        </a:p>
      </dgm:t>
    </dgm:pt>
    <dgm:pt modelId="{705A07FD-3916-4335-B93B-ED76ACE96335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• </a:t>
          </a:r>
          <a:r>
            <a:rPr lang="en-US" dirty="0" err="1">
              <a:solidFill>
                <a:schemeClr val="tx1"/>
              </a:solidFill>
            </a:rPr>
            <a:t>Perubahan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bertahap</a:t>
          </a:r>
          <a:r>
            <a:rPr lang="en-US" dirty="0">
              <a:solidFill>
                <a:schemeClr val="tx1"/>
              </a:solidFill>
            </a:rPr>
            <a:t> (incremental) vs </a:t>
          </a:r>
          <a:r>
            <a:rPr lang="en-US" dirty="0" err="1">
              <a:solidFill>
                <a:schemeClr val="tx1"/>
              </a:solidFill>
            </a:rPr>
            <a:t>mendasar</a:t>
          </a:r>
          <a:r>
            <a:rPr lang="en-US" dirty="0">
              <a:solidFill>
                <a:schemeClr val="tx1"/>
              </a:solidFill>
            </a:rPr>
            <a:t> (radical)</a:t>
          </a:r>
        </a:p>
      </dgm:t>
    </dgm:pt>
    <dgm:pt modelId="{D04DFE91-0B2A-42D5-ADD4-DAB179B41E6C}" type="parTrans" cxnId="{2105004C-0F1D-4408-8914-0BEBB9C805DF}">
      <dgm:prSet/>
      <dgm:spPr/>
      <dgm:t>
        <a:bodyPr/>
        <a:lstStyle/>
        <a:p>
          <a:endParaRPr lang="en-US"/>
        </a:p>
      </dgm:t>
    </dgm:pt>
    <dgm:pt modelId="{70F88B59-522B-4F62-B4BC-90D5F338DDE1}" type="sibTrans" cxnId="{2105004C-0F1D-4408-8914-0BEBB9C805DF}">
      <dgm:prSet/>
      <dgm:spPr/>
      <dgm:t>
        <a:bodyPr/>
        <a:lstStyle/>
        <a:p>
          <a:endParaRPr lang="en-US"/>
        </a:p>
      </dgm:t>
    </dgm:pt>
    <dgm:pt modelId="{95133DC5-5CC1-A047-A287-14B5489F1158}" type="pres">
      <dgm:prSet presAssocID="{432E6DEF-DE7D-4879-A259-BF0EB959533C}" presName="diagram" presStyleCnt="0">
        <dgm:presLayoutVars>
          <dgm:dir/>
          <dgm:resizeHandles val="exact"/>
        </dgm:presLayoutVars>
      </dgm:prSet>
      <dgm:spPr/>
    </dgm:pt>
    <dgm:pt modelId="{0D95000B-8CE5-8642-9CD4-2288402974D2}" type="pres">
      <dgm:prSet presAssocID="{E55C073A-85F4-4BB2-AFC2-AADFA35EE263}" presName="node" presStyleLbl="node1" presStyleIdx="0" presStyleCnt="3">
        <dgm:presLayoutVars>
          <dgm:bulletEnabled val="1"/>
        </dgm:presLayoutVars>
      </dgm:prSet>
      <dgm:spPr/>
    </dgm:pt>
    <dgm:pt modelId="{BB33FEC3-0DA4-D34A-B03D-A8BFAD440841}" type="pres">
      <dgm:prSet presAssocID="{C0EF49DE-CF77-4464-A3DE-69F764025649}" presName="sibTrans" presStyleCnt="0"/>
      <dgm:spPr/>
    </dgm:pt>
    <dgm:pt modelId="{C4663365-A7E5-4E46-B1A3-2F15F9330A7B}" type="pres">
      <dgm:prSet presAssocID="{B40C0651-EDBC-4F08-81DA-E84256E31FC6}" presName="node" presStyleLbl="node1" presStyleIdx="1" presStyleCnt="3">
        <dgm:presLayoutVars>
          <dgm:bulletEnabled val="1"/>
        </dgm:presLayoutVars>
      </dgm:prSet>
      <dgm:spPr/>
    </dgm:pt>
    <dgm:pt modelId="{722D9911-D591-BC45-B4B2-ADE411CE65F7}" type="pres">
      <dgm:prSet presAssocID="{E310A69C-B90D-4400-86F2-557F2CD303B6}" presName="sibTrans" presStyleCnt="0"/>
      <dgm:spPr/>
    </dgm:pt>
    <dgm:pt modelId="{AEEB450A-6397-A342-A40A-BC819913B942}" type="pres">
      <dgm:prSet presAssocID="{705A07FD-3916-4335-B93B-ED76ACE96335}" presName="node" presStyleLbl="node1" presStyleIdx="2" presStyleCnt="3">
        <dgm:presLayoutVars>
          <dgm:bulletEnabled val="1"/>
        </dgm:presLayoutVars>
      </dgm:prSet>
      <dgm:spPr/>
    </dgm:pt>
  </dgm:ptLst>
  <dgm:cxnLst>
    <dgm:cxn modelId="{FED58A0D-C61B-134A-9A7D-CFD22EF00B6D}" type="presOf" srcId="{705A07FD-3916-4335-B93B-ED76ACE96335}" destId="{AEEB450A-6397-A342-A40A-BC819913B942}" srcOrd="0" destOrd="0" presId="urn:microsoft.com/office/officeart/2005/8/layout/default"/>
    <dgm:cxn modelId="{7E50B526-8FC6-43D9-BC89-4F68EF4C4650}" srcId="{432E6DEF-DE7D-4879-A259-BF0EB959533C}" destId="{B40C0651-EDBC-4F08-81DA-E84256E31FC6}" srcOrd="1" destOrd="0" parTransId="{B9B7BDA4-1696-40D0-8FAE-ADC1752C92A2}" sibTransId="{E310A69C-B90D-4400-86F2-557F2CD303B6}"/>
    <dgm:cxn modelId="{51B5E23F-3359-464B-9D6C-F1740723DE08}" srcId="{432E6DEF-DE7D-4879-A259-BF0EB959533C}" destId="{E55C073A-85F4-4BB2-AFC2-AADFA35EE263}" srcOrd="0" destOrd="0" parTransId="{EFB05ED6-CE86-45C0-B487-5EB7D5F53A54}" sibTransId="{C0EF49DE-CF77-4464-A3DE-69F764025649}"/>
    <dgm:cxn modelId="{81CEFB49-EE9E-7B4C-A6DB-3B74ACCF8B50}" type="presOf" srcId="{432E6DEF-DE7D-4879-A259-BF0EB959533C}" destId="{95133DC5-5CC1-A047-A287-14B5489F1158}" srcOrd="0" destOrd="0" presId="urn:microsoft.com/office/officeart/2005/8/layout/default"/>
    <dgm:cxn modelId="{2105004C-0F1D-4408-8914-0BEBB9C805DF}" srcId="{432E6DEF-DE7D-4879-A259-BF0EB959533C}" destId="{705A07FD-3916-4335-B93B-ED76ACE96335}" srcOrd="2" destOrd="0" parTransId="{D04DFE91-0B2A-42D5-ADD4-DAB179B41E6C}" sibTransId="{70F88B59-522B-4F62-B4BC-90D5F338DDE1}"/>
    <dgm:cxn modelId="{ECC00161-F0FA-EC40-82F5-891F5E98FE6F}" type="presOf" srcId="{B40C0651-EDBC-4F08-81DA-E84256E31FC6}" destId="{C4663365-A7E5-4E46-B1A3-2F15F9330A7B}" srcOrd="0" destOrd="0" presId="urn:microsoft.com/office/officeart/2005/8/layout/default"/>
    <dgm:cxn modelId="{778D2FB0-CFBB-524B-83DA-6E9802572016}" type="presOf" srcId="{E55C073A-85F4-4BB2-AFC2-AADFA35EE263}" destId="{0D95000B-8CE5-8642-9CD4-2288402974D2}" srcOrd="0" destOrd="0" presId="urn:microsoft.com/office/officeart/2005/8/layout/default"/>
    <dgm:cxn modelId="{04C62D2E-B0FE-C644-B402-7C3A8A3BEB5D}" type="presParOf" srcId="{95133DC5-5CC1-A047-A287-14B5489F1158}" destId="{0D95000B-8CE5-8642-9CD4-2288402974D2}" srcOrd="0" destOrd="0" presId="urn:microsoft.com/office/officeart/2005/8/layout/default"/>
    <dgm:cxn modelId="{576E8336-1039-DB43-A790-56548BD5E026}" type="presParOf" srcId="{95133DC5-5CC1-A047-A287-14B5489F1158}" destId="{BB33FEC3-0DA4-D34A-B03D-A8BFAD440841}" srcOrd="1" destOrd="0" presId="urn:microsoft.com/office/officeart/2005/8/layout/default"/>
    <dgm:cxn modelId="{4A3AA9D6-A9C8-6E48-8880-0A0454638FFB}" type="presParOf" srcId="{95133DC5-5CC1-A047-A287-14B5489F1158}" destId="{C4663365-A7E5-4E46-B1A3-2F15F9330A7B}" srcOrd="2" destOrd="0" presId="urn:microsoft.com/office/officeart/2005/8/layout/default"/>
    <dgm:cxn modelId="{B9AE3E1E-CA05-4744-9C15-9242EF9E9397}" type="presParOf" srcId="{95133DC5-5CC1-A047-A287-14B5489F1158}" destId="{722D9911-D591-BC45-B4B2-ADE411CE65F7}" srcOrd="3" destOrd="0" presId="urn:microsoft.com/office/officeart/2005/8/layout/default"/>
    <dgm:cxn modelId="{78D10431-ADC6-4C4B-9565-7BE13E454FB9}" type="presParOf" srcId="{95133DC5-5CC1-A047-A287-14B5489F1158}" destId="{AEEB450A-6397-A342-A40A-BC819913B942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6355C8A-4D70-4452-960D-4D699A2E97E1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B9029DE-D795-4207-B171-D33A101032F6}">
      <dgm:prSet/>
      <dgm:spPr/>
      <dgm:t>
        <a:bodyPr/>
        <a:lstStyle/>
        <a:p>
          <a:r>
            <a:rPr lang="en-US"/>
            <a:t>• Sponsor, Agent, Target, Advocate</a:t>
          </a:r>
        </a:p>
      </dgm:t>
    </dgm:pt>
    <dgm:pt modelId="{469F3D3D-3250-4699-8CD4-F7B090355D5C}" type="parTrans" cxnId="{C6984F7B-335D-458B-8EC7-D99330A59887}">
      <dgm:prSet/>
      <dgm:spPr/>
      <dgm:t>
        <a:bodyPr/>
        <a:lstStyle/>
        <a:p>
          <a:endParaRPr lang="en-US"/>
        </a:p>
      </dgm:t>
    </dgm:pt>
    <dgm:pt modelId="{10D8A6D5-498E-4CCB-B1EA-C4E2E8DBF0C8}" type="sibTrans" cxnId="{C6984F7B-335D-458B-8EC7-D99330A59887}">
      <dgm:prSet/>
      <dgm:spPr/>
      <dgm:t>
        <a:bodyPr/>
        <a:lstStyle/>
        <a:p>
          <a:endParaRPr lang="en-US"/>
        </a:p>
      </dgm:t>
    </dgm:pt>
    <dgm:pt modelId="{B1352E4A-159E-413F-ADB2-E0E415417C4F}">
      <dgm:prSet/>
      <dgm:spPr/>
      <dgm:t>
        <a:bodyPr/>
        <a:lstStyle/>
        <a:p>
          <a:r>
            <a:rPr lang="en-US"/>
            <a:t>• Memimpin dengan visi dan komunikasi yang kuat</a:t>
          </a:r>
        </a:p>
      </dgm:t>
    </dgm:pt>
    <dgm:pt modelId="{69DF84F9-8284-4CC7-A4A1-4BB13A30F392}" type="parTrans" cxnId="{BEF2B418-ED1E-48DE-8D8D-0340F9767A37}">
      <dgm:prSet/>
      <dgm:spPr/>
      <dgm:t>
        <a:bodyPr/>
        <a:lstStyle/>
        <a:p>
          <a:endParaRPr lang="en-US"/>
        </a:p>
      </dgm:t>
    </dgm:pt>
    <dgm:pt modelId="{294D06DE-434E-4C66-9E88-D5877AA0D1B2}" type="sibTrans" cxnId="{BEF2B418-ED1E-48DE-8D8D-0340F9767A37}">
      <dgm:prSet/>
      <dgm:spPr/>
      <dgm:t>
        <a:bodyPr/>
        <a:lstStyle/>
        <a:p>
          <a:endParaRPr lang="en-US"/>
        </a:p>
      </dgm:t>
    </dgm:pt>
    <dgm:pt modelId="{B7F7BCD8-D145-4ABF-9539-5041FEF7C3C0}">
      <dgm:prSet/>
      <dgm:spPr/>
      <dgm:t>
        <a:bodyPr/>
        <a:lstStyle/>
        <a:p>
          <a:r>
            <a:rPr lang="en-US"/>
            <a:t>• Membangun koalisi dan memberi teladan</a:t>
          </a:r>
        </a:p>
      </dgm:t>
    </dgm:pt>
    <dgm:pt modelId="{06FB0AFA-CBBB-4685-8435-6B566E4C6E14}" type="parTrans" cxnId="{E883A9D7-80AE-4B4D-8AC8-6575BBE586F7}">
      <dgm:prSet/>
      <dgm:spPr/>
      <dgm:t>
        <a:bodyPr/>
        <a:lstStyle/>
        <a:p>
          <a:endParaRPr lang="en-US"/>
        </a:p>
      </dgm:t>
    </dgm:pt>
    <dgm:pt modelId="{EB0EB4B2-54E1-4977-9134-307676335CBE}" type="sibTrans" cxnId="{E883A9D7-80AE-4B4D-8AC8-6575BBE586F7}">
      <dgm:prSet/>
      <dgm:spPr/>
      <dgm:t>
        <a:bodyPr/>
        <a:lstStyle/>
        <a:p>
          <a:endParaRPr lang="en-US"/>
        </a:p>
      </dgm:t>
    </dgm:pt>
    <dgm:pt modelId="{011F0C32-65CA-1243-92C3-87AFD009E530}" type="pres">
      <dgm:prSet presAssocID="{E6355C8A-4D70-4452-960D-4D699A2E97E1}" presName="vert0" presStyleCnt="0">
        <dgm:presLayoutVars>
          <dgm:dir/>
          <dgm:animOne val="branch"/>
          <dgm:animLvl val="lvl"/>
        </dgm:presLayoutVars>
      </dgm:prSet>
      <dgm:spPr/>
    </dgm:pt>
    <dgm:pt modelId="{D38A63C8-2241-784C-8E93-B78EECECA336}" type="pres">
      <dgm:prSet presAssocID="{FB9029DE-D795-4207-B171-D33A101032F6}" presName="thickLine" presStyleLbl="alignNode1" presStyleIdx="0" presStyleCnt="3"/>
      <dgm:spPr/>
    </dgm:pt>
    <dgm:pt modelId="{8FF8BD7F-BD5D-0F40-83CB-18BE1F1E7055}" type="pres">
      <dgm:prSet presAssocID="{FB9029DE-D795-4207-B171-D33A101032F6}" presName="horz1" presStyleCnt="0"/>
      <dgm:spPr/>
    </dgm:pt>
    <dgm:pt modelId="{E33B40CE-0E5D-1249-B003-D27A6CCA46B0}" type="pres">
      <dgm:prSet presAssocID="{FB9029DE-D795-4207-B171-D33A101032F6}" presName="tx1" presStyleLbl="revTx" presStyleIdx="0" presStyleCnt="3"/>
      <dgm:spPr/>
    </dgm:pt>
    <dgm:pt modelId="{1162739F-6278-A14C-9463-528F4C4FBFF9}" type="pres">
      <dgm:prSet presAssocID="{FB9029DE-D795-4207-B171-D33A101032F6}" presName="vert1" presStyleCnt="0"/>
      <dgm:spPr/>
    </dgm:pt>
    <dgm:pt modelId="{F8E45FB2-0C76-EC4E-ABB0-CFED3D7FEC0C}" type="pres">
      <dgm:prSet presAssocID="{B1352E4A-159E-413F-ADB2-E0E415417C4F}" presName="thickLine" presStyleLbl="alignNode1" presStyleIdx="1" presStyleCnt="3"/>
      <dgm:spPr/>
    </dgm:pt>
    <dgm:pt modelId="{B2AE22FD-0C36-A940-AD94-D31C56B00D95}" type="pres">
      <dgm:prSet presAssocID="{B1352E4A-159E-413F-ADB2-E0E415417C4F}" presName="horz1" presStyleCnt="0"/>
      <dgm:spPr/>
    </dgm:pt>
    <dgm:pt modelId="{8300B1C9-E36D-2147-B25C-73430106ADDC}" type="pres">
      <dgm:prSet presAssocID="{B1352E4A-159E-413F-ADB2-E0E415417C4F}" presName="tx1" presStyleLbl="revTx" presStyleIdx="1" presStyleCnt="3"/>
      <dgm:spPr/>
    </dgm:pt>
    <dgm:pt modelId="{93E4FEE1-7437-674C-8024-C4BE8FD39A3F}" type="pres">
      <dgm:prSet presAssocID="{B1352E4A-159E-413F-ADB2-E0E415417C4F}" presName="vert1" presStyleCnt="0"/>
      <dgm:spPr/>
    </dgm:pt>
    <dgm:pt modelId="{BAE67B9D-6D3C-4B49-A60D-E5362C7780A1}" type="pres">
      <dgm:prSet presAssocID="{B7F7BCD8-D145-4ABF-9539-5041FEF7C3C0}" presName="thickLine" presStyleLbl="alignNode1" presStyleIdx="2" presStyleCnt="3"/>
      <dgm:spPr/>
    </dgm:pt>
    <dgm:pt modelId="{0E749B26-1ED5-D04B-AD62-31C1B94C4280}" type="pres">
      <dgm:prSet presAssocID="{B7F7BCD8-D145-4ABF-9539-5041FEF7C3C0}" presName="horz1" presStyleCnt="0"/>
      <dgm:spPr/>
    </dgm:pt>
    <dgm:pt modelId="{6F6E7749-5905-2D49-BBB1-8642E4DF7FE0}" type="pres">
      <dgm:prSet presAssocID="{B7F7BCD8-D145-4ABF-9539-5041FEF7C3C0}" presName="tx1" presStyleLbl="revTx" presStyleIdx="2" presStyleCnt="3"/>
      <dgm:spPr/>
    </dgm:pt>
    <dgm:pt modelId="{39451DE7-6369-5D45-ADDF-EE36F0A4BA5E}" type="pres">
      <dgm:prSet presAssocID="{B7F7BCD8-D145-4ABF-9539-5041FEF7C3C0}" presName="vert1" presStyleCnt="0"/>
      <dgm:spPr/>
    </dgm:pt>
  </dgm:ptLst>
  <dgm:cxnLst>
    <dgm:cxn modelId="{BEF2B418-ED1E-48DE-8D8D-0340F9767A37}" srcId="{E6355C8A-4D70-4452-960D-4D699A2E97E1}" destId="{B1352E4A-159E-413F-ADB2-E0E415417C4F}" srcOrd="1" destOrd="0" parTransId="{69DF84F9-8284-4CC7-A4A1-4BB13A30F392}" sibTransId="{294D06DE-434E-4C66-9E88-D5877AA0D1B2}"/>
    <dgm:cxn modelId="{C0105244-31F9-6642-8D3B-73AE000DEDBD}" type="presOf" srcId="{FB9029DE-D795-4207-B171-D33A101032F6}" destId="{E33B40CE-0E5D-1249-B003-D27A6CCA46B0}" srcOrd="0" destOrd="0" presId="urn:microsoft.com/office/officeart/2008/layout/LinedList"/>
    <dgm:cxn modelId="{0933FF5A-2E33-1E4F-B2F4-907A76DF8040}" type="presOf" srcId="{B7F7BCD8-D145-4ABF-9539-5041FEF7C3C0}" destId="{6F6E7749-5905-2D49-BBB1-8642E4DF7FE0}" srcOrd="0" destOrd="0" presId="urn:microsoft.com/office/officeart/2008/layout/LinedList"/>
    <dgm:cxn modelId="{B64F616A-9AF9-5C40-81D0-A2775F870506}" type="presOf" srcId="{B1352E4A-159E-413F-ADB2-E0E415417C4F}" destId="{8300B1C9-E36D-2147-B25C-73430106ADDC}" srcOrd="0" destOrd="0" presId="urn:microsoft.com/office/officeart/2008/layout/LinedList"/>
    <dgm:cxn modelId="{C6984F7B-335D-458B-8EC7-D99330A59887}" srcId="{E6355C8A-4D70-4452-960D-4D699A2E97E1}" destId="{FB9029DE-D795-4207-B171-D33A101032F6}" srcOrd="0" destOrd="0" parTransId="{469F3D3D-3250-4699-8CD4-F7B090355D5C}" sibTransId="{10D8A6D5-498E-4CCB-B1EA-C4E2E8DBF0C8}"/>
    <dgm:cxn modelId="{E7E619C1-1B0D-4A4A-9E06-B22B455FC9CD}" type="presOf" srcId="{E6355C8A-4D70-4452-960D-4D699A2E97E1}" destId="{011F0C32-65CA-1243-92C3-87AFD009E530}" srcOrd="0" destOrd="0" presId="urn:microsoft.com/office/officeart/2008/layout/LinedList"/>
    <dgm:cxn modelId="{E883A9D7-80AE-4B4D-8AC8-6575BBE586F7}" srcId="{E6355C8A-4D70-4452-960D-4D699A2E97E1}" destId="{B7F7BCD8-D145-4ABF-9539-5041FEF7C3C0}" srcOrd="2" destOrd="0" parTransId="{06FB0AFA-CBBB-4685-8435-6B566E4C6E14}" sibTransId="{EB0EB4B2-54E1-4977-9134-307676335CBE}"/>
    <dgm:cxn modelId="{9BE195AF-EB41-C34C-B254-F9874C6EC62E}" type="presParOf" srcId="{011F0C32-65CA-1243-92C3-87AFD009E530}" destId="{D38A63C8-2241-784C-8E93-B78EECECA336}" srcOrd="0" destOrd="0" presId="urn:microsoft.com/office/officeart/2008/layout/LinedList"/>
    <dgm:cxn modelId="{3899CB72-E873-6E41-8CA6-3E8053F3D1FF}" type="presParOf" srcId="{011F0C32-65CA-1243-92C3-87AFD009E530}" destId="{8FF8BD7F-BD5D-0F40-83CB-18BE1F1E7055}" srcOrd="1" destOrd="0" presId="urn:microsoft.com/office/officeart/2008/layout/LinedList"/>
    <dgm:cxn modelId="{3355B35A-0653-4049-989B-47B174643D3F}" type="presParOf" srcId="{8FF8BD7F-BD5D-0F40-83CB-18BE1F1E7055}" destId="{E33B40CE-0E5D-1249-B003-D27A6CCA46B0}" srcOrd="0" destOrd="0" presId="urn:microsoft.com/office/officeart/2008/layout/LinedList"/>
    <dgm:cxn modelId="{BA29D3CF-F194-104B-83CA-1BA51CB6AC71}" type="presParOf" srcId="{8FF8BD7F-BD5D-0F40-83CB-18BE1F1E7055}" destId="{1162739F-6278-A14C-9463-528F4C4FBFF9}" srcOrd="1" destOrd="0" presId="urn:microsoft.com/office/officeart/2008/layout/LinedList"/>
    <dgm:cxn modelId="{57F4D456-2251-004B-BA5B-BDA9487E21D4}" type="presParOf" srcId="{011F0C32-65CA-1243-92C3-87AFD009E530}" destId="{F8E45FB2-0C76-EC4E-ABB0-CFED3D7FEC0C}" srcOrd="2" destOrd="0" presId="urn:microsoft.com/office/officeart/2008/layout/LinedList"/>
    <dgm:cxn modelId="{036D6612-54E5-024D-B8FF-C5445C005D70}" type="presParOf" srcId="{011F0C32-65CA-1243-92C3-87AFD009E530}" destId="{B2AE22FD-0C36-A940-AD94-D31C56B00D95}" srcOrd="3" destOrd="0" presId="urn:microsoft.com/office/officeart/2008/layout/LinedList"/>
    <dgm:cxn modelId="{DF53D3EE-8E2F-0347-AA48-34589C4751AF}" type="presParOf" srcId="{B2AE22FD-0C36-A940-AD94-D31C56B00D95}" destId="{8300B1C9-E36D-2147-B25C-73430106ADDC}" srcOrd="0" destOrd="0" presId="urn:microsoft.com/office/officeart/2008/layout/LinedList"/>
    <dgm:cxn modelId="{4EC7C17E-D002-4744-8973-D363B25FFF16}" type="presParOf" srcId="{B2AE22FD-0C36-A940-AD94-D31C56B00D95}" destId="{93E4FEE1-7437-674C-8024-C4BE8FD39A3F}" srcOrd="1" destOrd="0" presId="urn:microsoft.com/office/officeart/2008/layout/LinedList"/>
    <dgm:cxn modelId="{FA6C7E3C-B675-8C47-8ACE-6B92B66EA39C}" type="presParOf" srcId="{011F0C32-65CA-1243-92C3-87AFD009E530}" destId="{BAE67B9D-6D3C-4B49-A60D-E5362C7780A1}" srcOrd="4" destOrd="0" presId="urn:microsoft.com/office/officeart/2008/layout/LinedList"/>
    <dgm:cxn modelId="{3FD10B75-307F-5945-AF92-B244378FF4B8}" type="presParOf" srcId="{011F0C32-65CA-1243-92C3-87AFD009E530}" destId="{0E749B26-1ED5-D04B-AD62-31C1B94C4280}" srcOrd="5" destOrd="0" presId="urn:microsoft.com/office/officeart/2008/layout/LinedList"/>
    <dgm:cxn modelId="{F982C049-D2F7-E946-90FC-507C0B83953C}" type="presParOf" srcId="{0E749B26-1ED5-D04B-AD62-31C1B94C4280}" destId="{6F6E7749-5905-2D49-BBB1-8642E4DF7FE0}" srcOrd="0" destOrd="0" presId="urn:microsoft.com/office/officeart/2008/layout/LinedList"/>
    <dgm:cxn modelId="{6A54504D-1E3B-9E46-8790-6BC13864BAE5}" type="presParOf" srcId="{0E749B26-1ED5-D04B-AD62-31C1B94C4280}" destId="{39451DE7-6369-5D45-ADDF-EE36F0A4BA5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1545B66-5E0C-498F-9175-A26BF4461A43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3089BC4-554A-4711-BC04-E55E85811C3D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• </a:t>
          </a:r>
          <a:r>
            <a:rPr lang="en-US" dirty="0" err="1">
              <a:solidFill>
                <a:schemeClr val="tx1"/>
              </a:solidFill>
            </a:rPr>
            <a:t>Kondisi</a:t>
          </a:r>
          <a:r>
            <a:rPr lang="en-US" dirty="0">
              <a:solidFill>
                <a:schemeClr val="tx1"/>
              </a:solidFill>
            </a:rPr>
            <a:t>: Perusahaan X </a:t>
          </a:r>
          <a:r>
            <a:rPr lang="en-US" dirty="0" err="1">
              <a:solidFill>
                <a:schemeClr val="tx1"/>
              </a:solidFill>
            </a:rPr>
            <a:t>gagal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beradaptasi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dengan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digitalisasi</a:t>
          </a:r>
          <a:endParaRPr lang="en-US" dirty="0">
            <a:solidFill>
              <a:schemeClr val="tx1"/>
            </a:solidFill>
          </a:endParaRPr>
        </a:p>
      </dgm:t>
    </dgm:pt>
    <dgm:pt modelId="{28BA39E7-48F5-4A65-9083-B6AA5310936A}" type="parTrans" cxnId="{BF06DC37-E020-498A-B81A-0F3E4B04AEA7}">
      <dgm:prSet/>
      <dgm:spPr/>
      <dgm:t>
        <a:bodyPr/>
        <a:lstStyle/>
        <a:p>
          <a:endParaRPr lang="en-US"/>
        </a:p>
      </dgm:t>
    </dgm:pt>
    <dgm:pt modelId="{808E520B-84DB-4E7C-AFFC-CEB1932C5B71}" type="sibTrans" cxnId="{BF06DC37-E020-498A-B81A-0F3E4B04AEA7}">
      <dgm:prSet/>
      <dgm:spPr/>
      <dgm:t>
        <a:bodyPr/>
        <a:lstStyle/>
        <a:p>
          <a:endParaRPr lang="en-US"/>
        </a:p>
      </dgm:t>
    </dgm:pt>
    <dgm:pt modelId="{DF96D8C3-5662-4F4F-ABC2-11FFF39C5584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• </a:t>
          </a:r>
          <a:r>
            <a:rPr lang="en-US" dirty="0" err="1">
              <a:solidFill>
                <a:schemeClr val="tx1"/>
              </a:solidFill>
            </a:rPr>
            <a:t>Masalah</a:t>
          </a:r>
          <a:r>
            <a:rPr lang="en-US" dirty="0">
              <a:solidFill>
                <a:schemeClr val="tx1"/>
              </a:solidFill>
            </a:rPr>
            <a:t>: SDM </a:t>
          </a:r>
          <a:r>
            <a:rPr lang="en-US" dirty="0" err="1">
              <a:solidFill>
                <a:schemeClr val="tx1"/>
              </a:solidFill>
            </a:rPr>
            <a:t>tidak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siap</a:t>
          </a:r>
          <a:r>
            <a:rPr lang="en-US" dirty="0">
              <a:solidFill>
                <a:schemeClr val="tx1"/>
              </a:solidFill>
            </a:rPr>
            <a:t>, </a:t>
          </a:r>
          <a:r>
            <a:rPr lang="en-US" dirty="0" err="1">
              <a:solidFill>
                <a:schemeClr val="tx1"/>
              </a:solidFill>
            </a:rPr>
            <a:t>budaya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resisten</a:t>
          </a:r>
          <a:endParaRPr lang="en-US" dirty="0">
            <a:solidFill>
              <a:schemeClr val="tx1"/>
            </a:solidFill>
          </a:endParaRPr>
        </a:p>
      </dgm:t>
    </dgm:pt>
    <dgm:pt modelId="{1DB59A01-70A2-49D5-85F3-4DAC0CCC0B15}" type="parTrans" cxnId="{4C87E7FF-2ED7-4393-B631-E83FF1CC1849}">
      <dgm:prSet/>
      <dgm:spPr/>
      <dgm:t>
        <a:bodyPr/>
        <a:lstStyle/>
        <a:p>
          <a:endParaRPr lang="en-US"/>
        </a:p>
      </dgm:t>
    </dgm:pt>
    <dgm:pt modelId="{FC74A5EE-2342-4437-B2E6-DC1DDB653187}" type="sibTrans" cxnId="{4C87E7FF-2ED7-4393-B631-E83FF1CC1849}">
      <dgm:prSet/>
      <dgm:spPr/>
      <dgm:t>
        <a:bodyPr/>
        <a:lstStyle/>
        <a:p>
          <a:endParaRPr lang="en-US"/>
        </a:p>
      </dgm:t>
    </dgm:pt>
    <dgm:pt modelId="{AE058729-7EB4-41B5-9711-A526AA95F427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• </a:t>
          </a:r>
          <a:r>
            <a:rPr lang="en-US" dirty="0" err="1">
              <a:solidFill>
                <a:schemeClr val="tx1"/>
              </a:solidFill>
            </a:rPr>
            <a:t>Solusi</a:t>
          </a:r>
          <a:r>
            <a:rPr lang="en-US" dirty="0">
              <a:solidFill>
                <a:schemeClr val="tx1"/>
              </a:solidFill>
            </a:rPr>
            <a:t>: </a:t>
          </a:r>
          <a:r>
            <a:rPr lang="en-US" dirty="0" err="1">
              <a:solidFill>
                <a:schemeClr val="tx1"/>
              </a:solidFill>
            </a:rPr>
            <a:t>pelatihan</a:t>
          </a:r>
          <a:r>
            <a:rPr lang="en-US" dirty="0">
              <a:solidFill>
                <a:schemeClr val="tx1"/>
              </a:solidFill>
            </a:rPr>
            <a:t>, </a:t>
          </a:r>
          <a:r>
            <a:rPr lang="en-US" dirty="0" err="1">
              <a:solidFill>
                <a:schemeClr val="tx1"/>
              </a:solidFill>
            </a:rPr>
            <a:t>insentif</a:t>
          </a:r>
          <a:r>
            <a:rPr lang="en-US" dirty="0">
              <a:solidFill>
                <a:schemeClr val="tx1"/>
              </a:solidFill>
            </a:rPr>
            <a:t>, </a:t>
          </a:r>
          <a:r>
            <a:rPr lang="en-US" dirty="0" err="1">
              <a:solidFill>
                <a:schemeClr val="tx1"/>
              </a:solidFill>
            </a:rPr>
            <a:t>dan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penguatan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struktur</a:t>
          </a:r>
          <a:r>
            <a:rPr lang="en-US" dirty="0">
              <a:solidFill>
                <a:schemeClr val="tx1"/>
              </a:solidFill>
            </a:rPr>
            <a:t> digital</a:t>
          </a:r>
        </a:p>
      </dgm:t>
    </dgm:pt>
    <dgm:pt modelId="{BDBC04F1-5F4C-411D-94F6-D4C849385B17}" type="parTrans" cxnId="{C0698D51-A9FC-4D6B-AD2B-5AD9CA322065}">
      <dgm:prSet/>
      <dgm:spPr/>
      <dgm:t>
        <a:bodyPr/>
        <a:lstStyle/>
        <a:p>
          <a:endParaRPr lang="en-US"/>
        </a:p>
      </dgm:t>
    </dgm:pt>
    <dgm:pt modelId="{FDA1C446-23CB-4335-B609-0064EB703982}" type="sibTrans" cxnId="{C0698D51-A9FC-4D6B-AD2B-5AD9CA322065}">
      <dgm:prSet/>
      <dgm:spPr/>
      <dgm:t>
        <a:bodyPr/>
        <a:lstStyle/>
        <a:p>
          <a:endParaRPr lang="en-US"/>
        </a:p>
      </dgm:t>
    </dgm:pt>
    <dgm:pt modelId="{F1141A84-2775-FB4C-B240-06CA46B80138}" type="pres">
      <dgm:prSet presAssocID="{51545B66-5E0C-498F-9175-A26BF4461A43}" presName="Name0" presStyleCnt="0">
        <dgm:presLayoutVars>
          <dgm:dir/>
          <dgm:animLvl val="lvl"/>
          <dgm:resizeHandles val="exact"/>
        </dgm:presLayoutVars>
      </dgm:prSet>
      <dgm:spPr/>
    </dgm:pt>
    <dgm:pt modelId="{8779DD35-7C31-3947-BF88-ABDCF321A6B7}" type="pres">
      <dgm:prSet presAssocID="{AE058729-7EB4-41B5-9711-A526AA95F427}" presName="boxAndChildren" presStyleCnt="0"/>
      <dgm:spPr/>
    </dgm:pt>
    <dgm:pt modelId="{3132A9F4-8A8C-8E45-A03E-26DB4C89FE72}" type="pres">
      <dgm:prSet presAssocID="{AE058729-7EB4-41B5-9711-A526AA95F427}" presName="parentTextBox" presStyleLbl="node1" presStyleIdx="0" presStyleCnt="3"/>
      <dgm:spPr/>
    </dgm:pt>
    <dgm:pt modelId="{CEF2BCE5-35CF-8143-BA07-10D78B200713}" type="pres">
      <dgm:prSet presAssocID="{FC74A5EE-2342-4437-B2E6-DC1DDB653187}" presName="sp" presStyleCnt="0"/>
      <dgm:spPr/>
    </dgm:pt>
    <dgm:pt modelId="{9641A4BA-1FD8-B34F-AB4B-03A8DF928405}" type="pres">
      <dgm:prSet presAssocID="{DF96D8C3-5662-4F4F-ABC2-11FFF39C5584}" presName="arrowAndChildren" presStyleCnt="0"/>
      <dgm:spPr/>
    </dgm:pt>
    <dgm:pt modelId="{2DCB0391-A157-7443-9111-A5E66AE2CF3D}" type="pres">
      <dgm:prSet presAssocID="{DF96D8C3-5662-4F4F-ABC2-11FFF39C5584}" presName="parentTextArrow" presStyleLbl="node1" presStyleIdx="1" presStyleCnt="3"/>
      <dgm:spPr/>
    </dgm:pt>
    <dgm:pt modelId="{8D757278-2ABA-E648-834E-3C09C1A92688}" type="pres">
      <dgm:prSet presAssocID="{808E520B-84DB-4E7C-AFFC-CEB1932C5B71}" presName="sp" presStyleCnt="0"/>
      <dgm:spPr/>
    </dgm:pt>
    <dgm:pt modelId="{6B26FAA0-119C-D64B-BFC5-E158CCDE5294}" type="pres">
      <dgm:prSet presAssocID="{03089BC4-554A-4711-BC04-E55E85811C3D}" presName="arrowAndChildren" presStyleCnt="0"/>
      <dgm:spPr/>
    </dgm:pt>
    <dgm:pt modelId="{A4E212CC-52F8-3843-9D74-D83D4BA8321F}" type="pres">
      <dgm:prSet presAssocID="{03089BC4-554A-4711-BC04-E55E85811C3D}" presName="parentTextArrow" presStyleLbl="node1" presStyleIdx="2" presStyleCnt="3"/>
      <dgm:spPr/>
    </dgm:pt>
  </dgm:ptLst>
  <dgm:cxnLst>
    <dgm:cxn modelId="{28E5070B-CCC8-044C-82DB-C5AABBB6A046}" type="presOf" srcId="{03089BC4-554A-4711-BC04-E55E85811C3D}" destId="{A4E212CC-52F8-3843-9D74-D83D4BA8321F}" srcOrd="0" destOrd="0" presId="urn:microsoft.com/office/officeart/2005/8/layout/process4"/>
    <dgm:cxn modelId="{BF06DC37-E020-498A-B81A-0F3E4B04AEA7}" srcId="{51545B66-5E0C-498F-9175-A26BF4461A43}" destId="{03089BC4-554A-4711-BC04-E55E85811C3D}" srcOrd="0" destOrd="0" parTransId="{28BA39E7-48F5-4A65-9083-B6AA5310936A}" sibTransId="{808E520B-84DB-4E7C-AFFC-CEB1932C5B71}"/>
    <dgm:cxn modelId="{C0698D51-A9FC-4D6B-AD2B-5AD9CA322065}" srcId="{51545B66-5E0C-498F-9175-A26BF4461A43}" destId="{AE058729-7EB4-41B5-9711-A526AA95F427}" srcOrd="2" destOrd="0" parTransId="{BDBC04F1-5F4C-411D-94F6-D4C849385B17}" sibTransId="{FDA1C446-23CB-4335-B609-0064EB703982}"/>
    <dgm:cxn modelId="{E51CAE55-7896-D940-8DE2-C230D130445D}" type="presOf" srcId="{51545B66-5E0C-498F-9175-A26BF4461A43}" destId="{F1141A84-2775-FB4C-B240-06CA46B80138}" srcOrd="0" destOrd="0" presId="urn:microsoft.com/office/officeart/2005/8/layout/process4"/>
    <dgm:cxn modelId="{6E563C6F-C831-0C40-8094-10AD27DE704E}" type="presOf" srcId="{DF96D8C3-5662-4F4F-ABC2-11FFF39C5584}" destId="{2DCB0391-A157-7443-9111-A5E66AE2CF3D}" srcOrd="0" destOrd="0" presId="urn:microsoft.com/office/officeart/2005/8/layout/process4"/>
    <dgm:cxn modelId="{F8B3FE7D-961C-204E-9570-F179DEB24B0A}" type="presOf" srcId="{AE058729-7EB4-41B5-9711-A526AA95F427}" destId="{3132A9F4-8A8C-8E45-A03E-26DB4C89FE72}" srcOrd="0" destOrd="0" presId="urn:microsoft.com/office/officeart/2005/8/layout/process4"/>
    <dgm:cxn modelId="{4C87E7FF-2ED7-4393-B631-E83FF1CC1849}" srcId="{51545B66-5E0C-498F-9175-A26BF4461A43}" destId="{DF96D8C3-5662-4F4F-ABC2-11FFF39C5584}" srcOrd="1" destOrd="0" parTransId="{1DB59A01-70A2-49D5-85F3-4DAC0CCC0B15}" sibTransId="{FC74A5EE-2342-4437-B2E6-DC1DDB653187}"/>
    <dgm:cxn modelId="{927C7E09-FD79-EB4B-8404-658F6245A846}" type="presParOf" srcId="{F1141A84-2775-FB4C-B240-06CA46B80138}" destId="{8779DD35-7C31-3947-BF88-ABDCF321A6B7}" srcOrd="0" destOrd="0" presId="urn:microsoft.com/office/officeart/2005/8/layout/process4"/>
    <dgm:cxn modelId="{72F3267E-18A6-994D-BF1E-8826F48CE622}" type="presParOf" srcId="{8779DD35-7C31-3947-BF88-ABDCF321A6B7}" destId="{3132A9F4-8A8C-8E45-A03E-26DB4C89FE72}" srcOrd="0" destOrd="0" presId="urn:microsoft.com/office/officeart/2005/8/layout/process4"/>
    <dgm:cxn modelId="{A6830479-EE44-2D41-ACAD-7F46799E4B76}" type="presParOf" srcId="{F1141A84-2775-FB4C-B240-06CA46B80138}" destId="{CEF2BCE5-35CF-8143-BA07-10D78B200713}" srcOrd="1" destOrd="0" presId="urn:microsoft.com/office/officeart/2005/8/layout/process4"/>
    <dgm:cxn modelId="{9C9D1EF2-4958-A041-9F8D-124C6A5B3B4F}" type="presParOf" srcId="{F1141A84-2775-FB4C-B240-06CA46B80138}" destId="{9641A4BA-1FD8-B34F-AB4B-03A8DF928405}" srcOrd="2" destOrd="0" presId="urn:microsoft.com/office/officeart/2005/8/layout/process4"/>
    <dgm:cxn modelId="{E1140595-BB15-E841-A804-D194AA2A6966}" type="presParOf" srcId="{9641A4BA-1FD8-B34F-AB4B-03A8DF928405}" destId="{2DCB0391-A157-7443-9111-A5E66AE2CF3D}" srcOrd="0" destOrd="0" presId="urn:microsoft.com/office/officeart/2005/8/layout/process4"/>
    <dgm:cxn modelId="{389B93FA-D61E-8E4C-97B8-D45CEBE3BA4B}" type="presParOf" srcId="{F1141A84-2775-FB4C-B240-06CA46B80138}" destId="{8D757278-2ABA-E648-834E-3C09C1A92688}" srcOrd="3" destOrd="0" presId="urn:microsoft.com/office/officeart/2005/8/layout/process4"/>
    <dgm:cxn modelId="{D3C1C8D6-C785-0E4C-87F7-812D25087927}" type="presParOf" srcId="{F1141A84-2775-FB4C-B240-06CA46B80138}" destId="{6B26FAA0-119C-D64B-BFC5-E158CCDE5294}" srcOrd="4" destOrd="0" presId="urn:microsoft.com/office/officeart/2005/8/layout/process4"/>
    <dgm:cxn modelId="{E8F26275-4FCD-614F-B1F0-A9417EEF6C01}" type="presParOf" srcId="{6B26FAA0-119C-D64B-BFC5-E158CCDE5294}" destId="{A4E212CC-52F8-3843-9D74-D83D4BA8321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0CA151-1870-2E44-88EF-8826C899F67B}">
      <dsp:nvSpPr>
        <dsp:cNvPr id="0" name=""/>
        <dsp:cNvSpPr/>
      </dsp:nvSpPr>
      <dsp:spPr>
        <a:xfrm>
          <a:off x="0" y="838830"/>
          <a:ext cx="5175384" cy="9149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Perubahan adalah keniscayaan dalam organisasi</a:t>
          </a:r>
        </a:p>
      </dsp:txBody>
      <dsp:txXfrm>
        <a:off x="44664" y="883494"/>
        <a:ext cx="5086056" cy="825612"/>
      </dsp:txXfrm>
    </dsp:sp>
    <dsp:sp modelId="{0DDBCED6-1BFC-3F4F-B847-1F4DAA885001}">
      <dsp:nvSpPr>
        <dsp:cNvPr id="0" name=""/>
        <dsp:cNvSpPr/>
      </dsp:nvSpPr>
      <dsp:spPr>
        <a:xfrm>
          <a:off x="0" y="1820010"/>
          <a:ext cx="5175384" cy="91494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Bersifat masif, cepat, dan dinamis</a:t>
          </a:r>
        </a:p>
      </dsp:txBody>
      <dsp:txXfrm>
        <a:off x="44664" y="1864674"/>
        <a:ext cx="5086056" cy="825612"/>
      </dsp:txXfrm>
    </dsp:sp>
    <dsp:sp modelId="{A90CE492-9EB7-3249-961F-36595F696158}">
      <dsp:nvSpPr>
        <dsp:cNvPr id="0" name=""/>
        <dsp:cNvSpPr/>
      </dsp:nvSpPr>
      <dsp:spPr>
        <a:xfrm>
          <a:off x="0" y="2801190"/>
          <a:ext cx="5175384" cy="91494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Perubahan dapat direncanakan (planned) atau tidak direncanakan</a:t>
          </a:r>
        </a:p>
      </dsp:txBody>
      <dsp:txXfrm>
        <a:off x="44664" y="2845854"/>
        <a:ext cx="5086056" cy="825612"/>
      </dsp:txXfrm>
    </dsp:sp>
    <dsp:sp modelId="{EE300C2E-5437-4640-B546-B2D9B6A0673A}">
      <dsp:nvSpPr>
        <dsp:cNvPr id="0" name=""/>
        <dsp:cNvSpPr/>
      </dsp:nvSpPr>
      <dsp:spPr>
        <a:xfrm>
          <a:off x="0" y="3782370"/>
          <a:ext cx="5175384" cy="9149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Faktor pendorong: internal (struktur, teknologi) dan eksternal (pasar, regulasi)</a:t>
          </a:r>
        </a:p>
      </dsp:txBody>
      <dsp:txXfrm>
        <a:off x="44664" y="3827034"/>
        <a:ext cx="5086056" cy="8256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C9CF5-FEE5-5E45-9661-CAB6709C6CA9}">
      <dsp:nvSpPr>
        <dsp:cNvPr id="0" name=""/>
        <dsp:cNvSpPr/>
      </dsp:nvSpPr>
      <dsp:spPr>
        <a:xfrm>
          <a:off x="0" y="3895361"/>
          <a:ext cx="4631268" cy="12785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Evaluasi berbasis kinerja nyata dan kompetensi</a:t>
          </a:r>
        </a:p>
      </dsp:txBody>
      <dsp:txXfrm>
        <a:off x="0" y="3895361"/>
        <a:ext cx="4631268" cy="1278544"/>
      </dsp:txXfrm>
    </dsp:sp>
    <dsp:sp modelId="{E62B056D-F5C3-BD4F-B0D5-456DE2C56ADC}">
      <dsp:nvSpPr>
        <dsp:cNvPr id="0" name=""/>
        <dsp:cNvSpPr/>
      </dsp:nvSpPr>
      <dsp:spPr>
        <a:xfrm rot="10800000">
          <a:off x="0" y="1948138"/>
          <a:ext cx="4631268" cy="1966401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Dapatkah strategi dikaitkan dengan CPMK dan CPL?</a:t>
          </a:r>
        </a:p>
      </dsp:txBody>
      <dsp:txXfrm rot="10800000">
        <a:off x="0" y="1948138"/>
        <a:ext cx="4631268" cy="1277708"/>
      </dsp:txXfrm>
    </dsp:sp>
    <dsp:sp modelId="{4DC4ACEA-6655-394B-B503-9FDB1CCBA9A4}">
      <dsp:nvSpPr>
        <dsp:cNvPr id="0" name=""/>
        <dsp:cNvSpPr/>
      </dsp:nvSpPr>
      <dsp:spPr>
        <a:xfrm rot="10800000">
          <a:off x="0" y="914"/>
          <a:ext cx="4631268" cy="1966401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Apakah mahasiswa dapat menganalisis struktur dan perubahan?</a:t>
          </a:r>
        </a:p>
      </dsp:txBody>
      <dsp:txXfrm rot="10800000">
        <a:off x="0" y="914"/>
        <a:ext cx="4631268" cy="127770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931659-9A21-4E84-9EDE-6DDAE1730148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444256-449F-4CEA-8A0D-F9F0561FC14C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56FD14-EAB3-4528-B08C-094D3BA8BD64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• Perubahan harus dikelola secara sistematis</a:t>
          </a:r>
        </a:p>
      </dsp:txBody>
      <dsp:txXfrm>
        <a:off x="46529" y="2703902"/>
        <a:ext cx="2418750" cy="720000"/>
      </dsp:txXfrm>
    </dsp:sp>
    <dsp:sp modelId="{2D71A5FA-57BC-4991-A43A-447DD44863B2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B96D61-AD1C-4832-80C6-53AB11F0451B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FEEB0E-F160-4C16-906E-5937B52C5C35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• Struktur, budaya, dan strategi saling mempengaruhi</a:t>
          </a:r>
        </a:p>
      </dsp:txBody>
      <dsp:txXfrm>
        <a:off x="2888560" y="2703902"/>
        <a:ext cx="2418750" cy="720000"/>
      </dsp:txXfrm>
    </dsp:sp>
    <dsp:sp modelId="{F99C790B-ACE8-46CE-A779-8C059E5ADCF4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BA512-5374-45F8-A32B-751A264A7D0C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630DCC-22C9-42C2-9E92-B198FD4D3D96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• Kepemimpinan adalah kunci kesuksesan transformasi organisasi</a:t>
          </a:r>
        </a:p>
      </dsp:txBody>
      <dsp:txXfrm>
        <a:off x="5730591" y="2703902"/>
        <a:ext cx="2418750" cy="7200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CD520C-0171-9344-AE22-150FF4EE324E}">
      <dsp:nvSpPr>
        <dsp:cNvPr id="0" name=""/>
        <dsp:cNvSpPr/>
      </dsp:nvSpPr>
      <dsp:spPr>
        <a:xfrm>
          <a:off x="0" y="80644"/>
          <a:ext cx="5000124" cy="170469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Identifikasi organisasi yang sedang/baru mengalami perubahan</a:t>
          </a:r>
        </a:p>
      </dsp:txBody>
      <dsp:txXfrm>
        <a:off x="83216" y="163860"/>
        <a:ext cx="4833692" cy="1538258"/>
      </dsp:txXfrm>
    </dsp:sp>
    <dsp:sp modelId="{1623C2D8-152F-8F4A-BB83-A20C67781BBA}">
      <dsp:nvSpPr>
        <dsp:cNvPr id="0" name=""/>
        <dsp:cNvSpPr/>
      </dsp:nvSpPr>
      <dsp:spPr>
        <a:xfrm>
          <a:off x="0" y="1874614"/>
          <a:ext cx="5000124" cy="170469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Analisis pendekatan perubahan yang digunakan</a:t>
          </a:r>
        </a:p>
      </dsp:txBody>
      <dsp:txXfrm>
        <a:off x="83216" y="1957830"/>
        <a:ext cx="4833692" cy="1538258"/>
      </dsp:txXfrm>
    </dsp:sp>
    <dsp:sp modelId="{B2E52331-BC45-424A-A766-60A6FAAD55CA}">
      <dsp:nvSpPr>
        <dsp:cNvPr id="0" name=""/>
        <dsp:cNvSpPr/>
      </dsp:nvSpPr>
      <dsp:spPr>
        <a:xfrm>
          <a:off x="0" y="3668585"/>
          <a:ext cx="5000124" cy="170469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Buat analisis singkat (2 halaman) dan presentasikan minggu depan</a:t>
          </a:r>
        </a:p>
      </dsp:txBody>
      <dsp:txXfrm>
        <a:off x="83216" y="3751801"/>
        <a:ext cx="4833692" cy="15382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698D83-D1C0-8D44-AB03-AF748316A456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F1D01-B70F-604D-9AA2-F99C6E3371C1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Model Lewin: Unfreeze – Change – Refreeze</a:t>
          </a:r>
        </a:p>
      </dsp:txBody>
      <dsp:txXfrm>
        <a:off x="0" y="2703"/>
        <a:ext cx="5175384" cy="1843578"/>
      </dsp:txXfrm>
    </dsp:sp>
    <dsp:sp modelId="{E1D69901-D068-DE49-94D9-8D6382B0FF5C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378C68-F436-5F4E-A40C-37840F7EA714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Kotter's 8 Steps: Urgensi → Koalisi → Visi → Komunikasi → Aksi → Kemenangan Cepat → Konsolidasi → Budaya</a:t>
          </a:r>
        </a:p>
      </dsp:txBody>
      <dsp:txXfrm>
        <a:off x="0" y="1846281"/>
        <a:ext cx="5175384" cy="1843578"/>
      </dsp:txXfrm>
    </dsp:sp>
    <dsp:sp modelId="{09A57539-6BED-174D-B8B5-E9D9F8D88161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D59FA2-CD1B-E040-A1C9-0F899B58177B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Action Research: Diagnosis → Perencanaan → Aksi → Evaluasi</a:t>
          </a:r>
        </a:p>
      </dsp:txBody>
      <dsp:txXfrm>
        <a:off x="0" y="3689859"/>
        <a:ext cx="5175384" cy="18435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C31128-E373-6F48-A210-A8CA0F7969E3}">
      <dsp:nvSpPr>
        <dsp:cNvPr id="0" name=""/>
        <dsp:cNvSpPr/>
      </dsp:nvSpPr>
      <dsp:spPr>
        <a:xfrm>
          <a:off x="1496457" y="166414"/>
          <a:ext cx="2589497" cy="2589497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Struktur Fungsional vs Divisional</a:t>
          </a:r>
        </a:p>
      </dsp:txBody>
      <dsp:txXfrm>
        <a:off x="2143831" y="166414"/>
        <a:ext cx="1294749" cy="2136335"/>
      </dsp:txXfrm>
    </dsp:sp>
    <dsp:sp modelId="{4E985EB7-4135-134E-B997-F7BD7BA042B5}">
      <dsp:nvSpPr>
        <dsp:cNvPr id="0" name=""/>
        <dsp:cNvSpPr/>
      </dsp:nvSpPr>
      <dsp:spPr>
        <a:xfrm rot="7200000">
          <a:off x="2992663" y="2757920"/>
          <a:ext cx="2589497" cy="2589497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Koordinasi antar unit menjadi kunci efektivitas</a:t>
          </a:r>
        </a:p>
      </dsp:txBody>
      <dsp:txXfrm rot="-5400000">
        <a:off x="3415469" y="3518585"/>
        <a:ext cx="2136335" cy="1294749"/>
      </dsp:txXfrm>
    </dsp:sp>
    <dsp:sp modelId="{F420AFCE-10E1-EC4F-9850-C2F29F8B181D}">
      <dsp:nvSpPr>
        <dsp:cNvPr id="0" name=""/>
        <dsp:cNvSpPr/>
      </dsp:nvSpPr>
      <dsp:spPr>
        <a:xfrm rot="14400000">
          <a:off x="250" y="2757920"/>
          <a:ext cx="2589497" cy="2589497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Spesialisasi kerja → efisiensi tinggi namun risiko silo</a:t>
          </a:r>
        </a:p>
      </dsp:txBody>
      <dsp:txXfrm rot="5400000">
        <a:off x="30606" y="3518585"/>
        <a:ext cx="2136335" cy="12947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B7A6B-A6E1-D244-91B7-D4C94A856988}">
      <dsp:nvSpPr>
        <dsp:cNvPr id="0" name=""/>
        <dsp:cNvSpPr/>
      </dsp:nvSpPr>
      <dsp:spPr>
        <a:xfrm>
          <a:off x="750712" y="1018"/>
          <a:ext cx="3793932" cy="16010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• SILO </a:t>
          </a:r>
          <a:r>
            <a:rPr lang="en-US" sz="2000" kern="1200" dirty="0" err="1"/>
            <a:t>adalah</a:t>
          </a:r>
          <a:r>
            <a:rPr lang="en-US" sz="2000" kern="1200" dirty="0"/>
            <a:t> </a:t>
          </a:r>
          <a:r>
            <a:rPr lang="en-US" sz="2000" kern="1200" dirty="0" err="1"/>
            <a:t>kondisi</a:t>
          </a:r>
          <a:r>
            <a:rPr lang="en-US" sz="2000" kern="1200" dirty="0"/>
            <a:t> di mana </a:t>
          </a:r>
          <a:r>
            <a:rPr lang="en-US" sz="2000" kern="1200" dirty="0" err="1"/>
            <a:t>bagian-bagian</a:t>
          </a:r>
          <a:r>
            <a:rPr lang="en-US" sz="2000" kern="1200" dirty="0"/>
            <a:t> (</a:t>
          </a:r>
          <a:r>
            <a:rPr lang="en-US" sz="2000" kern="1200" dirty="0" err="1"/>
            <a:t>departemen</a:t>
          </a:r>
          <a:r>
            <a:rPr lang="en-US" sz="2000" kern="1200" dirty="0"/>
            <a:t>/divisi) </a:t>
          </a:r>
          <a:r>
            <a:rPr lang="en-US" sz="2000" kern="1200" dirty="0" err="1"/>
            <a:t>dalam</a:t>
          </a:r>
          <a:r>
            <a:rPr lang="en-US" sz="2000" kern="1200" dirty="0"/>
            <a:t> </a:t>
          </a:r>
          <a:r>
            <a:rPr lang="en-US" sz="2000" kern="1200" dirty="0" err="1"/>
            <a:t>organisasi</a:t>
          </a:r>
          <a:r>
            <a:rPr lang="en-US" sz="2000" kern="1200" dirty="0"/>
            <a:t> </a:t>
          </a:r>
          <a:r>
            <a:rPr lang="en-US" sz="2000" kern="1200" dirty="0" err="1"/>
            <a:t>bekerja</a:t>
          </a:r>
          <a:r>
            <a:rPr lang="en-US" sz="2000" kern="1200" dirty="0"/>
            <a:t> </a:t>
          </a:r>
          <a:r>
            <a:rPr lang="en-US" sz="2000" kern="1200" dirty="0" err="1"/>
            <a:t>secara</a:t>
          </a:r>
          <a:r>
            <a:rPr lang="en-US" sz="2000" kern="1200" dirty="0"/>
            <a:t> </a:t>
          </a:r>
          <a:r>
            <a:rPr lang="en-US" sz="2000" kern="1200" dirty="0" err="1"/>
            <a:t>terpisah</a:t>
          </a:r>
          <a:r>
            <a:rPr lang="en-US" sz="2000" kern="1200" dirty="0"/>
            <a:t> dan </a:t>
          </a:r>
          <a:r>
            <a:rPr lang="en-US" sz="2000" kern="1200" dirty="0" err="1"/>
            <a:t>tidak</a:t>
          </a:r>
          <a:r>
            <a:rPr lang="en-US" sz="2000" kern="1200" dirty="0"/>
            <a:t> </a:t>
          </a:r>
          <a:r>
            <a:rPr lang="en-US" sz="2000" kern="1200" dirty="0" err="1"/>
            <a:t>saling</a:t>
          </a:r>
          <a:r>
            <a:rPr lang="en-US" sz="2000" kern="1200" dirty="0"/>
            <a:t> </a:t>
          </a:r>
          <a:r>
            <a:rPr lang="en-US" sz="2000" kern="1200" dirty="0" err="1"/>
            <a:t>berkolaborasi</a:t>
          </a:r>
          <a:r>
            <a:rPr lang="en-US" sz="2000" kern="1200" dirty="0"/>
            <a:t>.</a:t>
          </a:r>
        </a:p>
      </dsp:txBody>
      <dsp:txXfrm>
        <a:off x="750712" y="1018"/>
        <a:ext cx="3793932" cy="1601018"/>
      </dsp:txXfrm>
    </dsp:sp>
    <dsp:sp modelId="{8241DADA-3389-704A-8940-9211F966D77B}">
      <dsp:nvSpPr>
        <dsp:cNvPr id="0" name=""/>
        <dsp:cNvSpPr/>
      </dsp:nvSpPr>
      <dsp:spPr>
        <a:xfrm>
          <a:off x="750712" y="1868872"/>
          <a:ext cx="3793932" cy="1601018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• </a:t>
          </a:r>
          <a:r>
            <a:rPr lang="en-US" sz="2000" kern="1200" dirty="0" err="1"/>
            <a:t>Akibatnya</a:t>
          </a:r>
          <a:r>
            <a:rPr lang="en-US" sz="2000" kern="1200" dirty="0"/>
            <a:t>, </a:t>
          </a:r>
          <a:r>
            <a:rPr lang="en-US" sz="2000" kern="1200" dirty="0" err="1"/>
            <a:t>terjadi</a:t>
          </a:r>
          <a:r>
            <a:rPr lang="en-US" sz="2000" kern="1200" dirty="0"/>
            <a:t> </a:t>
          </a:r>
          <a:r>
            <a:rPr lang="en-US" sz="2000" kern="1200" dirty="0" err="1"/>
            <a:t>hambatan</a:t>
          </a:r>
          <a:r>
            <a:rPr lang="en-US" sz="2000" kern="1200" dirty="0"/>
            <a:t> </a:t>
          </a:r>
          <a:r>
            <a:rPr lang="en-US" sz="2000" kern="1200" dirty="0" err="1"/>
            <a:t>komunikasi</a:t>
          </a:r>
          <a:r>
            <a:rPr lang="en-US" sz="2000" kern="1200" dirty="0"/>
            <a:t>, </a:t>
          </a:r>
          <a:r>
            <a:rPr lang="en-US" sz="2000" kern="1200" dirty="0" err="1"/>
            <a:t>informasi</a:t>
          </a:r>
          <a:r>
            <a:rPr lang="en-US" sz="2000" kern="1200" dirty="0"/>
            <a:t> </a:t>
          </a:r>
          <a:r>
            <a:rPr lang="en-US" sz="2000" kern="1200" dirty="0" err="1"/>
            <a:t>tidak</a:t>
          </a:r>
          <a:r>
            <a:rPr lang="en-US" sz="2000" kern="1200" dirty="0"/>
            <a:t> </a:t>
          </a:r>
          <a:r>
            <a:rPr lang="en-US" sz="2000" kern="1200" dirty="0" err="1"/>
            <a:t>mengalir</a:t>
          </a:r>
          <a:r>
            <a:rPr lang="en-US" sz="2000" kern="1200" dirty="0"/>
            <a:t> </a:t>
          </a:r>
          <a:r>
            <a:rPr lang="en-US" sz="2000" kern="1200" dirty="0" err="1"/>
            <a:t>dengan</a:t>
          </a:r>
          <a:r>
            <a:rPr lang="en-US" sz="2000" kern="1200" dirty="0"/>
            <a:t> </a:t>
          </a:r>
          <a:r>
            <a:rPr lang="en-US" sz="2000" kern="1200" dirty="0" err="1"/>
            <a:t>baik</a:t>
          </a:r>
          <a:r>
            <a:rPr lang="en-US" sz="2000" kern="1200" dirty="0"/>
            <a:t>, dan </a:t>
          </a:r>
          <a:r>
            <a:rPr lang="en-US" sz="2000" kern="1200" dirty="0" err="1"/>
            <a:t>kinerja</a:t>
          </a:r>
          <a:r>
            <a:rPr lang="en-US" sz="2000" kern="1200" dirty="0"/>
            <a:t> </a:t>
          </a:r>
          <a:r>
            <a:rPr lang="en-US" sz="2000" kern="1200" dirty="0" err="1"/>
            <a:t>tim</a:t>
          </a:r>
          <a:r>
            <a:rPr lang="en-US" sz="2000" kern="1200" dirty="0"/>
            <a:t> </a:t>
          </a:r>
          <a:r>
            <a:rPr lang="en-US" sz="2000" kern="1200" dirty="0" err="1"/>
            <a:t>menjadi</a:t>
          </a:r>
          <a:r>
            <a:rPr lang="en-US" sz="2000" kern="1200" dirty="0"/>
            <a:t> </a:t>
          </a:r>
          <a:r>
            <a:rPr lang="en-US" sz="2000" kern="1200" dirty="0" err="1"/>
            <a:t>tidak</a:t>
          </a:r>
          <a:r>
            <a:rPr lang="en-US" sz="2000" kern="1200" dirty="0"/>
            <a:t> optimal.</a:t>
          </a:r>
        </a:p>
      </dsp:txBody>
      <dsp:txXfrm>
        <a:off x="750712" y="1868872"/>
        <a:ext cx="3793932" cy="1601018"/>
      </dsp:txXfrm>
    </dsp:sp>
    <dsp:sp modelId="{DE362436-7639-9A46-8F1D-C8E0197B44CD}">
      <dsp:nvSpPr>
        <dsp:cNvPr id="0" name=""/>
        <dsp:cNvSpPr/>
      </dsp:nvSpPr>
      <dsp:spPr>
        <a:xfrm>
          <a:off x="750712" y="3736727"/>
          <a:ext cx="3793932" cy="1601018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• </a:t>
          </a:r>
          <a:r>
            <a:rPr lang="en-US" sz="2000" kern="1200" dirty="0" err="1"/>
            <a:t>Ibaratnya</a:t>
          </a:r>
          <a:r>
            <a:rPr lang="en-US" sz="2000" kern="1200" dirty="0"/>
            <a:t> </a:t>
          </a:r>
          <a:r>
            <a:rPr lang="en-US" sz="2000" kern="1200" dirty="0" err="1"/>
            <a:t>seperti</a:t>
          </a:r>
          <a:r>
            <a:rPr lang="en-US" sz="2000" kern="1200" dirty="0"/>
            <a:t> </a:t>
          </a:r>
          <a:r>
            <a:rPr lang="en-US" sz="2000" kern="1200" dirty="0" err="1"/>
            <a:t>tabung</a:t>
          </a:r>
          <a:r>
            <a:rPr lang="en-US" sz="2000" kern="1200" dirty="0"/>
            <a:t> </a:t>
          </a:r>
          <a:r>
            <a:rPr lang="en-US" sz="2000" kern="1200" dirty="0" err="1"/>
            <a:t>tertutup</a:t>
          </a:r>
          <a:r>
            <a:rPr lang="en-US" sz="2000" kern="1200" dirty="0"/>
            <a:t> yang </a:t>
          </a:r>
          <a:r>
            <a:rPr lang="en-US" sz="2000" kern="1200" dirty="0" err="1"/>
            <a:t>tidak</a:t>
          </a:r>
          <a:r>
            <a:rPr lang="en-US" sz="2000" kern="1200" dirty="0"/>
            <a:t> </a:t>
          </a:r>
          <a:r>
            <a:rPr lang="en-US" sz="2000" kern="1200" dirty="0" err="1"/>
            <a:t>bisa</a:t>
          </a:r>
          <a:r>
            <a:rPr lang="en-US" sz="2000" kern="1200" dirty="0"/>
            <a:t> </a:t>
          </a:r>
          <a:r>
            <a:rPr lang="en-US" sz="2000" kern="1200" dirty="0" err="1"/>
            <a:t>saling</a:t>
          </a:r>
          <a:r>
            <a:rPr lang="en-US" sz="2000" kern="1200" dirty="0"/>
            <a:t> </a:t>
          </a:r>
          <a:r>
            <a:rPr lang="en-US" sz="2000" kern="1200" dirty="0" err="1"/>
            <a:t>berbagi</a:t>
          </a:r>
          <a:r>
            <a:rPr lang="en-US" sz="2000" kern="1200" dirty="0"/>
            <a:t> </a:t>
          </a:r>
          <a:r>
            <a:rPr lang="en-US" sz="2000" kern="1200" dirty="0" err="1"/>
            <a:t>isinya</a:t>
          </a:r>
          <a:r>
            <a:rPr lang="en-US" sz="2000" kern="1200" dirty="0"/>
            <a:t> — masing-masing </a:t>
          </a:r>
          <a:r>
            <a:rPr lang="en-US" sz="2000" kern="1200" dirty="0" err="1"/>
            <a:t>hanya</a:t>
          </a:r>
          <a:r>
            <a:rPr lang="en-US" sz="2000" kern="1200" dirty="0"/>
            <a:t> </a:t>
          </a:r>
          <a:r>
            <a:rPr lang="en-US" sz="2000" kern="1200" dirty="0" err="1"/>
            <a:t>fokus</a:t>
          </a:r>
          <a:r>
            <a:rPr lang="en-US" sz="2000" kern="1200" dirty="0"/>
            <a:t> pada </a:t>
          </a:r>
          <a:r>
            <a:rPr lang="en-US" sz="2000" kern="1200" dirty="0" err="1"/>
            <a:t>urusannya</a:t>
          </a:r>
          <a:r>
            <a:rPr lang="en-US" sz="2000" kern="1200" dirty="0"/>
            <a:t> </a:t>
          </a:r>
          <a:r>
            <a:rPr lang="en-US" sz="2000" kern="1200" dirty="0" err="1"/>
            <a:t>sendiri</a:t>
          </a:r>
          <a:r>
            <a:rPr lang="en-US" sz="2000" kern="1200" dirty="0"/>
            <a:t>.</a:t>
          </a:r>
        </a:p>
      </dsp:txBody>
      <dsp:txXfrm>
        <a:off x="750712" y="3736727"/>
        <a:ext cx="3793932" cy="16010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AC4A3F-1AE8-6A4F-8C4D-F95CD35977B5}">
      <dsp:nvSpPr>
        <dsp:cNvPr id="0" name=""/>
        <dsp:cNvSpPr/>
      </dsp:nvSpPr>
      <dsp:spPr>
        <a:xfrm>
          <a:off x="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7F16FD-74CA-6745-B7AE-ED56F42AFB1B}">
      <dsp:nvSpPr>
        <dsp:cNvPr id="0" name=""/>
        <dsp:cNvSpPr/>
      </dsp:nvSpPr>
      <dsp:spPr>
        <a:xfrm>
          <a:off x="256120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Budaya adalah nilai, norma, dan keyakinan bersama</a:t>
          </a:r>
        </a:p>
      </dsp:txBody>
      <dsp:txXfrm>
        <a:off x="298991" y="1277365"/>
        <a:ext cx="2219346" cy="1377989"/>
      </dsp:txXfrm>
    </dsp:sp>
    <dsp:sp modelId="{C78D08B1-3B67-6B48-85FC-883DEA6AE864}">
      <dsp:nvSpPr>
        <dsp:cNvPr id="0" name=""/>
        <dsp:cNvSpPr/>
      </dsp:nvSpPr>
      <dsp:spPr>
        <a:xfrm>
          <a:off x="281733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70F169-384C-484B-9B56-E4429F96B047}">
      <dsp:nvSpPr>
        <dsp:cNvPr id="0" name=""/>
        <dsp:cNvSpPr/>
      </dsp:nvSpPr>
      <dsp:spPr>
        <a:xfrm>
          <a:off x="3073451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Budaya dapat mempercepat atau menghambat perubahan</a:t>
          </a:r>
        </a:p>
      </dsp:txBody>
      <dsp:txXfrm>
        <a:off x="3116322" y="1277365"/>
        <a:ext cx="2219346" cy="1377989"/>
      </dsp:txXfrm>
    </dsp:sp>
    <dsp:sp modelId="{0E2029A0-893F-1549-8372-507801FCA82A}">
      <dsp:nvSpPr>
        <dsp:cNvPr id="0" name=""/>
        <dsp:cNvSpPr/>
      </dsp:nvSpPr>
      <dsp:spPr>
        <a:xfrm>
          <a:off x="5634661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DA5F1D-E098-9245-88D6-97B033AE8950}">
      <dsp:nvSpPr>
        <dsp:cNvPr id="0" name=""/>
        <dsp:cNvSpPr/>
      </dsp:nvSpPr>
      <dsp:spPr>
        <a:xfrm>
          <a:off x="5890782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Strategi: sosialisasi, role model, dan simbol organisasi</a:t>
          </a:r>
        </a:p>
      </dsp:txBody>
      <dsp:txXfrm>
        <a:off x="5933653" y="1277365"/>
        <a:ext cx="2219346" cy="13779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272D0-B8D9-D042-81BA-83F986D82063}">
      <dsp:nvSpPr>
        <dsp:cNvPr id="0" name=""/>
        <dsp:cNvSpPr/>
      </dsp:nvSpPr>
      <dsp:spPr>
        <a:xfrm>
          <a:off x="0" y="36994"/>
          <a:ext cx="4726201" cy="18696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Bentuk: eksplisit (protes), implisit (menolak diam-diam)</a:t>
          </a:r>
        </a:p>
      </dsp:txBody>
      <dsp:txXfrm>
        <a:off x="91269" y="128263"/>
        <a:ext cx="4543663" cy="1687122"/>
      </dsp:txXfrm>
    </dsp:sp>
    <dsp:sp modelId="{CF7B9A25-EFA3-6641-823C-B85D95754503}">
      <dsp:nvSpPr>
        <dsp:cNvPr id="0" name=""/>
        <dsp:cNvSpPr/>
      </dsp:nvSpPr>
      <dsp:spPr>
        <a:xfrm>
          <a:off x="0" y="2004574"/>
          <a:ext cx="4726201" cy="186966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Penyebab: ketidakpastian, kehilangan kekuasaan</a:t>
          </a:r>
        </a:p>
      </dsp:txBody>
      <dsp:txXfrm>
        <a:off x="91269" y="2095843"/>
        <a:ext cx="4543663" cy="1687122"/>
      </dsp:txXfrm>
    </dsp:sp>
    <dsp:sp modelId="{C21F9F8E-5E9E-CC48-9E20-36F70C0F13EE}">
      <dsp:nvSpPr>
        <dsp:cNvPr id="0" name=""/>
        <dsp:cNvSpPr/>
      </dsp:nvSpPr>
      <dsp:spPr>
        <a:xfrm>
          <a:off x="0" y="3972154"/>
          <a:ext cx="4726201" cy="18696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Solusi: komunikasi, partisipasi, pelatihan</a:t>
          </a:r>
        </a:p>
      </dsp:txBody>
      <dsp:txXfrm>
        <a:off x="91269" y="4063423"/>
        <a:ext cx="4543663" cy="16871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95000B-8CE5-8642-9CD4-2288402974D2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• </a:t>
          </a:r>
          <a:r>
            <a:rPr lang="en-US" sz="3100" kern="1200" dirty="0" err="1">
              <a:solidFill>
                <a:schemeClr val="tx1"/>
              </a:solidFill>
            </a:rPr>
            <a:t>Strategi</a:t>
          </a:r>
          <a:r>
            <a:rPr lang="en-US" sz="3100" kern="1200" dirty="0">
              <a:solidFill>
                <a:schemeClr val="tx1"/>
              </a:solidFill>
            </a:rPr>
            <a:t> Top-down vs Bottom-up</a:t>
          </a:r>
        </a:p>
      </dsp:txBody>
      <dsp:txXfrm>
        <a:off x="429570" y="472"/>
        <a:ext cx="3346456" cy="2007873"/>
      </dsp:txXfrm>
    </dsp:sp>
    <dsp:sp modelId="{C4663365-A7E5-4E46-B1A3-2F15F9330A7B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• Political, Academic, Engineering, Military Strategy</a:t>
          </a:r>
        </a:p>
      </dsp:txBody>
      <dsp:txXfrm>
        <a:off x="4110672" y="472"/>
        <a:ext cx="3346456" cy="2007873"/>
      </dsp:txXfrm>
    </dsp:sp>
    <dsp:sp modelId="{AEEB450A-6397-A342-A40A-BC819913B942}">
      <dsp:nvSpPr>
        <dsp:cNvPr id="0" name=""/>
        <dsp:cNvSpPr/>
      </dsp:nvSpPr>
      <dsp:spPr>
        <a:xfrm>
          <a:off x="2270121" y="2342991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• </a:t>
          </a:r>
          <a:r>
            <a:rPr lang="en-US" sz="3100" kern="1200" dirty="0" err="1">
              <a:solidFill>
                <a:schemeClr val="tx1"/>
              </a:solidFill>
            </a:rPr>
            <a:t>Perubahan</a:t>
          </a:r>
          <a:r>
            <a:rPr lang="en-US" sz="3100" kern="1200" dirty="0">
              <a:solidFill>
                <a:schemeClr val="tx1"/>
              </a:solidFill>
            </a:rPr>
            <a:t> </a:t>
          </a:r>
          <a:r>
            <a:rPr lang="en-US" sz="3100" kern="1200" dirty="0" err="1">
              <a:solidFill>
                <a:schemeClr val="tx1"/>
              </a:solidFill>
            </a:rPr>
            <a:t>bertahap</a:t>
          </a:r>
          <a:r>
            <a:rPr lang="en-US" sz="3100" kern="1200" dirty="0">
              <a:solidFill>
                <a:schemeClr val="tx1"/>
              </a:solidFill>
            </a:rPr>
            <a:t> (incremental) vs </a:t>
          </a:r>
          <a:r>
            <a:rPr lang="en-US" sz="3100" kern="1200" dirty="0" err="1">
              <a:solidFill>
                <a:schemeClr val="tx1"/>
              </a:solidFill>
            </a:rPr>
            <a:t>mendasar</a:t>
          </a:r>
          <a:r>
            <a:rPr lang="en-US" sz="3100" kern="1200" dirty="0">
              <a:solidFill>
                <a:schemeClr val="tx1"/>
              </a:solidFill>
            </a:rPr>
            <a:t> (radical)</a:t>
          </a:r>
        </a:p>
      </dsp:txBody>
      <dsp:txXfrm>
        <a:off x="2270121" y="2342991"/>
        <a:ext cx="3346456" cy="200787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A63C8-2241-784C-8E93-B78EECECA336}">
      <dsp:nvSpPr>
        <dsp:cNvPr id="0" name=""/>
        <dsp:cNvSpPr/>
      </dsp:nvSpPr>
      <dsp:spPr>
        <a:xfrm>
          <a:off x="0" y="2663"/>
          <a:ext cx="500012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3B40CE-0E5D-1249-B003-D27A6CCA46B0}">
      <dsp:nvSpPr>
        <dsp:cNvPr id="0" name=""/>
        <dsp:cNvSpPr/>
      </dsp:nvSpPr>
      <dsp:spPr>
        <a:xfrm>
          <a:off x="0" y="2663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Sponsor, Agent, Target, Advocate</a:t>
          </a:r>
        </a:p>
      </dsp:txBody>
      <dsp:txXfrm>
        <a:off x="0" y="2663"/>
        <a:ext cx="5000124" cy="1816197"/>
      </dsp:txXfrm>
    </dsp:sp>
    <dsp:sp modelId="{F8E45FB2-0C76-EC4E-ABB0-CFED3D7FEC0C}">
      <dsp:nvSpPr>
        <dsp:cNvPr id="0" name=""/>
        <dsp:cNvSpPr/>
      </dsp:nvSpPr>
      <dsp:spPr>
        <a:xfrm>
          <a:off x="0" y="1818861"/>
          <a:ext cx="5000124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00B1C9-E36D-2147-B25C-73430106ADDC}">
      <dsp:nvSpPr>
        <dsp:cNvPr id="0" name=""/>
        <dsp:cNvSpPr/>
      </dsp:nvSpPr>
      <dsp:spPr>
        <a:xfrm>
          <a:off x="0" y="1818861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Memimpin dengan visi dan komunikasi yang kuat</a:t>
          </a:r>
        </a:p>
      </dsp:txBody>
      <dsp:txXfrm>
        <a:off x="0" y="1818861"/>
        <a:ext cx="5000124" cy="1816197"/>
      </dsp:txXfrm>
    </dsp:sp>
    <dsp:sp modelId="{BAE67B9D-6D3C-4B49-A60D-E5362C7780A1}">
      <dsp:nvSpPr>
        <dsp:cNvPr id="0" name=""/>
        <dsp:cNvSpPr/>
      </dsp:nvSpPr>
      <dsp:spPr>
        <a:xfrm>
          <a:off x="0" y="3635058"/>
          <a:ext cx="500012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6E7749-5905-2D49-BBB1-8642E4DF7FE0}">
      <dsp:nvSpPr>
        <dsp:cNvPr id="0" name=""/>
        <dsp:cNvSpPr/>
      </dsp:nvSpPr>
      <dsp:spPr>
        <a:xfrm>
          <a:off x="0" y="3635058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Membangun koalisi dan memberi teladan</a:t>
          </a:r>
        </a:p>
      </dsp:txBody>
      <dsp:txXfrm>
        <a:off x="0" y="3635058"/>
        <a:ext cx="5000124" cy="181619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2A9F4-8A8C-8E45-A03E-26DB4C89FE72}">
      <dsp:nvSpPr>
        <dsp:cNvPr id="0" name=""/>
        <dsp:cNvSpPr/>
      </dsp:nvSpPr>
      <dsp:spPr>
        <a:xfrm>
          <a:off x="0" y="4105454"/>
          <a:ext cx="5000124" cy="13475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tx1"/>
              </a:solidFill>
            </a:rPr>
            <a:t>• </a:t>
          </a:r>
          <a:r>
            <a:rPr lang="en-US" sz="2900" kern="1200" dirty="0" err="1">
              <a:solidFill>
                <a:schemeClr val="tx1"/>
              </a:solidFill>
            </a:rPr>
            <a:t>Solusi</a:t>
          </a:r>
          <a:r>
            <a:rPr lang="en-US" sz="2900" kern="1200" dirty="0">
              <a:solidFill>
                <a:schemeClr val="tx1"/>
              </a:solidFill>
            </a:rPr>
            <a:t>: </a:t>
          </a:r>
          <a:r>
            <a:rPr lang="en-US" sz="2900" kern="1200" dirty="0" err="1">
              <a:solidFill>
                <a:schemeClr val="tx1"/>
              </a:solidFill>
            </a:rPr>
            <a:t>pelatihan</a:t>
          </a:r>
          <a:r>
            <a:rPr lang="en-US" sz="2900" kern="1200" dirty="0">
              <a:solidFill>
                <a:schemeClr val="tx1"/>
              </a:solidFill>
            </a:rPr>
            <a:t>, </a:t>
          </a:r>
          <a:r>
            <a:rPr lang="en-US" sz="2900" kern="1200" dirty="0" err="1">
              <a:solidFill>
                <a:schemeClr val="tx1"/>
              </a:solidFill>
            </a:rPr>
            <a:t>insentif</a:t>
          </a:r>
          <a:r>
            <a:rPr lang="en-US" sz="2900" kern="1200" dirty="0">
              <a:solidFill>
                <a:schemeClr val="tx1"/>
              </a:solidFill>
            </a:rPr>
            <a:t>, </a:t>
          </a:r>
          <a:r>
            <a:rPr lang="en-US" sz="2900" kern="1200" dirty="0" err="1">
              <a:solidFill>
                <a:schemeClr val="tx1"/>
              </a:solidFill>
            </a:rPr>
            <a:t>dan</a:t>
          </a:r>
          <a:r>
            <a:rPr lang="en-US" sz="2900" kern="1200" dirty="0">
              <a:solidFill>
                <a:schemeClr val="tx1"/>
              </a:solidFill>
            </a:rPr>
            <a:t> </a:t>
          </a:r>
          <a:r>
            <a:rPr lang="en-US" sz="2900" kern="1200" dirty="0" err="1">
              <a:solidFill>
                <a:schemeClr val="tx1"/>
              </a:solidFill>
            </a:rPr>
            <a:t>penguatan</a:t>
          </a:r>
          <a:r>
            <a:rPr lang="en-US" sz="2900" kern="1200" dirty="0">
              <a:solidFill>
                <a:schemeClr val="tx1"/>
              </a:solidFill>
            </a:rPr>
            <a:t> </a:t>
          </a:r>
          <a:r>
            <a:rPr lang="en-US" sz="2900" kern="1200" dirty="0" err="1">
              <a:solidFill>
                <a:schemeClr val="tx1"/>
              </a:solidFill>
            </a:rPr>
            <a:t>struktur</a:t>
          </a:r>
          <a:r>
            <a:rPr lang="en-US" sz="2900" kern="1200" dirty="0">
              <a:solidFill>
                <a:schemeClr val="tx1"/>
              </a:solidFill>
            </a:rPr>
            <a:t> digital</a:t>
          </a:r>
        </a:p>
      </dsp:txBody>
      <dsp:txXfrm>
        <a:off x="0" y="4105454"/>
        <a:ext cx="5000124" cy="1347501"/>
      </dsp:txXfrm>
    </dsp:sp>
    <dsp:sp modelId="{2DCB0391-A157-7443-9111-A5E66AE2CF3D}">
      <dsp:nvSpPr>
        <dsp:cNvPr id="0" name=""/>
        <dsp:cNvSpPr/>
      </dsp:nvSpPr>
      <dsp:spPr>
        <a:xfrm rot="10800000">
          <a:off x="0" y="2053209"/>
          <a:ext cx="5000124" cy="2072457"/>
        </a:xfrm>
        <a:prstGeom prst="upArrowCallou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tx1"/>
              </a:solidFill>
            </a:rPr>
            <a:t>• </a:t>
          </a:r>
          <a:r>
            <a:rPr lang="en-US" sz="2900" kern="1200" dirty="0" err="1">
              <a:solidFill>
                <a:schemeClr val="tx1"/>
              </a:solidFill>
            </a:rPr>
            <a:t>Masalah</a:t>
          </a:r>
          <a:r>
            <a:rPr lang="en-US" sz="2900" kern="1200" dirty="0">
              <a:solidFill>
                <a:schemeClr val="tx1"/>
              </a:solidFill>
            </a:rPr>
            <a:t>: SDM </a:t>
          </a:r>
          <a:r>
            <a:rPr lang="en-US" sz="2900" kern="1200" dirty="0" err="1">
              <a:solidFill>
                <a:schemeClr val="tx1"/>
              </a:solidFill>
            </a:rPr>
            <a:t>tidak</a:t>
          </a:r>
          <a:r>
            <a:rPr lang="en-US" sz="2900" kern="1200" dirty="0">
              <a:solidFill>
                <a:schemeClr val="tx1"/>
              </a:solidFill>
            </a:rPr>
            <a:t> </a:t>
          </a:r>
          <a:r>
            <a:rPr lang="en-US" sz="2900" kern="1200" dirty="0" err="1">
              <a:solidFill>
                <a:schemeClr val="tx1"/>
              </a:solidFill>
            </a:rPr>
            <a:t>siap</a:t>
          </a:r>
          <a:r>
            <a:rPr lang="en-US" sz="2900" kern="1200" dirty="0">
              <a:solidFill>
                <a:schemeClr val="tx1"/>
              </a:solidFill>
            </a:rPr>
            <a:t>, </a:t>
          </a:r>
          <a:r>
            <a:rPr lang="en-US" sz="2900" kern="1200" dirty="0" err="1">
              <a:solidFill>
                <a:schemeClr val="tx1"/>
              </a:solidFill>
            </a:rPr>
            <a:t>budaya</a:t>
          </a:r>
          <a:r>
            <a:rPr lang="en-US" sz="2900" kern="1200" dirty="0">
              <a:solidFill>
                <a:schemeClr val="tx1"/>
              </a:solidFill>
            </a:rPr>
            <a:t> </a:t>
          </a:r>
          <a:r>
            <a:rPr lang="en-US" sz="2900" kern="1200" dirty="0" err="1">
              <a:solidFill>
                <a:schemeClr val="tx1"/>
              </a:solidFill>
            </a:rPr>
            <a:t>resisten</a:t>
          </a:r>
          <a:endParaRPr lang="en-US" sz="2900" kern="1200" dirty="0">
            <a:solidFill>
              <a:schemeClr val="tx1"/>
            </a:solidFill>
          </a:endParaRPr>
        </a:p>
      </dsp:txBody>
      <dsp:txXfrm rot="10800000">
        <a:off x="0" y="2053209"/>
        <a:ext cx="5000124" cy="1346620"/>
      </dsp:txXfrm>
    </dsp:sp>
    <dsp:sp modelId="{A4E212CC-52F8-3843-9D74-D83D4BA8321F}">
      <dsp:nvSpPr>
        <dsp:cNvPr id="0" name=""/>
        <dsp:cNvSpPr/>
      </dsp:nvSpPr>
      <dsp:spPr>
        <a:xfrm rot="10800000">
          <a:off x="0" y="964"/>
          <a:ext cx="5000124" cy="2072457"/>
        </a:xfrm>
        <a:prstGeom prst="upArrowCallou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tx1"/>
              </a:solidFill>
            </a:rPr>
            <a:t>• </a:t>
          </a:r>
          <a:r>
            <a:rPr lang="en-US" sz="2900" kern="1200" dirty="0" err="1">
              <a:solidFill>
                <a:schemeClr val="tx1"/>
              </a:solidFill>
            </a:rPr>
            <a:t>Kondisi</a:t>
          </a:r>
          <a:r>
            <a:rPr lang="en-US" sz="2900" kern="1200" dirty="0">
              <a:solidFill>
                <a:schemeClr val="tx1"/>
              </a:solidFill>
            </a:rPr>
            <a:t>: Perusahaan X </a:t>
          </a:r>
          <a:r>
            <a:rPr lang="en-US" sz="2900" kern="1200" dirty="0" err="1">
              <a:solidFill>
                <a:schemeClr val="tx1"/>
              </a:solidFill>
            </a:rPr>
            <a:t>gagal</a:t>
          </a:r>
          <a:r>
            <a:rPr lang="en-US" sz="2900" kern="1200" dirty="0">
              <a:solidFill>
                <a:schemeClr val="tx1"/>
              </a:solidFill>
            </a:rPr>
            <a:t> </a:t>
          </a:r>
          <a:r>
            <a:rPr lang="en-US" sz="2900" kern="1200" dirty="0" err="1">
              <a:solidFill>
                <a:schemeClr val="tx1"/>
              </a:solidFill>
            </a:rPr>
            <a:t>beradaptasi</a:t>
          </a:r>
          <a:r>
            <a:rPr lang="en-US" sz="2900" kern="1200" dirty="0">
              <a:solidFill>
                <a:schemeClr val="tx1"/>
              </a:solidFill>
            </a:rPr>
            <a:t> </a:t>
          </a:r>
          <a:r>
            <a:rPr lang="en-US" sz="2900" kern="1200" dirty="0" err="1">
              <a:solidFill>
                <a:schemeClr val="tx1"/>
              </a:solidFill>
            </a:rPr>
            <a:t>dengan</a:t>
          </a:r>
          <a:r>
            <a:rPr lang="en-US" sz="2900" kern="1200" dirty="0">
              <a:solidFill>
                <a:schemeClr val="tx1"/>
              </a:solidFill>
            </a:rPr>
            <a:t> </a:t>
          </a:r>
          <a:r>
            <a:rPr lang="en-US" sz="2900" kern="1200" dirty="0" err="1">
              <a:solidFill>
                <a:schemeClr val="tx1"/>
              </a:solidFill>
            </a:rPr>
            <a:t>digitalisasi</a:t>
          </a:r>
          <a:endParaRPr lang="en-US" sz="2900" kern="1200" dirty="0">
            <a:solidFill>
              <a:schemeClr val="tx1"/>
            </a:solidFill>
          </a:endParaRPr>
        </a:p>
      </dsp:txBody>
      <dsp:txXfrm rot="10800000">
        <a:off x="0" y="964"/>
        <a:ext cx="5000124" cy="1346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8D2A2-ECF0-DF49-AADA-A4BC694EFE2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F28A1-0A53-E04A-BFB9-0CB01ACF4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4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BF28A1-0A53-E04A-BFB9-0CB01ACF497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74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BF28A1-0A53-E04A-BFB9-0CB01ACF497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94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BF28A1-0A53-E04A-BFB9-0CB01ACF497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19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BF28A1-0A53-E04A-BFB9-0CB01ACF497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267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BF28A1-0A53-E04A-BFB9-0CB01ACF497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57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9144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341640" y="-1720"/>
            <a:ext cx="881253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4540" y="-1291"/>
            <a:ext cx="2706134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3923854" y="1402819"/>
            <a:ext cx="4967533" cy="3741293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147" y="818984"/>
            <a:ext cx="6190970" cy="3268520"/>
          </a:xfrm>
        </p:spPr>
        <p:txBody>
          <a:bodyPr>
            <a:normAutofit/>
          </a:bodyPr>
          <a:lstStyle/>
          <a:p>
            <a:r>
              <a:rPr lang="en-ID" sz="4000" dirty="0">
                <a:solidFill>
                  <a:srgbClr val="FFFFFF"/>
                </a:solidFill>
              </a:rPr>
              <a:t>MANAJEMEN PERUBAHAN ORGANISASI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735" y="4480038"/>
            <a:ext cx="9134528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8905" y="4797188"/>
            <a:ext cx="6035628" cy="1241828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2000" dirty="0">
                <a:solidFill>
                  <a:srgbClr val="FFFFFF"/>
                </a:solidFill>
              </a:rPr>
              <a:t>Prof. Dr. </a:t>
            </a:r>
            <a:r>
              <a:rPr lang="en-US" sz="2000" dirty="0" err="1">
                <a:solidFill>
                  <a:srgbClr val="FFFFFF"/>
                </a:solidFill>
              </a:rPr>
              <a:t>Anuar</a:t>
            </a:r>
            <a:r>
              <a:rPr lang="en-US" sz="2000" dirty="0">
                <a:solidFill>
                  <a:srgbClr val="FFFFFF"/>
                </a:solidFill>
              </a:rPr>
              <a:t> Sanusi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dirty="0">
                <a:solidFill>
                  <a:srgbClr val="FFFFFF"/>
                </a:solidFill>
              </a:rPr>
              <a:t>Dr. Faurani Santi Singagerda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dirty="0">
                <a:solidFill>
                  <a:srgbClr val="FFFFFF"/>
                </a:solidFill>
              </a:rPr>
              <a:t>Dr. Revie </a:t>
            </a:r>
            <a:br>
              <a:rPr lang="en-US" sz="2000" dirty="0">
                <a:solidFill>
                  <a:srgbClr val="FFFFFF"/>
                </a:solidFill>
              </a:rPr>
            </a:b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368117" y="2081692"/>
            <a:ext cx="6857572" cy="269419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9ACEDD1-938A-76FA-F9FC-254D4B990CF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2324" r="8675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Strategi Perubahan Organisasi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CA8A42-72DB-4133-5A04-4721421EA3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927260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ID" sz="3500">
                <a:solidFill>
                  <a:srgbClr val="FFFFFF"/>
                </a:solidFill>
              </a:rPr>
              <a:t>Peran Pemimpin dalam Perubahan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73A8B5-D308-3304-9910-663F6F26EB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527862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ID" sz="3000">
                <a:solidFill>
                  <a:srgbClr val="FFFFFF"/>
                </a:solidFill>
              </a:rPr>
              <a:t>Analisis Kasus: Perubahan Digital di Perusahaan X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8ED65DF-5E4E-693F-DAAA-E06431547B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630543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0"/>
            <a:ext cx="3490714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4"/>
            <a:ext cx="2182538" cy="1305540"/>
          </a:xfrm>
        </p:spPr>
        <p:txBody>
          <a:bodyPr anchor="t">
            <a:normAutofit/>
          </a:bodyPr>
          <a:lstStyle/>
          <a:p>
            <a:pPr algn="l"/>
            <a:r>
              <a:rPr lang="en-ID" sz="2800">
                <a:solidFill>
                  <a:schemeClr val="bg1"/>
                </a:solidFill>
              </a:rPr>
              <a:t>Refleksi Berbasis OBE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6588" y="0"/>
            <a:ext cx="5647404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79982" y="2052748"/>
            <a:ext cx="3429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2783D4-1A54-0449-7D5B-002BA8C59B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6774" r="26391" b="-3"/>
          <a:stretch/>
        </p:blipFill>
        <p:spPr>
          <a:xfrm>
            <a:off x="867638" y="2259335"/>
            <a:ext cx="2182539" cy="3955195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62145D5-5136-E1F0-8031-B6CA0DEAAD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508826"/>
              </p:ext>
            </p:extLst>
          </p:nvPr>
        </p:nvGraphicFramePr>
        <p:xfrm>
          <a:off x="4089399" y="1039708"/>
          <a:ext cx="4631268" cy="5174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D150D-5319-3C41-BAD8-FE18CD2B9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ID" sz="4000" b="1" dirty="0"/>
            </a:br>
            <a:r>
              <a:rPr lang="en-ID" sz="4000" b="1" dirty="0"/>
              <a:t>STRATEGI PERUBAHAN ORGANISASI: TEMUAN PENELITIAN (NOVELTY)</a:t>
            </a:r>
            <a:br>
              <a:rPr lang="en-ID" sz="4000" dirty="0"/>
            </a:br>
            <a:r>
              <a:rPr lang="en-ID" dirty="0"/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6A677-229C-7A41-B2BF-E2EB58B41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ID" sz="2800" b="1" dirty="0"/>
              <a:t>OVERVIEW POIN  STRATEGI PERUBAHAN ORGANISASI</a:t>
            </a:r>
            <a:endParaRPr lang="en-ID" sz="2800" dirty="0"/>
          </a:p>
          <a:p>
            <a:pPr lvl="0" algn="just"/>
            <a:r>
              <a:rPr lang="en-ID" sz="2800" dirty="0" err="1"/>
              <a:t>Integrasi</a:t>
            </a:r>
            <a:r>
              <a:rPr lang="en-ID" sz="2800" dirty="0"/>
              <a:t> Model Hybrid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Perubahan</a:t>
            </a:r>
            <a:r>
              <a:rPr lang="en-ID" sz="2800" dirty="0"/>
              <a:t> Digital</a:t>
            </a:r>
          </a:p>
          <a:p>
            <a:pPr lvl="0"/>
            <a:r>
              <a:rPr lang="en-ID" sz="2800" dirty="0" err="1"/>
              <a:t>Peran</a:t>
            </a:r>
            <a:r>
              <a:rPr lang="en-ID" sz="2800" dirty="0"/>
              <a:t> </a:t>
            </a:r>
            <a:r>
              <a:rPr lang="en-ID" sz="2800" dirty="0" err="1"/>
              <a:t>Budaya</a:t>
            </a:r>
            <a:r>
              <a:rPr lang="en-ID" sz="2800" dirty="0"/>
              <a:t> </a:t>
            </a:r>
            <a:r>
              <a:rPr lang="en-ID" sz="2800" dirty="0" err="1"/>
              <a:t>Organisasi</a:t>
            </a:r>
            <a:r>
              <a:rPr lang="en-ID" sz="2800" dirty="0"/>
              <a:t> </a:t>
            </a:r>
            <a:r>
              <a:rPr lang="en-ID" sz="2800" dirty="0" err="1"/>
              <a:t>sebagai</a:t>
            </a:r>
            <a:r>
              <a:rPr lang="en-ID" sz="2800" dirty="0"/>
              <a:t> Mediator</a:t>
            </a:r>
          </a:p>
          <a:p>
            <a:pPr lvl="0"/>
            <a:r>
              <a:rPr lang="en-ID" sz="2800" dirty="0" err="1"/>
              <a:t>Adaptasi</a:t>
            </a:r>
            <a:r>
              <a:rPr lang="en-ID" sz="2800" dirty="0"/>
              <a:t> Force Field Analysis di Era </a:t>
            </a:r>
            <a:r>
              <a:rPr lang="en-ID" sz="2800" dirty="0" err="1"/>
              <a:t>Disrupsi</a:t>
            </a:r>
            <a:endParaRPr lang="en-ID" sz="2800" dirty="0"/>
          </a:p>
          <a:p>
            <a:pPr marL="0" indent="0" algn="just">
              <a:buNone/>
            </a:pPr>
            <a:r>
              <a:rPr lang="en-ID" sz="2800" dirty="0" err="1"/>
              <a:t>Catatan</a:t>
            </a:r>
            <a:r>
              <a:rPr lang="en-ID" sz="2800" dirty="0"/>
              <a:t>:</a:t>
            </a:r>
            <a:endParaRPr lang="en-ID" sz="2600" dirty="0"/>
          </a:p>
          <a:p>
            <a:pPr marL="0" indent="0" algn="just">
              <a:buNone/>
            </a:pPr>
            <a:r>
              <a:rPr lang="en-ID" sz="2600" dirty="0"/>
              <a:t>Force Field Analysis (FFA) </a:t>
            </a:r>
            <a:r>
              <a:rPr lang="en-ID" sz="2600" dirty="0" err="1"/>
              <a:t>adalah</a:t>
            </a:r>
            <a:r>
              <a:rPr lang="en-ID" sz="2600" dirty="0"/>
              <a:t> </a:t>
            </a:r>
            <a:r>
              <a:rPr lang="en-ID" sz="2600" dirty="0" err="1"/>
              <a:t>alat</a:t>
            </a:r>
            <a:r>
              <a:rPr lang="en-ID" sz="2600" dirty="0"/>
              <a:t> </a:t>
            </a:r>
            <a:r>
              <a:rPr lang="en-ID" sz="2600" dirty="0" err="1"/>
              <a:t>untuk</a:t>
            </a:r>
            <a:r>
              <a:rPr lang="en-ID" sz="2600" dirty="0"/>
              <a:t> </a:t>
            </a:r>
            <a:r>
              <a:rPr lang="en-ID" sz="2600" dirty="0" err="1"/>
              <a:t>menganalisis</a:t>
            </a:r>
            <a:r>
              <a:rPr lang="en-ID" sz="2600" dirty="0"/>
              <a:t> </a:t>
            </a:r>
            <a:r>
              <a:rPr lang="en-ID" sz="2600" dirty="0" err="1"/>
              <a:t>kekuatan</a:t>
            </a:r>
            <a:r>
              <a:rPr lang="en-ID" sz="2600" dirty="0"/>
              <a:t> </a:t>
            </a:r>
            <a:r>
              <a:rPr lang="en-ID" sz="2600" dirty="0" err="1"/>
              <a:t>pendorong</a:t>
            </a:r>
            <a:r>
              <a:rPr lang="en-ID" sz="2600" dirty="0"/>
              <a:t> (yang </a:t>
            </a:r>
            <a:r>
              <a:rPr lang="en-ID" sz="2600" dirty="0" err="1"/>
              <a:t>membantu</a:t>
            </a:r>
            <a:r>
              <a:rPr lang="en-ID" sz="2600" dirty="0"/>
              <a:t> </a:t>
            </a:r>
            <a:r>
              <a:rPr lang="en-ID" sz="2600" dirty="0" err="1"/>
              <a:t>perubahan</a:t>
            </a:r>
            <a:r>
              <a:rPr lang="en-ID" sz="2600" dirty="0"/>
              <a:t>) </a:t>
            </a:r>
            <a:r>
              <a:rPr lang="en-ID" sz="2600" dirty="0" err="1"/>
              <a:t>dan</a:t>
            </a:r>
            <a:r>
              <a:rPr lang="en-ID" sz="2600" dirty="0"/>
              <a:t> </a:t>
            </a:r>
            <a:r>
              <a:rPr lang="en-ID" sz="2600" dirty="0" err="1"/>
              <a:t>kekuatan</a:t>
            </a:r>
            <a:r>
              <a:rPr lang="en-ID" sz="2600" dirty="0"/>
              <a:t> </a:t>
            </a:r>
            <a:r>
              <a:rPr lang="en-ID" sz="2600" dirty="0" err="1"/>
              <a:t>penghambat</a:t>
            </a:r>
            <a:r>
              <a:rPr lang="en-ID" sz="2600" dirty="0"/>
              <a:t> (yang </a:t>
            </a:r>
            <a:r>
              <a:rPr lang="en-ID" sz="2600" dirty="0" err="1"/>
              <a:t>menghalangi</a:t>
            </a:r>
            <a:r>
              <a:rPr lang="en-ID" sz="2600" dirty="0"/>
              <a:t> </a:t>
            </a:r>
            <a:r>
              <a:rPr lang="en-ID" sz="2600" dirty="0" err="1"/>
              <a:t>perubahan</a:t>
            </a:r>
            <a:r>
              <a:rPr lang="en-ID" sz="2600" dirty="0"/>
              <a:t>). </a:t>
            </a:r>
            <a:r>
              <a:rPr lang="en-ID" sz="2600" dirty="0" err="1"/>
              <a:t>FFAsecara</a:t>
            </a:r>
            <a:r>
              <a:rPr lang="en-ID" sz="2600" dirty="0"/>
              <a:t> </a:t>
            </a:r>
            <a:r>
              <a:rPr lang="en-ID" sz="2600" dirty="0" err="1"/>
              <a:t>Tradisional</a:t>
            </a:r>
            <a:r>
              <a:rPr lang="en-ID" sz="2600" dirty="0"/>
              <a:t> (Kurt Lewin) </a:t>
            </a:r>
            <a:r>
              <a:rPr lang="en-ID" sz="2600" dirty="0" err="1"/>
              <a:t>artinya</a:t>
            </a:r>
            <a:r>
              <a:rPr lang="en-ID" sz="2600" dirty="0"/>
              <a:t> </a:t>
            </a:r>
            <a:r>
              <a:rPr lang="en-ID" sz="2600" dirty="0" err="1"/>
              <a:t>Pendorong</a:t>
            </a:r>
            <a:r>
              <a:rPr lang="en-ID" sz="2600" dirty="0"/>
              <a:t> (Driving Forces) </a:t>
            </a:r>
            <a:r>
              <a:rPr lang="en-ID" sz="2600" dirty="0" err="1"/>
              <a:t>Teknologi</a:t>
            </a:r>
            <a:r>
              <a:rPr lang="en-ID" sz="2600" dirty="0"/>
              <a:t> </a:t>
            </a:r>
            <a:r>
              <a:rPr lang="en-ID" sz="2600" dirty="0" err="1"/>
              <a:t>baru</a:t>
            </a:r>
            <a:r>
              <a:rPr lang="en-ID" sz="2600" dirty="0"/>
              <a:t>, </a:t>
            </a:r>
            <a:r>
              <a:rPr lang="en-ID" sz="2600" dirty="0" err="1"/>
              <a:t>dukungan</a:t>
            </a:r>
            <a:r>
              <a:rPr lang="en-ID" sz="2600" dirty="0"/>
              <a:t> </a:t>
            </a:r>
            <a:r>
              <a:rPr lang="en-ID" sz="2600" dirty="0" err="1"/>
              <a:t>manajemen</a:t>
            </a:r>
            <a:r>
              <a:rPr lang="en-ID" sz="2600" dirty="0"/>
              <a:t>, </a:t>
            </a:r>
            <a:r>
              <a:rPr lang="en-ID" sz="2600" dirty="0" err="1"/>
              <a:t>dan</a:t>
            </a:r>
            <a:r>
              <a:rPr lang="en-ID" sz="2600" dirty="0"/>
              <a:t> </a:t>
            </a:r>
            <a:r>
              <a:rPr lang="en-ID" sz="2600" dirty="0" err="1"/>
              <a:t>kebutuhan</a:t>
            </a:r>
            <a:r>
              <a:rPr lang="en-ID" sz="2600" dirty="0"/>
              <a:t> </a:t>
            </a:r>
            <a:r>
              <a:rPr lang="en-ID" sz="2600" dirty="0" err="1"/>
              <a:t>pasar</a:t>
            </a:r>
            <a:r>
              <a:rPr lang="en-ID" sz="2600" dirty="0"/>
              <a:t>.</a:t>
            </a:r>
          </a:p>
          <a:p>
            <a:pPr marL="0" indent="0">
              <a:buNone/>
            </a:pP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74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D150D-5319-3C41-BAD8-FE18CD2B9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ID" sz="4000" b="1" dirty="0"/>
            </a:br>
            <a:r>
              <a:rPr lang="en-ID" sz="4000" dirty="0"/>
              <a:t> INTEGRASI MODEL HYBRID</a:t>
            </a:r>
            <a:br>
              <a:rPr lang="en-ID" sz="4000" dirty="0"/>
            </a:br>
            <a:r>
              <a:rPr lang="en-ID" dirty="0"/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6A677-229C-7A41-B2BF-E2EB58B41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ID" dirty="0" err="1"/>
              <a:t>Kombinasi</a:t>
            </a:r>
            <a:r>
              <a:rPr lang="en-ID" dirty="0"/>
              <a:t> Kotter’s 8-Step </a:t>
            </a:r>
            <a:r>
              <a:rPr lang="en-ID" dirty="0" err="1"/>
              <a:t>dan</a:t>
            </a:r>
            <a:r>
              <a:rPr lang="en-ID" dirty="0"/>
              <a:t> ADKAR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Transformasi</a:t>
            </a:r>
            <a:r>
              <a:rPr lang="en-ID" dirty="0"/>
              <a:t> Digital</a:t>
            </a:r>
          </a:p>
          <a:p>
            <a:pPr lvl="0"/>
            <a:r>
              <a:rPr lang="en-ID" dirty="0"/>
              <a:t>Diagram </a:t>
            </a:r>
            <a:r>
              <a:rPr lang="en-ID" dirty="0" err="1"/>
              <a:t>perbandingan</a:t>
            </a:r>
            <a:r>
              <a:rPr lang="en-ID" dirty="0"/>
              <a:t> </a:t>
            </a:r>
            <a:r>
              <a:rPr lang="en-ID" dirty="0" err="1"/>
              <a:t>efektivitas</a:t>
            </a:r>
            <a:r>
              <a:rPr lang="en-ID" dirty="0"/>
              <a:t> model </a:t>
            </a:r>
            <a:r>
              <a:rPr lang="en-ID" dirty="0" err="1"/>
              <a:t>tunggal</a:t>
            </a:r>
            <a:r>
              <a:rPr lang="en-ID" dirty="0"/>
              <a:t> vs. hybrid (</a:t>
            </a:r>
            <a:r>
              <a:rPr lang="en-ID" dirty="0" err="1"/>
              <a:t>grafik</a:t>
            </a:r>
            <a:r>
              <a:rPr lang="en-ID" dirty="0"/>
              <a:t> </a:t>
            </a:r>
            <a:r>
              <a:rPr lang="en-ID" dirty="0" err="1"/>
              <a:t>batang</a:t>
            </a:r>
            <a:r>
              <a:rPr lang="en-ID" dirty="0"/>
              <a:t>).</a:t>
            </a:r>
          </a:p>
          <a:p>
            <a:pPr lvl="0"/>
            <a:r>
              <a:rPr lang="en-ID" dirty="0" err="1"/>
              <a:t>Penurunan</a:t>
            </a:r>
            <a:r>
              <a:rPr lang="en-ID" dirty="0"/>
              <a:t> </a:t>
            </a:r>
            <a:r>
              <a:rPr lang="en-ID" dirty="0" err="1"/>
              <a:t>resistensi</a:t>
            </a:r>
            <a:r>
              <a:rPr lang="en-ID" dirty="0"/>
              <a:t> 40%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manufaktur</a:t>
            </a:r>
            <a:r>
              <a:rPr lang="en-ID" dirty="0"/>
              <a:t>.</a:t>
            </a:r>
          </a:p>
          <a:p>
            <a:pPr lvl="0"/>
            <a:r>
              <a:rPr lang="en-ID" dirty="0" err="1"/>
              <a:t>Pendekatan</a:t>
            </a:r>
            <a:r>
              <a:rPr lang="en-ID" dirty="0"/>
              <a:t> hybrid </a:t>
            </a:r>
            <a:r>
              <a:rPr lang="en-ID" dirty="0" err="1"/>
              <a:t>memadukan</a:t>
            </a:r>
            <a:r>
              <a:rPr lang="en-ID" dirty="0"/>
              <a:t> </a:t>
            </a:r>
            <a:r>
              <a:rPr lang="en-ID" dirty="0" err="1"/>
              <a:t>urgensi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(Kotter)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kesiapan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(ADKAR),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resistensi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40%."</a:t>
            </a:r>
          </a:p>
          <a:p>
            <a:pPr lvl="0"/>
            <a:r>
              <a:rPr lang="en-ID" dirty="0" err="1"/>
              <a:t>Memperkuat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Burnes (2020)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pendekatan</a:t>
            </a:r>
            <a:r>
              <a:rPr lang="en-ID" dirty="0"/>
              <a:t> multilevel."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54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A8418-8BB6-7D4E-BBF5-7CCA6C3FD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4355"/>
          </a:xfrm>
        </p:spPr>
        <p:txBody>
          <a:bodyPr>
            <a:normAutofit fontScale="90000"/>
          </a:bodyPr>
          <a:lstStyle/>
          <a:p>
            <a:pPr algn="l"/>
            <a:br>
              <a:rPr lang="en-ID" sz="3600" dirty="0"/>
            </a:br>
            <a:r>
              <a:rPr lang="en-ID" sz="3600" dirty="0"/>
              <a:t>BUDAYA ORGANISASI SEBAGAI MEDIATOR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E41C3-C4DD-AA49-AFEE-C10F0E871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608"/>
            <a:ext cx="8229600" cy="5001556"/>
          </a:xfrm>
        </p:spPr>
        <p:txBody>
          <a:bodyPr>
            <a:normAutofit/>
          </a:bodyPr>
          <a:lstStyle/>
          <a:p>
            <a:pPr lvl="0"/>
            <a:r>
              <a:rPr lang="en-ID" sz="3600" dirty="0" err="1"/>
              <a:t>Dampak</a:t>
            </a:r>
            <a:r>
              <a:rPr lang="en-ID" sz="3600" dirty="0"/>
              <a:t> </a:t>
            </a:r>
            <a:r>
              <a:rPr lang="en-ID" sz="3600" dirty="0" err="1"/>
              <a:t>Budaya</a:t>
            </a:r>
            <a:r>
              <a:rPr lang="en-ID" sz="3600" dirty="0"/>
              <a:t> </a:t>
            </a:r>
            <a:r>
              <a:rPr lang="en-ID" sz="3600" dirty="0" err="1"/>
              <a:t>Kolaboratif</a:t>
            </a:r>
            <a:r>
              <a:rPr lang="en-ID" sz="3600" dirty="0"/>
              <a:t> </a:t>
            </a:r>
            <a:r>
              <a:rPr lang="en-ID" sz="3600" dirty="0" err="1"/>
              <a:t>pada</a:t>
            </a:r>
            <a:r>
              <a:rPr lang="en-ID" sz="3600" dirty="0"/>
              <a:t> </a:t>
            </a:r>
            <a:r>
              <a:rPr lang="en-ID" sz="3600" dirty="0" err="1"/>
              <a:t>Kecepatan</a:t>
            </a:r>
            <a:r>
              <a:rPr lang="en-ID" sz="3600" dirty="0"/>
              <a:t> </a:t>
            </a:r>
            <a:r>
              <a:rPr lang="en-ID" sz="3600" dirty="0" err="1"/>
              <a:t>Perubahan</a:t>
            </a:r>
            <a:endParaRPr lang="en-ID" sz="3600" dirty="0"/>
          </a:p>
          <a:p>
            <a:pPr lvl="0"/>
            <a:r>
              <a:rPr lang="en-ID" sz="3600" dirty="0" err="1"/>
              <a:t>Keterbukaan</a:t>
            </a:r>
            <a:r>
              <a:rPr lang="en-ID" sz="3600" dirty="0"/>
              <a:t> (Openness) + Psychological Safety → </a:t>
            </a:r>
            <a:r>
              <a:rPr lang="en-ID" sz="3600" dirty="0" err="1"/>
              <a:t>Internalisasi</a:t>
            </a:r>
            <a:r>
              <a:rPr lang="en-ID" sz="3600" dirty="0"/>
              <a:t> 30% </a:t>
            </a:r>
            <a:r>
              <a:rPr lang="en-ID" sz="3600" dirty="0" err="1"/>
              <a:t>lebih</a:t>
            </a:r>
            <a:r>
              <a:rPr lang="en-ID" sz="3600" dirty="0"/>
              <a:t> </a:t>
            </a:r>
            <a:r>
              <a:rPr lang="en-ID" sz="3600" dirty="0" err="1"/>
              <a:t>cepat</a:t>
            </a:r>
            <a:r>
              <a:rPr lang="en-ID" sz="3600" dirty="0"/>
              <a:t>.</a:t>
            </a:r>
          </a:p>
          <a:p>
            <a:pPr lvl="0"/>
            <a:r>
              <a:rPr lang="en-ID" sz="3600" dirty="0" err="1"/>
              <a:t>Foto</a:t>
            </a:r>
            <a:r>
              <a:rPr lang="en-ID" sz="3600" dirty="0"/>
              <a:t> </a:t>
            </a:r>
            <a:r>
              <a:rPr lang="en-ID" sz="3600" dirty="0" err="1"/>
              <a:t>tim</a:t>
            </a:r>
            <a:r>
              <a:rPr lang="en-ID" sz="3600" dirty="0"/>
              <a:t> </a:t>
            </a:r>
            <a:r>
              <a:rPr lang="en-ID" sz="3600" dirty="0" err="1"/>
              <a:t>kolaboratif</a:t>
            </a:r>
            <a:r>
              <a:rPr lang="en-ID" sz="3600" dirty="0"/>
              <a:t> (</a:t>
            </a:r>
            <a:r>
              <a:rPr lang="en-ID" sz="3600" dirty="0" err="1"/>
              <a:t>ilustrasi</a:t>
            </a:r>
            <a:r>
              <a:rPr lang="en-ID" sz="3600" dirty="0"/>
              <a:t>).</a:t>
            </a:r>
          </a:p>
          <a:p>
            <a:pPr lvl="0"/>
            <a:r>
              <a:rPr lang="en-ID" sz="3600" dirty="0" err="1"/>
              <a:t>Budaya</a:t>
            </a:r>
            <a:r>
              <a:rPr lang="en-ID" sz="3600" dirty="0"/>
              <a:t> </a:t>
            </a:r>
            <a:r>
              <a:rPr lang="en-ID" sz="3600" dirty="0" err="1"/>
              <a:t>lokal</a:t>
            </a:r>
            <a:r>
              <a:rPr lang="en-ID" sz="3600" dirty="0"/>
              <a:t> </a:t>
            </a:r>
            <a:r>
              <a:rPr lang="en-ID" sz="3600" dirty="0" err="1"/>
              <a:t>menjadi</a:t>
            </a:r>
            <a:r>
              <a:rPr lang="en-ID" sz="3600" dirty="0"/>
              <a:t> </a:t>
            </a:r>
            <a:r>
              <a:rPr lang="en-ID" sz="3600" dirty="0" err="1"/>
              <a:t>faktor</a:t>
            </a:r>
            <a:r>
              <a:rPr lang="en-ID" sz="3600" dirty="0"/>
              <a:t> </a:t>
            </a:r>
            <a:r>
              <a:rPr lang="en-ID" sz="3600" dirty="0" err="1"/>
              <a:t>kritis</a:t>
            </a:r>
            <a:r>
              <a:rPr lang="en-ID" sz="3600" dirty="0"/>
              <a:t> yang </a:t>
            </a:r>
            <a:r>
              <a:rPr lang="en-ID" sz="3600" dirty="0" err="1"/>
              <a:t>melengkapi</a:t>
            </a:r>
            <a:r>
              <a:rPr lang="en-ID" sz="3600" dirty="0"/>
              <a:t> </a:t>
            </a:r>
            <a:r>
              <a:rPr lang="en-ID" sz="3600" dirty="0" err="1"/>
              <a:t>teori</a:t>
            </a:r>
            <a:r>
              <a:rPr lang="en-ID" sz="3600" dirty="0"/>
              <a:t> Schein (2017).</a:t>
            </a:r>
          </a:p>
          <a:p>
            <a:pPr lvl="0"/>
            <a:r>
              <a:rPr lang="en-ID" sz="3600" dirty="0" err="1"/>
              <a:t>Temuan</a:t>
            </a:r>
            <a:r>
              <a:rPr lang="en-ID" sz="3600" dirty="0"/>
              <a:t> </a:t>
            </a:r>
            <a:r>
              <a:rPr lang="en-ID" sz="3600" dirty="0" err="1"/>
              <a:t>berdasarkan</a:t>
            </a:r>
            <a:r>
              <a:rPr lang="en-ID" sz="3600" dirty="0"/>
              <a:t> </a:t>
            </a:r>
            <a:r>
              <a:rPr lang="en-ID" sz="3600" dirty="0" err="1"/>
              <a:t>survei</a:t>
            </a:r>
            <a:r>
              <a:rPr lang="en-ID" sz="3600" dirty="0"/>
              <a:t> (N=120).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8995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90BAF-56FD-3D4D-8CD7-D0C30C42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ID" dirty="0"/>
            </a:br>
            <a:br>
              <a:rPr lang="en-ID" dirty="0"/>
            </a:br>
            <a:r>
              <a:rPr lang="en-ID" dirty="0"/>
              <a:t>ADAPTASI FORCE FIELD ANALYSIS</a:t>
            </a:r>
            <a:br>
              <a:rPr lang="en-ID" dirty="0"/>
            </a:b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A558C-BE8F-EE4E-97AA-9D6199A51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583214" cy="4983162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en-ID" dirty="0" err="1"/>
              <a:t>Modifikasi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Lewin </a:t>
            </a:r>
            <a:r>
              <a:rPr lang="en-ID" dirty="0" err="1"/>
              <a:t>untuk</a:t>
            </a:r>
            <a:r>
              <a:rPr lang="en-ID" dirty="0"/>
              <a:t> Era </a:t>
            </a:r>
            <a:r>
              <a:rPr lang="en-ID" dirty="0" err="1"/>
              <a:t>Disrupsi</a:t>
            </a:r>
            <a:endParaRPr lang="en-ID" dirty="0"/>
          </a:p>
          <a:p>
            <a:pPr lvl="0" algn="just"/>
            <a:r>
              <a:rPr lang="en-ID" dirty="0"/>
              <a:t>Diagram Force Field Analysis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baru</a:t>
            </a:r>
            <a:endParaRPr lang="en-ID" dirty="0"/>
          </a:p>
          <a:p>
            <a:pPr lvl="0" algn="just"/>
            <a:r>
              <a:rPr lang="en-ID" dirty="0"/>
              <a:t>Gaya </a:t>
            </a:r>
            <a:r>
              <a:rPr lang="en-ID" dirty="0" err="1"/>
              <a:t>Pendorong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kecepatan</a:t>
            </a:r>
            <a:r>
              <a:rPr lang="en-ID" dirty="0"/>
              <a:t> </a:t>
            </a:r>
            <a:r>
              <a:rPr lang="en-ID" dirty="0" err="1"/>
              <a:t>disrupsi</a:t>
            </a:r>
            <a:r>
              <a:rPr lang="en-ID" dirty="0"/>
              <a:t> </a:t>
            </a:r>
            <a:r>
              <a:rPr lang="en-ID" dirty="0" err="1"/>
              <a:t>teknologi</a:t>
            </a:r>
            <a:endParaRPr lang="en-ID" dirty="0"/>
          </a:p>
          <a:p>
            <a:pPr lvl="0" algn="just"/>
            <a:r>
              <a:rPr lang="en-ID" dirty="0"/>
              <a:t>Gaya </a:t>
            </a:r>
            <a:r>
              <a:rPr lang="en-ID" dirty="0" err="1"/>
              <a:t>Penghambat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tahan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(resilience)</a:t>
            </a:r>
          </a:p>
          <a:p>
            <a:pPr lvl="0" algn="just"/>
            <a:r>
              <a:rPr lang="en-ID" dirty="0"/>
              <a:t>Nilai </a:t>
            </a:r>
            <a:r>
              <a:rPr lang="en-ID" dirty="0" err="1"/>
              <a:t>signifikansi</a:t>
            </a:r>
            <a:r>
              <a:rPr lang="en-ID" dirty="0"/>
              <a:t> (p &lt; 0.05) di </a:t>
            </a:r>
            <a:r>
              <a:rPr lang="en-ID" dirty="0" err="1"/>
              <a:t>sektor</a:t>
            </a:r>
            <a:r>
              <a:rPr lang="en-ID" dirty="0"/>
              <a:t> </a:t>
            </a:r>
            <a:r>
              <a:rPr lang="en-ID" dirty="0" err="1"/>
              <a:t>ritel</a:t>
            </a:r>
            <a:endParaRPr lang="en-ID" dirty="0"/>
          </a:p>
          <a:p>
            <a:pPr lvl="0" algn="just"/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melengkapi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Senge (1990) </a:t>
            </a:r>
            <a:r>
              <a:rPr lang="en-ID" dirty="0" err="1"/>
              <a:t>tentang</a:t>
            </a:r>
            <a:r>
              <a:rPr lang="en-ID" dirty="0"/>
              <a:t> learning organization</a:t>
            </a:r>
          </a:p>
          <a:p>
            <a:pPr marL="0" indent="0">
              <a:buNone/>
            </a:pP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78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C8035-81E0-0043-AFBC-1D1D94AEB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ID" dirty="0"/>
              <a:t>IMPLIKASI PRAKTIS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D8EBD-91E5-FB43-AA35-FD9785FBD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Temuan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Perubahan</a:t>
            </a:r>
            <a:endParaRPr lang="en-ID" dirty="0"/>
          </a:p>
          <a:p>
            <a:pPr lvl="0" algn="just"/>
            <a:r>
              <a:rPr lang="en-ID" dirty="0" err="1"/>
              <a:t>Gunakan</a:t>
            </a:r>
            <a:r>
              <a:rPr lang="en-ID" dirty="0"/>
              <a:t> </a:t>
            </a:r>
            <a:r>
              <a:rPr lang="en-ID" dirty="0" err="1"/>
              <a:t>pendekatan</a:t>
            </a:r>
            <a:r>
              <a:rPr lang="en-ID" dirty="0"/>
              <a:t> hybrid (Kotter + ADKAR)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digital</a:t>
            </a:r>
          </a:p>
          <a:p>
            <a:pPr lvl="0" algn="just"/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Peneliti</a:t>
            </a:r>
            <a:r>
              <a:rPr lang="en-ID" dirty="0"/>
              <a:t>. </a:t>
            </a:r>
            <a:r>
              <a:rPr lang="en-ID" dirty="0" err="1"/>
              <a:t>Eksplorasi</a:t>
            </a:r>
            <a:r>
              <a:rPr lang="en-ID" dirty="0"/>
              <a:t>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lokal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model Barat</a:t>
            </a:r>
          </a:p>
          <a:p>
            <a:pPr lvl="0" algn="just"/>
            <a:r>
              <a:rPr lang="en-ID" dirty="0"/>
              <a:t>Ikon </a:t>
            </a:r>
            <a:r>
              <a:rPr lang="en-ID" dirty="0" err="1"/>
              <a:t>tangan</a:t>
            </a:r>
            <a:r>
              <a:rPr lang="en-ID" dirty="0"/>
              <a:t> (</a:t>
            </a:r>
            <a:r>
              <a:rPr lang="en-ID" dirty="0" err="1"/>
              <a:t>manajer</a:t>
            </a:r>
            <a:r>
              <a:rPr lang="en-ID" dirty="0"/>
              <a:t>)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mikroskop</a:t>
            </a:r>
            <a:r>
              <a:rPr lang="en-ID" dirty="0"/>
              <a:t> (</a:t>
            </a:r>
            <a:r>
              <a:rPr lang="en-ID" dirty="0" err="1"/>
              <a:t>peneliti</a:t>
            </a:r>
            <a:r>
              <a:rPr lang="en-ID" dirty="0"/>
              <a:t>)</a:t>
            </a:r>
          </a:p>
          <a:p>
            <a:pPr marL="0" indent="0">
              <a:buNone/>
            </a:pP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1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A8418-8BB6-7D4E-BBF5-7CCA6C3FD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4355"/>
          </a:xfrm>
        </p:spPr>
        <p:txBody>
          <a:bodyPr>
            <a:normAutofit fontScale="90000"/>
          </a:bodyPr>
          <a:lstStyle/>
          <a:p>
            <a:pPr algn="l"/>
            <a:br>
              <a:rPr lang="en-ID" sz="3600" dirty="0"/>
            </a:br>
            <a:r>
              <a:rPr lang="en-ID" sz="3600" dirty="0"/>
              <a:t>BUDAYA ORGANISASI SEBAGAI MEDIATOR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E41C3-C4DD-AA49-AFEE-C10F0E871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608"/>
            <a:ext cx="8229600" cy="5001556"/>
          </a:xfrm>
        </p:spPr>
        <p:txBody>
          <a:bodyPr>
            <a:normAutofit/>
          </a:bodyPr>
          <a:lstStyle/>
          <a:p>
            <a:pPr lvl="0"/>
            <a:r>
              <a:rPr lang="en-ID" sz="3600" dirty="0" err="1"/>
              <a:t>Dampak</a:t>
            </a:r>
            <a:r>
              <a:rPr lang="en-ID" sz="3600" dirty="0"/>
              <a:t> </a:t>
            </a:r>
            <a:r>
              <a:rPr lang="en-ID" sz="3600" dirty="0" err="1"/>
              <a:t>Budaya</a:t>
            </a:r>
            <a:r>
              <a:rPr lang="en-ID" sz="3600" dirty="0"/>
              <a:t> </a:t>
            </a:r>
            <a:r>
              <a:rPr lang="en-ID" sz="3600" dirty="0" err="1"/>
              <a:t>Kolaboratif</a:t>
            </a:r>
            <a:r>
              <a:rPr lang="en-ID" sz="3600" dirty="0"/>
              <a:t> </a:t>
            </a:r>
            <a:r>
              <a:rPr lang="en-ID" sz="3600" dirty="0" err="1"/>
              <a:t>pada</a:t>
            </a:r>
            <a:r>
              <a:rPr lang="en-ID" sz="3600" dirty="0"/>
              <a:t> </a:t>
            </a:r>
            <a:r>
              <a:rPr lang="en-ID" sz="3600" dirty="0" err="1"/>
              <a:t>Kecepatan</a:t>
            </a:r>
            <a:r>
              <a:rPr lang="en-ID" sz="3600" dirty="0"/>
              <a:t> </a:t>
            </a:r>
            <a:r>
              <a:rPr lang="en-ID" sz="3600" dirty="0" err="1"/>
              <a:t>Perubahan</a:t>
            </a:r>
            <a:endParaRPr lang="en-ID" sz="3600" dirty="0"/>
          </a:p>
          <a:p>
            <a:pPr lvl="0"/>
            <a:r>
              <a:rPr lang="en-ID" sz="3600" dirty="0" err="1"/>
              <a:t>Keterbukaan</a:t>
            </a:r>
            <a:r>
              <a:rPr lang="en-ID" sz="3600" dirty="0"/>
              <a:t> (Openness) + Psychological Safety → </a:t>
            </a:r>
            <a:r>
              <a:rPr lang="en-ID" sz="3600" dirty="0" err="1"/>
              <a:t>Internalisasi</a:t>
            </a:r>
            <a:r>
              <a:rPr lang="en-ID" sz="3600" dirty="0"/>
              <a:t> 30% </a:t>
            </a:r>
            <a:r>
              <a:rPr lang="en-ID" sz="3600" dirty="0" err="1"/>
              <a:t>lebih</a:t>
            </a:r>
            <a:r>
              <a:rPr lang="en-ID" sz="3600" dirty="0"/>
              <a:t> </a:t>
            </a:r>
            <a:r>
              <a:rPr lang="en-ID" sz="3600" dirty="0" err="1"/>
              <a:t>cepat</a:t>
            </a:r>
            <a:r>
              <a:rPr lang="en-ID" sz="3600" dirty="0"/>
              <a:t>.</a:t>
            </a:r>
          </a:p>
          <a:p>
            <a:pPr lvl="0"/>
            <a:r>
              <a:rPr lang="en-ID" sz="3600" dirty="0" err="1"/>
              <a:t>Foto</a:t>
            </a:r>
            <a:r>
              <a:rPr lang="en-ID" sz="3600" dirty="0"/>
              <a:t> </a:t>
            </a:r>
            <a:r>
              <a:rPr lang="en-ID" sz="3600" dirty="0" err="1"/>
              <a:t>tim</a:t>
            </a:r>
            <a:r>
              <a:rPr lang="en-ID" sz="3600" dirty="0"/>
              <a:t> </a:t>
            </a:r>
            <a:r>
              <a:rPr lang="en-ID" sz="3600" dirty="0" err="1"/>
              <a:t>kolaboratif</a:t>
            </a:r>
            <a:r>
              <a:rPr lang="en-ID" sz="3600" dirty="0"/>
              <a:t> (</a:t>
            </a:r>
            <a:r>
              <a:rPr lang="en-ID" sz="3600" dirty="0" err="1"/>
              <a:t>ilustrasi</a:t>
            </a:r>
            <a:r>
              <a:rPr lang="en-ID" sz="3600" dirty="0"/>
              <a:t>).</a:t>
            </a:r>
          </a:p>
          <a:p>
            <a:pPr lvl="0"/>
            <a:r>
              <a:rPr lang="en-ID" sz="3600" dirty="0" err="1"/>
              <a:t>Budaya</a:t>
            </a:r>
            <a:r>
              <a:rPr lang="en-ID" sz="3600" dirty="0"/>
              <a:t> </a:t>
            </a:r>
            <a:r>
              <a:rPr lang="en-ID" sz="3600" dirty="0" err="1"/>
              <a:t>lokal</a:t>
            </a:r>
            <a:r>
              <a:rPr lang="en-ID" sz="3600" dirty="0"/>
              <a:t> </a:t>
            </a:r>
            <a:r>
              <a:rPr lang="en-ID" sz="3600" dirty="0" err="1"/>
              <a:t>menjadi</a:t>
            </a:r>
            <a:r>
              <a:rPr lang="en-ID" sz="3600" dirty="0"/>
              <a:t> </a:t>
            </a:r>
            <a:r>
              <a:rPr lang="en-ID" sz="3600" dirty="0" err="1"/>
              <a:t>faktor</a:t>
            </a:r>
            <a:r>
              <a:rPr lang="en-ID" sz="3600" dirty="0"/>
              <a:t> </a:t>
            </a:r>
            <a:r>
              <a:rPr lang="en-ID" sz="3600" dirty="0" err="1"/>
              <a:t>kritis</a:t>
            </a:r>
            <a:r>
              <a:rPr lang="en-ID" sz="3600" dirty="0"/>
              <a:t> yang </a:t>
            </a:r>
            <a:r>
              <a:rPr lang="en-ID" sz="3600" dirty="0" err="1"/>
              <a:t>melengkapi</a:t>
            </a:r>
            <a:r>
              <a:rPr lang="en-ID" sz="3600" dirty="0"/>
              <a:t> </a:t>
            </a:r>
            <a:r>
              <a:rPr lang="en-ID" sz="3600" dirty="0" err="1"/>
              <a:t>teori</a:t>
            </a:r>
            <a:r>
              <a:rPr lang="en-ID" sz="3600" dirty="0"/>
              <a:t> Schein (2017).</a:t>
            </a:r>
          </a:p>
          <a:p>
            <a:pPr lvl="0"/>
            <a:r>
              <a:rPr lang="en-ID" sz="3600" dirty="0" err="1"/>
              <a:t>Temuan</a:t>
            </a:r>
            <a:r>
              <a:rPr lang="en-ID" sz="3600" dirty="0"/>
              <a:t> </a:t>
            </a:r>
            <a:r>
              <a:rPr lang="en-ID" sz="3600" dirty="0" err="1"/>
              <a:t>berdasarkan</a:t>
            </a:r>
            <a:r>
              <a:rPr lang="en-ID" sz="3600" dirty="0"/>
              <a:t> </a:t>
            </a:r>
            <a:r>
              <a:rPr lang="en-ID" sz="3600" dirty="0" err="1"/>
              <a:t>survei</a:t>
            </a:r>
            <a:r>
              <a:rPr lang="en-ID" sz="3600" dirty="0"/>
              <a:t> (N=120).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94443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ID" sz="3600" dirty="0" err="1"/>
              <a:t>Konsep</a:t>
            </a:r>
            <a:r>
              <a:rPr lang="en-ID" sz="3600" dirty="0"/>
              <a:t> Dasar </a:t>
            </a:r>
            <a:r>
              <a:rPr lang="en-ID" sz="3600" dirty="0" err="1"/>
              <a:t>Manajemen</a:t>
            </a:r>
            <a:r>
              <a:rPr lang="en-ID" sz="3600" dirty="0"/>
              <a:t> </a:t>
            </a:r>
            <a:r>
              <a:rPr lang="en-ID" sz="3600" dirty="0" err="1"/>
              <a:t>Perubahan</a:t>
            </a:r>
            <a:endParaRPr lang="en-ID" sz="36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DF06A37-9908-CD7E-A9B5-E337CF40FD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9907536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97AAD-C9A4-3841-9105-58E7F0450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2966"/>
            <a:ext cx="8229600" cy="565319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ID" dirty="0" err="1">
                <a:solidFill>
                  <a:srgbClr val="0070C0"/>
                </a:solidFill>
              </a:rPr>
              <a:t>Pertanyaan</a:t>
            </a:r>
            <a:r>
              <a:rPr lang="en-ID" dirty="0">
                <a:solidFill>
                  <a:srgbClr val="0070C0"/>
                </a:solidFill>
              </a:rPr>
              <a:t> essay:</a:t>
            </a:r>
          </a:p>
          <a:p>
            <a:pPr algn="just"/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integrasi</a:t>
            </a:r>
            <a:r>
              <a:rPr lang="en-ID" dirty="0"/>
              <a:t> model hybrid (Kotter’s 8-Step </a:t>
            </a:r>
            <a:r>
              <a:rPr lang="en-ID" dirty="0" err="1"/>
              <a:t>dan</a:t>
            </a:r>
            <a:r>
              <a:rPr lang="en-ID" dirty="0"/>
              <a:t> ADKAR)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resistensi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40%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transformasi</a:t>
            </a:r>
            <a:r>
              <a:rPr lang="en-ID" dirty="0"/>
              <a:t> digital!</a:t>
            </a:r>
          </a:p>
          <a:p>
            <a:pPr lvl="0" algn="just"/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, </a:t>
            </a:r>
            <a:r>
              <a:rPr lang="en-ID" dirty="0" err="1"/>
              <a:t>khususnya</a:t>
            </a:r>
            <a:r>
              <a:rPr lang="en-ID" dirty="0"/>
              <a:t> </a:t>
            </a:r>
            <a:r>
              <a:rPr lang="en-ID" dirty="0" err="1"/>
              <a:t>keterbukaan</a:t>
            </a:r>
            <a:r>
              <a:rPr lang="en-ID" dirty="0"/>
              <a:t> (openness) </a:t>
            </a:r>
            <a:r>
              <a:rPr lang="en-ID" dirty="0" err="1"/>
              <a:t>dan</a:t>
            </a:r>
            <a:r>
              <a:rPr lang="en-ID" dirty="0"/>
              <a:t> psychological safety,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mediator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percepatan</a:t>
            </a:r>
            <a:r>
              <a:rPr lang="en-ID" dirty="0"/>
              <a:t> </a:t>
            </a:r>
            <a:r>
              <a:rPr lang="en-ID" dirty="0" err="1"/>
              <a:t>internalisasi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? </a:t>
            </a:r>
            <a:r>
              <a:rPr lang="en-ID" dirty="0" err="1"/>
              <a:t>Berikan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!</a:t>
            </a:r>
          </a:p>
          <a:p>
            <a:pPr lvl="0" algn="just"/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Force Field Analysis </a:t>
            </a:r>
            <a:r>
              <a:rPr lang="en-ID" dirty="0" err="1"/>
              <a:t>tradisional</a:t>
            </a:r>
            <a:r>
              <a:rPr lang="en-ID" dirty="0"/>
              <a:t> (Lewin)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adaptasinya</a:t>
            </a:r>
            <a:r>
              <a:rPr lang="en-ID" dirty="0"/>
              <a:t> di era </a:t>
            </a:r>
            <a:r>
              <a:rPr lang="en-ID" dirty="0" err="1"/>
              <a:t>disrupsi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temuan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?</a:t>
            </a:r>
          </a:p>
          <a:p>
            <a:pPr lvl="0" algn="just"/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temuan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pendekatan</a:t>
            </a:r>
            <a:r>
              <a:rPr lang="en-ID" dirty="0"/>
              <a:t> hybrid </a:t>
            </a:r>
            <a:r>
              <a:rPr lang="en-ID" dirty="0" err="1"/>
              <a:t>memperkuat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multilevel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yang </a:t>
            </a:r>
            <a:r>
              <a:rPr lang="en-ID" dirty="0" err="1"/>
              <a:t>dikemukakan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Burnes (2020)?</a:t>
            </a:r>
          </a:p>
          <a:p>
            <a:pPr lvl="0" algn="just"/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implikasi</a:t>
            </a:r>
            <a:r>
              <a:rPr lang="en-ID" dirty="0"/>
              <a:t> </a:t>
            </a:r>
            <a:r>
              <a:rPr lang="en-ID" dirty="0" err="1"/>
              <a:t>praktis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manajer</a:t>
            </a:r>
            <a:r>
              <a:rPr lang="en-ID" dirty="0"/>
              <a:t> yang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digital di </a:t>
            </a:r>
            <a:r>
              <a:rPr lang="en-ID" dirty="0" err="1"/>
              <a:t>sektor</a:t>
            </a:r>
            <a:r>
              <a:rPr lang="en-ID" dirty="0"/>
              <a:t> </a:t>
            </a:r>
            <a:r>
              <a:rPr lang="en-ID" dirty="0" err="1"/>
              <a:t>ritel</a:t>
            </a:r>
            <a:r>
              <a:rPr lang="en-ID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301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8A34-1A15-D740-B387-F86D59243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862" y="262759"/>
            <a:ext cx="8397766" cy="620110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ID" sz="3800" dirty="0" err="1"/>
              <a:t>Pertanyaan</a:t>
            </a:r>
            <a:r>
              <a:rPr lang="en-ID" sz="3800" dirty="0"/>
              <a:t> 1: </a:t>
            </a:r>
          </a:p>
          <a:p>
            <a:pPr marL="0" indent="0" algn="just">
              <a:buNone/>
            </a:pPr>
            <a:r>
              <a:rPr lang="en-ID" sz="3800" b="1" i="1" dirty="0" err="1">
                <a:solidFill>
                  <a:srgbClr val="0070C0"/>
                </a:solidFill>
              </a:rPr>
              <a:t>Mengapa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pendekatan</a:t>
            </a:r>
            <a:r>
              <a:rPr lang="en-ID" sz="3800" b="1" i="1" dirty="0">
                <a:solidFill>
                  <a:srgbClr val="0070C0"/>
                </a:solidFill>
              </a:rPr>
              <a:t> hybrid (Kotter + ADKAR) </a:t>
            </a:r>
            <a:r>
              <a:rPr lang="en-ID" sz="3800" b="1" i="1" dirty="0" err="1">
                <a:solidFill>
                  <a:srgbClr val="0070C0"/>
                </a:solidFill>
              </a:rPr>
              <a:t>lebih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efektif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dibandingkan</a:t>
            </a:r>
            <a:r>
              <a:rPr lang="en-ID" sz="3800" b="1" i="1" dirty="0">
                <a:solidFill>
                  <a:srgbClr val="0070C0"/>
                </a:solidFill>
              </a:rPr>
              <a:t> model </a:t>
            </a:r>
            <a:r>
              <a:rPr lang="en-ID" sz="3800" b="1" i="1" dirty="0" err="1">
                <a:solidFill>
                  <a:srgbClr val="0070C0"/>
                </a:solidFill>
              </a:rPr>
              <a:t>tunggal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dalam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perubahan</a:t>
            </a:r>
            <a:r>
              <a:rPr lang="en-ID" sz="3800" b="1" i="1" dirty="0">
                <a:solidFill>
                  <a:srgbClr val="0070C0"/>
                </a:solidFill>
              </a:rPr>
              <a:t> digital?</a:t>
            </a:r>
          </a:p>
          <a:p>
            <a:pPr marL="0" indent="0" algn="just">
              <a:buNone/>
            </a:pPr>
            <a:r>
              <a:rPr lang="en-ID" sz="3800" b="1" i="1" dirty="0" err="1"/>
              <a:t>Jawaban</a:t>
            </a:r>
            <a:r>
              <a:rPr lang="en-ID" sz="3800" b="1" i="1" dirty="0"/>
              <a:t>:</a:t>
            </a:r>
          </a:p>
          <a:p>
            <a:pPr lvl="0" algn="just"/>
            <a:r>
              <a:rPr lang="en-ID" sz="3800" dirty="0"/>
              <a:t>Kotter </a:t>
            </a:r>
            <a:r>
              <a:rPr lang="en-ID" sz="3800" dirty="0" err="1"/>
              <a:t>fokus</a:t>
            </a:r>
            <a:r>
              <a:rPr lang="en-ID" sz="3800" dirty="0"/>
              <a:t> </a:t>
            </a:r>
            <a:r>
              <a:rPr lang="en-ID" sz="3800" dirty="0" err="1"/>
              <a:t>pada</a:t>
            </a:r>
            <a:r>
              <a:rPr lang="en-ID" sz="3800" dirty="0"/>
              <a:t> </a:t>
            </a:r>
            <a:r>
              <a:rPr lang="en-ID" sz="3800" dirty="0" err="1"/>
              <a:t>urgensi</a:t>
            </a:r>
            <a:r>
              <a:rPr lang="en-ID" sz="3800" dirty="0"/>
              <a:t> </a:t>
            </a:r>
            <a:r>
              <a:rPr lang="en-ID" sz="3800" dirty="0" err="1"/>
              <a:t>strategis</a:t>
            </a:r>
            <a:r>
              <a:rPr lang="en-ID" sz="3800" dirty="0"/>
              <a:t> </a:t>
            </a:r>
            <a:r>
              <a:rPr lang="en-ID" sz="3800" dirty="0" err="1"/>
              <a:t>dan</a:t>
            </a:r>
            <a:r>
              <a:rPr lang="en-ID" sz="3800" dirty="0"/>
              <a:t> </a:t>
            </a:r>
            <a:r>
              <a:rPr lang="en-ID" sz="3800" dirty="0" err="1"/>
              <a:t>perubahan</a:t>
            </a:r>
            <a:r>
              <a:rPr lang="en-ID" sz="3800" dirty="0"/>
              <a:t> di level </a:t>
            </a:r>
            <a:r>
              <a:rPr lang="en-ID" sz="3800" dirty="0" err="1"/>
              <a:t>makro</a:t>
            </a:r>
            <a:r>
              <a:rPr lang="en-ID" sz="3800" dirty="0"/>
              <a:t> (</a:t>
            </a:r>
            <a:r>
              <a:rPr lang="en-ID" sz="3800" dirty="0" err="1"/>
              <a:t>organisasi</a:t>
            </a:r>
            <a:r>
              <a:rPr lang="en-ID" sz="3800" dirty="0"/>
              <a:t>).</a:t>
            </a:r>
          </a:p>
          <a:p>
            <a:pPr lvl="0" algn="just"/>
            <a:r>
              <a:rPr lang="en-ID" sz="3800" dirty="0"/>
              <a:t>ADKAR </a:t>
            </a:r>
            <a:r>
              <a:rPr lang="en-ID" sz="3800" dirty="0" err="1"/>
              <a:t>menangani</a:t>
            </a:r>
            <a:r>
              <a:rPr lang="en-ID" sz="3800" dirty="0"/>
              <a:t> </a:t>
            </a:r>
            <a:r>
              <a:rPr lang="en-ID" sz="3800" dirty="0" err="1"/>
              <a:t>kesiapan</a:t>
            </a:r>
            <a:r>
              <a:rPr lang="en-ID" sz="3800" dirty="0"/>
              <a:t> </a:t>
            </a:r>
            <a:r>
              <a:rPr lang="en-ID" sz="3800" dirty="0" err="1"/>
              <a:t>individu</a:t>
            </a:r>
            <a:r>
              <a:rPr lang="en-ID" sz="3800" dirty="0"/>
              <a:t> (awareness, desire, knowledge, ability, reinforcement).</a:t>
            </a:r>
          </a:p>
          <a:p>
            <a:pPr lvl="0" algn="just"/>
            <a:r>
              <a:rPr lang="en-ID" sz="3800" dirty="0" err="1"/>
              <a:t>Kombinasi</a:t>
            </a:r>
            <a:r>
              <a:rPr lang="en-ID" sz="3800" dirty="0"/>
              <a:t> </a:t>
            </a:r>
            <a:r>
              <a:rPr lang="en-ID" sz="3800" dirty="0" err="1"/>
              <a:t>keduanya</a:t>
            </a:r>
            <a:r>
              <a:rPr lang="en-ID" sz="3800" dirty="0"/>
              <a:t> </a:t>
            </a:r>
            <a:r>
              <a:rPr lang="en-ID" sz="3800" dirty="0" err="1"/>
              <a:t>mencakup</a:t>
            </a:r>
            <a:r>
              <a:rPr lang="en-ID" sz="3800" dirty="0"/>
              <a:t> </a:t>
            </a:r>
            <a:r>
              <a:rPr lang="en-ID" sz="3800" dirty="0" err="1"/>
              <a:t>aspek</a:t>
            </a:r>
            <a:r>
              <a:rPr lang="en-ID" sz="3800" dirty="0"/>
              <a:t> </a:t>
            </a:r>
            <a:r>
              <a:rPr lang="en-ID" sz="3800" dirty="0" err="1"/>
              <a:t>struktural</a:t>
            </a:r>
            <a:r>
              <a:rPr lang="en-ID" sz="3800" dirty="0"/>
              <a:t> </a:t>
            </a:r>
            <a:r>
              <a:rPr lang="en-ID" sz="3800" dirty="0" err="1"/>
              <a:t>dan</a:t>
            </a:r>
            <a:r>
              <a:rPr lang="en-ID" sz="3800" dirty="0"/>
              <a:t> </a:t>
            </a:r>
            <a:r>
              <a:rPr lang="en-ID" sz="3800" dirty="0" err="1"/>
              <a:t>psikologis</a:t>
            </a:r>
            <a:r>
              <a:rPr lang="en-ID" sz="3800" dirty="0"/>
              <a:t>, </a:t>
            </a:r>
            <a:r>
              <a:rPr lang="en-ID" sz="3800" dirty="0" err="1"/>
              <a:t>sehingga</a:t>
            </a:r>
            <a:r>
              <a:rPr lang="en-ID" sz="3800" dirty="0"/>
              <a:t> </a:t>
            </a:r>
            <a:r>
              <a:rPr lang="en-ID" sz="3800" dirty="0" err="1"/>
              <a:t>mengurangi</a:t>
            </a:r>
            <a:r>
              <a:rPr lang="en-ID" sz="3800" dirty="0"/>
              <a:t> </a:t>
            </a:r>
            <a:r>
              <a:rPr lang="en-ID" sz="3800" dirty="0" err="1"/>
              <a:t>resistensi</a:t>
            </a:r>
            <a:r>
              <a:rPr lang="en-ID" sz="3800" dirty="0"/>
              <a:t> </a:t>
            </a:r>
            <a:r>
              <a:rPr lang="en-ID" sz="3800" dirty="0" err="1"/>
              <a:t>hingga</a:t>
            </a:r>
            <a:r>
              <a:rPr lang="en-ID" sz="3800" dirty="0"/>
              <a:t> 40% (</a:t>
            </a:r>
            <a:r>
              <a:rPr lang="en-ID" sz="3800" dirty="0" err="1"/>
              <a:t>terbukti</a:t>
            </a:r>
            <a:r>
              <a:rPr lang="en-ID" sz="3800" dirty="0"/>
              <a:t> di </a:t>
            </a:r>
            <a:r>
              <a:rPr lang="en-ID" sz="3800" dirty="0" err="1"/>
              <a:t>perusahaan</a:t>
            </a:r>
            <a:r>
              <a:rPr lang="en-ID" sz="3800" dirty="0"/>
              <a:t> </a:t>
            </a:r>
            <a:r>
              <a:rPr lang="en-ID" sz="3800" dirty="0" err="1"/>
              <a:t>manufaktur</a:t>
            </a:r>
            <a:r>
              <a:rPr lang="en-ID" sz="3800" dirty="0"/>
              <a:t>).</a:t>
            </a:r>
          </a:p>
          <a:p>
            <a:pPr marL="0" indent="0" algn="just">
              <a:buNone/>
            </a:pPr>
            <a:r>
              <a:rPr lang="en-ID" sz="3800" dirty="0" err="1"/>
              <a:t>Pertanyaan</a:t>
            </a:r>
            <a:r>
              <a:rPr lang="en-ID" sz="3800" dirty="0"/>
              <a:t> 2: </a:t>
            </a:r>
          </a:p>
          <a:p>
            <a:pPr marL="0" indent="0" algn="just">
              <a:buNone/>
            </a:pPr>
            <a:r>
              <a:rPr lang="en-ID" sz="3800" b="1" i="1" dirty="0" err="1">
                <a:solidFill>
                  <a:srgbClr val="0070C0"/>
                </a:solidFill>
              </a:rPr>
              <a:t>Variabel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baru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apa</a:t>
            </a:r>
            <a:r>
              <a:rPr lang="en-ID" sz="3800" b="1" i="1" dirty="0">
                <a:solidFill>
                  <a:srgbClr val="0070C0"/>
                </a:solidFill>
              </a:rPr>
              <a:t> yang </a:t>
            </a:r>
            <a:r>
              <a:rPr lang="en-ID" sz="3800" b="1" i="1" dirty="0" err="1">
                <a:solidFill>
                  <a:srgbClr val="0070C0"/>
                </a:solidFill>
              </a:rPr>
              <a:t>dimasukkan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dalam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adaptasi</a:t>
            </a:r>
            <a:r>
              <a:rPr lang="en-ID" sz="3800" b="1" i="1" dirty="0">
                <a:solidFill>
                  <a:srgbClr val="0070C0"/>
                </a:solidFill>
              </a:rPr>
              <a:t> Force Field Analysis </a:t>
            </a:r>
            <a:r>
              <a:rPr lang="en-ID" sz="3800" b="1" i="1" dirty="0" err="1">
                <a:solidFill>
                  <a:srgbClr val="0070C0"/>
                </a:solidFill>
              </a:rPr>
              <a:t>untuk</a:t>
            </a:r>
            <a:r>
              <a:rPr lang="en-ID" sz="3800" b="1" i="1" dirty="0">
                <a:solidFill>
                  <a:srgbClr val="0070C0"/>
                </a:solidFill>
              </a:rPr>
              <a:t> era </a:t>
            </a:r>
            <a:r>
              <a:rPr lang="en-ID" sz="3800" b="1" i="1" dirty="0" err="1">
                <a:solidFill>
                  <a:srgbClr val="0070C0"/>
                </a:solidFill>
              </a:rPr>
              <a:t>disrupsi</a:t>
            </a:r>
            <a:r>
              <a:rPr lang="en-ID" sz="3800" b="1" i="1" dirty="0">
                <a:solidFill>
                  <a:srgbClr val="0070C0"/>
                </a:solidFill>
              </a:rPr>
              <a:t>, </a:t>
            </a:r>
            <a:r>
              <a:rPr lang="en-ID" sz="3800" b="1" i="1" dirty="0" err="1">
                <a:solidFill>
                  <a:srgbClr val="0070C0"/>
                </a:solidFill>
              </a:rPr>
              <a:t>dan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mengapa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signifikan</a:t>
            </a:r>
            <a:r>
              <a:rPr lang="en-ID" sz="3800" b="1" i="1" dirty="0">
                <a:solidFill>
                  <a:srgbClr val="0070C0"/>
                </a:solidFill>
              </a:rPr>
              <a:t> (p &lt; 0.05) di </a:t>
            </a:r>
            <a:r>
              <a:rPr lang="en-ID" sz="3800" b="1" i="1" dirty="0" err="1">
                <a:solidFill>
                  <a:srgbClr val="0070C0"/>
                </a:solidFill>
              </a:rPr>
              <a:t>sektor</a:t>
            </a:r>
            <a:r>
              <a:rPr lang="en-ID" sz="3800" b="1" i="1" dirty="0">
                <a:solidFill>
                  <a:srgbClr val="0070C0"/>
                </a:solidFill>
              </a:rPr>
              <a:t> </a:t>
            </a:r>
            <a:r>
              <a:rPr lang="en-ID" sz="3800" b="1" i="1" dirty="0" err="1">
                <a:solidFill>
                  <a:srgbClr val="0070C0"/>
                </a:solidFill>
              </a:rPr>
              <a:t>ritel</a:t>
            </a:r>
            <a:r>
              <a:rPr lang="en-ID" sz="3800" b="1" i="1" dirty="0">
                <a:solidFill>
                  <a:srgbClr val="0070C0"/>
                </a:solidFill>
              </a:rPr>
              <a:t>?</a:t>
            </a:r>
          </a:p>
          <a:p>
            <a:pPr marL="0" indent="0" algn="just">
              <a:buNone/>
            </a:pPr>
            <a:r>
              <a:rPr lang="en-ID" sz="3800" b="1" i="1" dirty="0" err="1"/>
              <a:t>Jawaban</a:t>
            </a:r>
            <a:r>
              <a:rPr lang="en-ID" sz="3800" b="1" i="1" dirty="0"/>
              <a:t>:</a:t>
            </a:r>
          </a:p>
          <a:p>
            <a:pPr lvl="0" algn="just"/>
            <a:r>
              <a:rPr lang="en-ID" sz="3800" dirty="0"/>
              <a:t>Gaya </a:t>
            </a:r>
            <a:r>
              <a:rPr lang="en-ID" sz="3800" dirty="0" err="1"/>
              <a:t>pendorong</a:t>
            </a:r>
            <a:r>
              <a:rPr lang="en-ID" sz="3800" dirty="0"/>
              <a:t> </a:t>
            </a:r>
            <a:r>
              <a:rPr lang="en-ID" sz="3800" dirty="0" err="1"/>
              <a:t>tentang</a:t>
            </a:r>
            <a:r>
              <a:rPr lang="en-ID" sz="3800" dirty="0"/>
              <a:t> </a:t>
            </a:r>
            <a:r>
              <a:rPr lang="en-ID" sz="3800" dirty="0" err="1"/>
              <a:t>kecepatan</a:t>
            </a:r>
            <a:r>
              <a:rPr lang="en-ID" sz="3800" dirty="0"/>
              <a:t> </a:t>
            </a:r>
            <a:r>
              <a:rPr lang="en-ID" sz="3800" dirty="0" err="1"/>
              <a:t>disrupsi</a:t>
            </a:r>
            <a:r>
              <a:rPr lang="en-ID" sz="3800" dirty="0"/>
              <a:t> </a:t>
            </a:r>
            <a:r>
              <a:rPr lang="en-ID" sz="3800" dirty="0" err="1"/>
              <a:t>teknologi</a:t>
            </a:r>
            <a:r>
              <a:rPr lang="en-ID" sz="3800" dirty="0"/>
              <a:t> (</a:t>
            </a:r>
            <a:r>
              <a:rPr lang="en-ID" sz="3800" dirty="0" err="1"/>
              <a:t>misalnya</a:t>
            </a:r>
            <a:r>
              <a:rPr lang="en-ID" sz="3800" dirty="0"/>
              <a:t> e-commerce)</a:t>
            </a:r>
          </a:p>
          <a:p>
            <a:pPr lvl="0" algn="just"/>
            <a:r>
              <a:rPr lang="en-ID" sz="3800" dirty="0"/>
              <a:t>Gaya </a:t>
            </a:r>
            <a:r>
              <a:rPr lang="en-ID" sz="3800" dirty="0" err="1"/>
              <a:t>penghambat</a:t>
            </a:r>
            <a:r>
              <a:rPr lang="en-ID" sz="3800" dirty="0"/>
              <a:t> </a:t>
            </a:r>
            <a:r>
              <a:rPr lang="en-ID" sz="3800" dirty="0" err="1"/>
              <a:t>dari</a:t>
            </a:r>
            <a:r>
              <a:rPr lang="en-ID" sz="3800" dirty="0"/>
              <a:t> </a:t>
            </a:r>
            <a:r>
              <a:rPr lang="en-ID" sz="3800" dirty="0" err="1"/>
              <a:t>Daya</a:t>
            </a:r>
            <a:r>
              <a:rPr lang="en-ID" sz="3800" dirty="0"/>
              <a:t> </a:t>
            </a:r>
            <a:r>
              <a:rPr lang="en-ID" sz="3800" dirty="0" err="1"/>
              <a:t>tahan</a:t>
            </a:r>
            <a:r>
              <a:rPr lang="en-ID" sz="3800" dirty="0"/>
              <a:t> </a:t>
            </a:r>
            <a:r>
              <a:rPr lang="en-ID" sz="3800" dirty="0" err="1"/>
              <a:t>karyawan</a:t>
            </a:r>
            <a:r>
              <a:rPr lang="en-ID" sz="3800" dirty="0"/>
              <a:t> (resilience) </a:t>
            </a:r>
            <a:r>
              <a:rPr lang="en-ID" sz="3800" dirty="0" err="1"/>
              <a:t>terhadap</a:t>
            </a:r>
            <a:r>
              <a:rPr lang="en-ID" sz="3800" dirty="0"/>
              <a:t> </a:t>
            </a:r>
            <a:r>
              <a:rPr lang="en-ID" sz="3800" dirty="0" err="1"/>
              <a:t>perubahan</a:t>
            </a:r>
            <a:endParaRPr lang="en-ID" sz="3800" dirty="0"/>
          </a:p>
          <a:p>
            <a:pPr lvl="0" algn="just"/>
            <a:r>
              <a:rPr lang="en-ID" sz="3800" dirty="0" err="1"/>
              <a:t>Signifikan</a:t>
            </a:r>
            <a:r>
              <a:rPr lang="en-ID" sz="3800" dirty="0"/>
              <a:t> di </a:t>
            </a:r>
            <a:r>
              <a:rPr lang="en-ID" sz="3800" dirty="0" err="1"/>
              <a:t>ritel</a:t>
            </a:r>
            <a:r>
              <a:rPr lang="en-ID" sz="3800" dirty="0"/>
              <a:t> </a:t>
            </a:r>
            <a:r>
              <a:rPr lang="en-ID" sz="3800" dirty="0" err="1"/>
              <a:t>karena</a:t>
            </a:r>
            <a:r>
              <a:rPr lang="en-ID" sz="3800" dirty="0"/>
              <a:t> </a:t>
            </a:r>
            <a:r>
              <a:rPr lang="en-ID" sz="3800" dirty="0" err="1"/>
              <a:t>tekanan</a:t>
            </a:r>
            <a:r>
              <a:rPr lang="en-ID" sz="3800" dirty="0"/>
              <a:t> </a:t>
            </a:r>
            <a:r>
              <a:rPr lang="en-ID" sz="3800" dirty="0" err="1"/>
              <a:t>disrupsi</a:t>
            </a:r>
            <a:r>
              <a:rPr lang="en-ID" sz="3800" dirty="0"/>
              <a:t> digital </a:t>
            </a:r>
            <a:r>
              <a:rPr lang="en-ID" sz="3800" dirty="0" err="1"/>
              <a:t>tinggi</a:t>
            </a:r>
            <a:r>
              <a:rPr lang="en-ID" sz="3800" dirty="0"/>
              <a:t>, </a:t>
            </a:r>
            <a:r>
              <a:rPr lang="en-ID" sz="3800" dirty="0" err="1"/>
              <a:t>sementara</a:t>
            </a:r>
            <a:r>
              <a:rPr lang="en-ID" sz="3800" dirty="0"/>
              <a:t> </a:t>
            </a:r>
            <a:r>
              <a:rPr lang="en-ID" sz="3800" dirty="0" err="1"/>
              <a:t>resistensi</a:t>
            </a:r>
            <a:r>
              <a:rPr lang="en-ID" sz="3800" dirty="0"/>
              <a:t> </a:t>
            </a:r>
            <a:r>
              <a:rPr lang="en-ID" sz="3800" dirty="0" err="1"/>
              <a:t>karyawan</a:t>
            </a:r>
            <a:r>
              <a:rPr lang="en-ID" sz="3800" dirty="0"/>
              <a:t> </a:t>
            </a:r>
            <a:r>
              <a:rPr lang="en-ID" sz="3800" dirty="0" err="1"/>
              <a:t>memengaruhi</a:t>
            </a:r>
            <a:r>
              <a:rPr lang="en-ID" sz="3800" dirty="0"/>
              <a:t> </a:t>
            </a:r>
            <a:r>
              <a:rPr lang="en-ID" sz="3800" dirty="0" err="1"/>
              <a:t>keberhasilan</a:t>
            </a:r>
            <a:r>
              <a:rPr lang="en-ID" sz="3800" dirty="0"/>
              <a:t> </a:t>
            </a:r>
            <a:r>
              <a:rPr lang="en-ID" sz="3800" dirty="0" err="1"/>
              <a:t>perubahan</a:t>
            </a:r>
            <a:endParaRPr lang="en-ID" sz="3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139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ID" sz="3500">
                <a:solidFill>
                  <a:srgbClr val="FFFFFF"/>
                </a:solidFill>
              </a:rPr>
              <a:t>Kesimpulan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0CED157-47E8-4C82-0ECB-8C04176880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32130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3200">
                <a:solidFill>
                  <a:srgbClr val="FFFFFF"/>
                </a:solidFill>
              </a:rPr>
              <a:t>Contoh Kasus: Budaya SILO dalam Organisasi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434" y="2017985"/>
            <a:ext cx="8261132" cy="4645573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n-ID" sz="2400" dirty="0" err="1"/>
              <a:t>Sebuah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  <a:r>
              <a:rPr lang="en-ID" sz="2400" dirty="0" err="1"/>
              <a:t>manufaktur</a:t>
            </a:r>
            <a:r>
              <a:rPr lang="en-ID" sz="2400" dirty="0"/>
              <a:t> </a:t>
            </a:r>
            <a:r>
              <a:rPr lang="en-ID" sz="2400" dirty="0" err="1"/>
              <a:t>mengalami</a:t>
            </a:r>
            <a:r>
              <a:rPr lang="en-ID" sz="2400" dirty="0"/>
              <a:t> </a:t>
            </a:r>
            <a:r>
              <a:rPr lang="en-ID" sz="2400" dirty="0" err="1"/>
              <a:t>penurunan</a:t>
            </a:r>
            <a:r>
              <a:rPr lang="en-ID" sz="2400" dirty="0"/>
              <a:t> </a:t>
            </a:r>
            <a:r>
              <a:rPr lang="en-ID" sz="2400" dirty="0" err="1"/>
              <a:t>produktivitas</a:t>
            </a:r>
            <a:r>
              <a:rPr lang="en-ID" sz="2400" dirty="0"/>
              <a:t>. Tim </a:t>
            </a:r>
            <a:r>
              <a:rPr lang="en-ID" sz="2400" dirty="0" err="1"/>
              <a:t>pemasaran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membagikan</a:t>
            </a:r>
            <a:r>
              <a:rPr lang="en-ID" sz="2400" dirty="0"/>
              <a:t> data </a:t>
            </a:r>
            <a:r>
              <a:rPr lang="en-ID" sz="2400" dirty="0" err="1"/>
              <a:t>permintaan</a:t>
            </a:r>
            <a:r>
              <a:rPr lang="en-ID" sz="2400" dirty="0"/>
              <a:t> </a:t>
            </a:r>
            <a:r>
              <a:rPr lang="en-ID" sz="2400" dirty="0" err="1"/>
              <a:t>pelanggan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tim</a:t>
            </a:r>
            <a:r>
              <a:rPr lang="en-ID" sz="2400" dirty="0"/>
              <a:t> </a:t>
            </a:r>
            <a:r>
              <a:rPr lang="en-ID" sz="2400" dirty="0" err="1"/>
              <a:t>produksi</a:t>
            </a:r>
            <a:r>
              <a:rPr lang="en-ID" sz="2400" dirty="0"/>
              <a:t>,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barang</a:t>
            </a:r>
            <a:r>
              <a:rPr lang="en-ID" sz="2400" dirty="0"/>
              <a:t> yang </a:t>
            </a:r>
            <a:r>
              <a:rPr lang="en-ID" sz="2400" dirty="0" err="1"/>
              <a:t>diproduksi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sesuai</a:t>
            </a:r>
            <a:r>
              <a:rPr lang="en-ID" sz="2400" dirty="0"/>
              <a:t> </a:t>
            </a:r>
            <a:r>
              <a:rPr lang="en-ID" sz="2400" dirty="0" err="1"/>
              <a:t>kebutuhan</a:t>
            </a:r>
            <a:r>
              <a:rPr lang="en-ID" sz="2400" dirty="0"/>
              <a:t> pasar. Tim IT dan HR juga </a:t>
            </a:r>
            <a:r>
              <a:rPr lang="en-ID" sz="2400" dirty="0" err="1"/>
              <a:t>bekerja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 </a:t>
            </a:r>
            <a:r>
              <a:rPr lang="en-ID" sz="2400" dirty="0" err="1"/>
              <a:t>tanpa</a:t>
            </a:r>
            <a:r>
              <a:rPr lang="en-ID" sz="2400" dirty="0"/>
              <a:t> </a:t>
            </a:r>
            <a:r>
              <a:rPr lang="en-ID" sz="2400" dirty="0" err="1"/>
              <a:t>koordinasi</a:t>
            </a:r>
            <a:r>
              <a:rPr lang="en-ID" sz="2400" dirty="0"/>
              <a:t> </a:t>
            </a:r>
            <a:r>
              <a:rPr lang="en-ID" sz="2400" dirty="0" err="1"/>
              <a:t>terkait</a:t>
            </a:r>
            <a:r>
              <a:rPr lang="en-ID" sz="2400" dirty="0"/>
              <a:t> </a:t>
            </a:r>
            <a:r>
              <a:rPr lang="en-ID" sz="2400" dirty="0" err="1"/>
              <a:t>pengembangan</a:t>
            </a:r>
            <a:r>
              <a:rPr lang="en-ID" sz="2400" dirty="0"/>
              <a:t> SDM </a:t>
            </a:r>
            <a:r>
              <a:rPr lang="en-ID" sz="2400" dirty="0" err="1"/>
              <a:t>berbasis</a:t>
            </a:r>
            <a:r>
              <a:rPr lang="en-ID" sz="2400" dirty="0"/>
              <a:t> digital.</a:t>
            </a:r>
          </a:p>
          <a:p>
            <a:pPr marL="0" indent="0">
              <a:buNone/>
            </a:pPr>
            <a:r>
              <a:rPr lang="en-ID" sz="2400" dirty="0" err="1"/>
              <a:t>Pertanyaan</a:t>
            </a:r>
            <a:r>
              <a:rPr lang="en-ID" sz="2400" dirty="0"/>
              <a:t>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400" dirty="0"/>
              <a:t> </a:t>
            </a:r>
            <a:r>
              <a:rPr lang="en-ID" sz="2400" dirty="0" err="1"/>
              <a:t>Identifikasi</a:t>
            </a:r>
            <a:r>
              <a:rPr lang="en-ID" sz="2400" dirty="0"/>
              <a:t> </a:t>
            </a:r>
            <a:r>
              <a:rPr lang="en-ID" sz="2400" dirty="0" err="1"/>
              <a:t>permasalahan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di </a:t>
            </a:r>
            <a:r>
              <a:rPr lang="en-ID" sz="2400" dirty="0" err="1"/>
              <a:t>atas</a:t>
            </a:r>
            <a:r>
              <a:rPr lang="en-ID" sz="2400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400" dirty="0" err="1"/>
              <a:t>Apa</a:t>
            </a:r>
            <a:r>
              <a:rPr lang="en-ID" sz="2400" dirty="0"/>
              <a:t> </a:t>
            </a:r>
            <a:r>
              <a:rPr lang="en-ID" sz="2400" dirty="0" err="1"/>
              <a:t>dampak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kondisi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kinerja</a:t>
            </a:r>
            <a:r>
              <a:rPr lang="en-ID" sz="2400" dirty="0"/>
              <a:t> </a:t>
            </a:r>
            <a:r>
              <a:rPr lang="en-ID" sz="2400" dirty="0" err="1"/>
              <a:t>organisasi</a:t>
            </a:r>
            <a:r>
              <a:rPr lang="en-ID" sz="2400" dirty="0"/>
              <a:t>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400" dirty="0" err="1"/>
              <a:t>Rekomendasikan</a:t>
            </a:r>
            <a:r>
              <a:rPr lang="en-ID" sz="2400" dirty="0"/>
              <a:t> </a:t>
            </a:r>
            <a:r>
              <a:rPr lang="en-ID" sz="2400" dirty="0" err="1"/>
              <a:t>solusi</a:t>
            </a:r>
            <a:r>
              <a:rPr lang="en-ID" sz="2400" dirty="0"/>
              <a:t> </a:t>
            </a:r>
            <a:r>
              <a:rPr lang="en-ID" sz="2400" dirty="0" err="1"/>
              <a:t>berbasis</a:t>
            </a:r>
            <a:r>
              <a:rPr lang="en-ID" sz="2400" dirty="0"/>
              <a:t> </a:t>
            </a:r>
            <a:r>
              <a:rPr lang="en-ID" sz="2400" dirty="0" err="1"/>
              <a:t>kolaborasi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mengatasi</a:t>
            </a:r>
            <a:r>
              <a:rPr lang="en-ID" sz="2400" dirty="0"/>
              <a:t> </a:t>
            </a:r>
            <a:r>
              <a:rPr lang="en-ID" sz="2400" dirty="0" err="1"/>
              <a:t>budaya</a:t>
            </a:r>
            <a:r>
              <a:rPr lang="en-ID" sz="2400" dirty="0"/>
              <a:t> SILO.</a:t>
            </a:r>
          </a:p>
        </p:txBody>
      </p:sp>
    </p:spTree>
    <p:extLst>
      <p:ext uri="{BB962C8B-B14F-4D97-AF65-F5344CB8AC3E}">
        <p14:creationId xmlns:p14="http://schemas.microsoft.com/office/powerpoint/2010/main" val="455720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3200">
                <a:solidFill>
                  <a:srgbClr val="FFFFFF"/>
                </a:solidFill>
              </a:rPr>
              <a:t>Contoh Kasus: Manajemen Perubahan Organisasi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2" y="1622744"/>
            <a:ext cx="8494687" cy="4940717"/>
          </a:xfrm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ID" sz="2200" dirty="0"/>
              <a:t>PT Nusantara Jaya </a:t>
            </a:r>
            <a:r>
              <a:rPr lang="en-ID" sz="2200" dirty="0" err="1"/>
              <a:t>adalah</a:t>
            </a:r>
            <a:r>
              <a:rPr lang="en-ID" sz="2200" dirty="0"/>
              <a:t> </a:t>
            </a:r>
            <a:r>
              <a:rPr lang="en-ID" sz="2200" dirty="0" err="1"/>
              <a:t>perusahaan</a:t>
            </a:r>
            <a:r>
              <a:rPr lang="en-ID" sz="2200" dirty="0"/>
              <a:t> </a:t>
            </a:r>
            <a:r>
              <a:rPr lang="en-ID" sz="2200" dirty="0" err="1"/>
              <a:t>logistik</a:t>
            </a:r>
            <a:r>
              <a:rPr lang="en-ID" sz="2200" dirty="0"/>
              <a:t> yang </a:t>
            </a:r>
            <a:r>
              <a:rPr lang="en-ID" sz="2200" dirty="0" err="1"/>
              <a:t>telah</a:t>
            </a:r>
            <a:r>
              <a:rPr lang="en-ID" sz="2200" dirty="0"/>
              <a:t> </a:t>
            </a:r>
            <a:r>
              <a:rPr lang="en-ID" sz="2200" dirty="0" err="1"/>
              <a:t>berdiri</a:t>
            </a:r>
            <a:r>
              <a:rPr lang="en-ID" sz="2200" dirty="0"/>
              <a:t> </a:t>
            </a:r>
            <a:r>
              <a:rPr lang="en-ID" sz="2200" dirty="0" err="1"/>
              <a:t>selama</a:t>
            </a:r>
            <a:r>
              <a:rPr lang="en-ID" sz="2200" dirty="0"/>
              <a:t> 25 </a:t>
            </a:r>
            <a:r>
              <a:rPr lang="en-ID" sz="2200" dirty="0" err="1"/>
              <a:t>tahun</a:t>
            </a:r>
            <a:r>
              <a:rPr lang="en-ID" sz="2200" dirty="0"/>
              <a:t>. Karena </a:t>
            </a:r>
            <a:r>
              <a:rPr lang="en-ID" sz="2200" dirty="0" err="1"/>
              <a:t>persaingan</a:t>
            </a:r>
            <a:r>
              <a:rPr lang="en-ID" sz="2200" dirty="0"/>
              <a:t> dan </a:t>
            </a:r>
            <a:r>
              <a:rPr lang="en-ID" sz="2200" dirty="0" err="1"/>
              <a:t>perkembangan</a:t>
            </a:r>
            <a:r>
              <a:rPr lang="en-ID" sz="2200" dirty="0"/>
              <a:t> </a:t>
            </a:r>
            <a:r>
              <a:rPr lang="en-ID" sz="2200" dirty="0" err="1"/>
              <a:t>teknologi</a:t>
            </a:r>
            <a:r>
              <a:rPr lang="en-ID" sz="2200" dirty="0"/>
              <a:t> digital, </a:t>
            </a:r>
            <a:r>
              <a:rPr lang="en-ID" sz="2200" dirty="0" err="1"/>
              <a:t>manajemen</a:t>
            </a:r>
            <a:r>
              <a:rPr lang="en-ID" sz="2200" dirty="0"/>
              <a:t> </a:t>
            </a:r>
            <a:r>
              <a:rPr lang="en-ID" sz="2200" dirty="0" err="1"/>
              <a:t>memutuskan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mengubah</a:t>
            </a:r>
            <a:r>
              <a:rPr lang="en-ID" sz="2200" dirty="0"/>
              <a:t> </a:t>
            </a:r>
            <a:r>
              <a:rPr lang="en-ID" sz="2200" dirty="0" err="1"/>
              <a:t>sistem</a:t>
            </a:r>
            <a:r>
              <a:rPr lang="en-ID" sz="2200" dirty="0"/>
              <a:t> </a:t>
            </a:r>
            <a:r>
              <a:rPr lang="en-ID" sz="2200" dirty="0" err="1"/>
              <a:t>operasionalnya</a:t>
            </a:r>
            <a:r>
              <a:rPr lang="en-ID" sz="2200" dirty="0"/>
              <a:t> </a:t>
            </a:r>
            <a:r>
              <a:rPr lang="en-ID" sz="2200" dirty="0" err="1"/>
              <a:t>menjadi</a:t>
            </a:r>
            <a:r>
              <a:rPr lang="en-ID" sz="2200" dirty="0"/>
              <a:t> </a:t>
            </a:r>
            <a:r>
              <a:rPr lang="en-ID" sz="2200" dirty="0" err="1"/>
              <a:t>berbasis</a:t>
            </a:r>
            <a:r>
              <a:rPr lang="en-ID" sz="2200" dirty="0"/>
              <a:t> digital, </a:t>
            </a:r>
            <a:r>
              <a:rPr lang="en-ID" sz="2200" dirty="0" err="1"/>
              <a:t>termasuk</a:t>
            </a:r>
            <a:r>
              <a:rPr lang="en-ID" sz="2200" dirty="0"/>
              <a:t> </a:t>
            </a:r>
            <a:r>
              <a:rPr lang="en-ID" sz="2200" dirty="0" err="1"/>
              <a:t>penggunaan</a:t>
            </a:r>
            <a:r>
              <a:rPr lang="en-ID" sz="2200" dirty="0"/>
              <a:t> </a:t>
            </a:r>
            <a:r>
              <a:rPr lang="en-ID" sz="2200" dirty="0" err="1"/>
              <a:t>aplikasi</a:t>
            </a:r>
            <a:r>
              <a:rPr lang="en-ID" sz="2200" dirty="0"/>
              <a:t> </a:t>
            </a:r>
            <a:r>
              <a:rPr lang="en-ID" sz="2200" dirty="0" err="1"/>
              <a:t>pelacakan</a:t>
            </a:r>
            <a:r>
              <a:rPr lang="en-ID" sz="2200" dirty="0"/>
              <a:t> </a:t>
            </a:r>
            <a:r>
              <a:rPr lang="en-ID" sz="2200" dirty="0" err="1"/>
              <a:t>barang</a:t>
            </a:r>
            <a:r>
              <a:rPr lang="en-ID" sz="2200" dirty="0"/>
              <a:t> dan </a:t>
            </a:r>
            <a:r>
              <a:rPr lang="en-ID" sz="2200" dirty="0" err="1"/>
              <a:t>otomasi</a:t>
            </a:r>
            <a:r>
              <a:rPr lang="en-ID" sz="2200" dirty="0"/>
              <a:t> </a:t>
            </a:r>
            <a:r>
              <a:rPr lang="en-ID" sz="2200" dirty="0" err="1"/>
              <a:t>administrasi</a:t>
            </a:r>
            <a:r>
              <a:rPr lang="en-ID" sz="2200" dirty="0"/>
              <a:t>.</a:t>
            </a:r>
          </a:p>
          <a:p>
            <a:pPr>
              <a:lnSpc>
                <a:spcPct val="90000"/>
              </a:lnSpc>
            </a:pPr>
            <a:endParaRPr lang="en-ID" sz="2200" dirty="0"/>
          </a:p>
          <a:p>
            <a:pPr>
              <a:lnSpc>
                <a:spcPct val="90000"/>
              </a:lnSpc>
            </a:pPr>
            <a:r>
              <a:rPr lang="en-ID" sz="2200" dirty="0" err="1"/>
              <a:t>Namun</a:t>
            </a:r>
            <a:r>
              <a:rPr lang="en-ID" sz="2200" dirty="0"/>
              <a:t>, </a:t>
            </a:r>
            <a:r>
              <a:rPr lang="en-ID" sz="2200" dirty="0" err="1"/>
              <a:t>sebagian</a:t>
            </a:r>
            <a:r>
              <a:rPr lang="en-ID" sz="2200" dirty="0"/>
              <a:t> </a:t>
            </a:r>
            <a:r>
              <a:rPr lang="en-ID" sz="2200" dirty="0" err="1"/>
              <a:t>besar</a:t>
            </a:r>
            <a:r>
              <a:rPr lang="en-ID" sz="2200" dirty="0"/>
              <a:t> </a:t>
            </a:r>
            <a:r>
              <a:rPr lang="en-ID" sz="2200" dirty="0" err="1"/>
              <a:t>karyawan</a:t>
            </a:r>
            <a:r>
              <a:rPr lang="en-ID" sz="2200" dirty="0"/>
              <a:t> senior </a:t>
            </a:r>
            <a:r>
              <a:rPr lang="en-ID" sz="2200" dirty="0" err="1"/>
              <a:t>merasa</a:t>
            </a:r>
            <a:r>
              <a:rPr lang="en-ID" sz="2200" dirty="0"/>
              <a:t> </a:t>
            </a:r>
            <a:r>
              <a:rPr lang="en-ID" sz="2200" dirty="0" err="1"/>
              <a:t>tidak</a:t>
            </a:r>
            <a:r>
              <a:rPr lang="en-ID" sz="2200" dirty="0"/>
              <a:t> </a:t>
            </a:r>
            <a:r>
              <a:rPr lang="en-ID" sz="2200" dirty="0" err="1"/>
              <a:t>nyaman</a:t>
            </a:r>
            <a:r>
              <a:rPr lang="en-ID" sz="2200" dirty="0"/>
              <a:t> </a:t>
            </a:r>
            <a:r>
              <a:rPr lang="en-ID" sz="2200" dirty="0" err="1"/>
              <a:t>dengan</a:t>
            </a:r>
            <a:r>
              <a:rPr lang="en-ID" sz="2200" dirty="0"/>
              <a:t> </a:t>
            </a:r>
            <a:r>
              <a:rPr lang="en-ID" sz="2200" dirty="0" err="1"/>
              <a:t>teknologi</a:t>
            </a:r>
            <a:r>
              <a:rPr lang="en-ID" sz="2200" dirty="0"/>
              <a:t> </a:t>
            </a:r>
            <a:r>
              <a:rPr lang="en-ID" sz="2200" dirty="0" err="1"/>
              <a:t>baru</a:t>
            </a:r>
            <a:r>
              <a:rPr lang="en-ID" sz="2200" dirty="0"/>
              <a:t> dan </a:t>
            </a:r>
            <a:r>
              <a:rPr lang="en-ID" sz="2200" dirty="0" err="1"/>
              <a:t>menunjukkan</a:t>
            </a:r>
            <a:r>
              <a:rPr lang="en-ID" sz="2200" dirty="0"/>
              <a:t> </a:t>
            </a:r>
            <a:r>
              <a:rPr lang="en-ID" sz="2200" dirty="0" err="1"/>
              <a:t>resistensi</a:t>
            </a:r>
            <a:r>
              <a:rPr lang="en-ID" sz="2200" dirty="0"/>
              <a:t> </a:t>
            </a:r>
            <a:r>
              <a:rPr lang="en-ID" sz="2200" dirty="0" err="1"/>
              <a:t>terhadap</a:t>
            </a:r>
            <a:r>
              <a:rPr lang="en-ID" sz="2200" dirty="0"/>
              <a:t> </a:t>
            </a:r>
            <a:r>
              <a:rPr lang="en-ID" sz="2200" dirty="0" err="1"/>
              <a:t>pelatihan</a:t>
            </a:r>
            <a:r>
              <a:rPr lang="en-ID" sz="2200" dirty="0"/>
              <a:t> digital. Sebagian </a:t>
            </a:r>
            <a:r>
              <a:rPr lang="en-ID" sz="2200" dirty="0" err="1"/>
              <a:t>lainnya</a:t>
            </a:r>
            <a:r>
              <a:rPr lang="en-ID" sz="2200" dirty="0"/>
              <a:t> </a:t>
            </a:r>
            <a:r>
              <a:rPr lang="en-ID" sz="2200" dirty="0" err="1"/>
              <a:t>merasa</a:t>
            </a:r>
            <a:r>
              <a:rPr lang="en-ID" sz="2200" dirty="0"/>
              <a:t> </a:t>
            </a:r>
            <a:r>
              <a:rPr lang="en-ID" sz="2200" dirty="0" err="1"/>
              <a:t>takut</a:t>
            </a:r>
            <a:r>
              <a:rPr lang="en-ID" sz="2200" dirty="0"/>
              <a:t> </a:t>
            </a:r>
            <a:r>
              <a:rPr lang="en-ID" sz="2200" dirty="0" err="1"/>
              <a:t>akan</a:t>
            </a:r>
            <a:r>
              <a:rPr lang="en-ID" sz="2200" dirty="0"/>
              <a:t> </a:t>
            </a:r>
            <a:r>
              <a:rPr lang="en-ID" sz="2200" dirty="0" err="1"/>
              <a:t>kehilangan</a:t>
            </a:r>
            <a:r>
              <a:rPr lang="en-ID" sz="2200" dirty="0"/>
              <a:t> </a:t>
            </a:r>
            <a:r>
              <a:rPr lang="en-ID" sz="2200" dirty="0" err="1"/>
              <a:t>pekerjaan</a:t>
            </a:r>
            <a:r>
              <a:rPr lang="en-ID" sz="2200" dirty="0"/>
              <a:t> </a:t>
            </a:r>
            <a:r>
              <a:rPr lang="en-ID" sz="2200" dirty="0" err="1"/>
              <a:t>akibat</a:t>
            </a:r>
            <a:r>
              <a:rPr lang="en-ID" sz="2200" dirty="0"/>
              <a:t> </a:t>
            </a:r>
            <a:r>
              <a:rPr lang="en-ID" sz="2200" dirty="0" err="1"/>
              <a:t>otomasi</a:t>
            </a:r>
            <a:r>
              <a:rPr lang="en-ID" sz="2200" dirty="0"/>
              <a:t>.</a:t>
            </a:r>
          </a:p>
          <a:p>
            <a:pPr>
              <a:lnSpc>
                <a:spcPct val="90000"/>
              </a:lnSpc>
            </a:pPr>
            <a:endParaRPr lang="en-ID" sz="2200" dirty="0"/>
          </a:p>
          <a:p>
            <a:pPr>
              <a:lnSpc>
                <a:spcPct val="90000"/>
              </a:lnSpc>
            </a:pPr>
            <a:r>
              <a:rPr lang="en-ID" sz="2200" dirty="0" err="1"/>
              <a:t>Pertanyaan</a:t>
            </a:r>
            <a:r>
              <a:rPr lang="en-ID" sz="2200" dirty="0"/>
              <a:t>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 dirty="0"/>
              <a:t>1. </a:t>
            </a:r>
            <a:r>
              <a:rPr lang="en-ID" sz="2200" dirty="0" err="1"/>
              <a:t>Apa</a:t>
            </a:r>
            <a:r>
              <a:rPr lang="en-ID" sz="2200" dirty="0"/>
              <a:t> </a:t>
            </a:r>
            <a:r>
              <a:rPr lang="en-ID" sz="2200" dirty="0" err="1"/>
              <a:t>faktor-faktor</a:t>
            </a:r>
            <a:r>
              <a:rPr lang="en-ID" sz="2200" dirty="0"/>
              <a:t> yang </a:t>
            </a:r>
            <a:r>
              <a:rPr lang="en-ID" sz="2200" dirty="0" err="1"/>
              <a:t>menyebabkan</a:t>
            </a:r>
            <a:r>
              <a:rPr lang="en-ID" sz="2200" dirty="0"/>
              <a:t> </a:t>
            </a:r>
            <a:r>
              <a:rPr lang="en-ID" sz="2200" dirty="0" err="1"/>
              <a:t>resistensi</a:t>
            </a:r>
            <a:r>
              <a:rPr lang="en-ID" sz="2200" dirty="0"/>
              <a:t> </a:t>
            </a:r>
            <a:r>
              <a:rPr lang="en-ID" sz="2200" dirty="0" err="1"/>
              <a:t>terhadap</a:t>
            </a:r>
            <a:r>
              <a:rPr lang="en-ID" sz="2200" dirty="0"/>
              <a:t> </a:t>
            </a:r>
            <a:r>
              <a:rPr lang="en-ID" sz="2200" dirty="0" err="1"/>
              <a:t>perubahan</a:t>
            </a:r>
            <a:r>
              <a:rPr lang="en-ID" sz="2200" dirty="0"/>
              <a:t>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 dirty="0"/>
              <a:t>2. Langkah </a:t>
            </a:r>
            <a:r>
              <a:rPr lang="en-ID" sz="2200" dirty="0" err="1"/>
              <a:t>apa</a:t>
            </a:r>
            <a:r>
              <a:rPr lang="en-ID" sz="2200" dirty="0"/>
              <a:t> yang </a:t>
            </a:r>
            <a:r>
              <a:rPr lang="en-ID" sz="2200" dirty="0" err="1"/>
              <a:t>seharusnya</a:t>
            </a:r>
            <a:r>
              <a:rPr lang="en-ID" sz="2200" dirty="0"/>
              <a:t> </a:t>
            </a:r>
            <a:r>
              <a:rPr lang="en-ID" sz="2200" dirty="0" err="1"/>
              <a:t>dilakukan</a:t>
            </a:r>
            <a:r>
              <a:rPr lang="en-ID" sz="2200" dirty="0"/>
              <a:t> oleh </a:t>
            </a:r>
            <a:r>
              <a:rPr lang="en-ID" sz="2200" dirty="0" err="1"/>
              <a:t>manajemen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mengatasi</a:t>
            </a:r>
            <a:r>
              <a:rPr lang="en-ID" sz="2200" dirty="0"/>
              <a:t> </a:t>
            </a:r>
            <a:r>
              <a:rPr lang="en-ID" sz="2200" dirty="0" err="1"/>
              <a:t>resistensi</a:t>
            </a:r>
            <a:r>
              <a:rPr lang="en-ID" sz="2200" dirty="0"/>
              <a:t> </a:t>
            </a:r>
            <a:r>
              <a:rPr lang="en-ID" sz="2200" dirty="0" err="1"/>
              <a:t>ini</a:t>
            </a:r>
            <a:r>
              <a:rPr lang="en-ID" sz="2200" dirty="0"/>
              <a:t>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 dirty="0"/>
              <a:t>3. Model </a:t>
            </a:r>
            <a:r>
              <a:rPr lang="en-ID" sz="2200" dirty="0" err="1"/>
              <a:t>manajemen</a:t>
            </a:r>
            <a:r>
              <a:rPr lang="en-ID" sz="2200" dirty="0"/>
              <a:t> </a:t>
            </a:r>
            <a:r>
              <a:rPr lang="en-ID" sz="2200" dirty="0" err="1"/>
              <a:t>perubahan</a:t>
            </a:r>
            <a:r>
              <a:rPr lang="en-ID" sz="2200" dirty="0"/>
              <a:t> </a:t>
            </a:r>
            <a:r>
              <a:rPr lang="en-ID" sz="2200" dirty="0" err="1"/>
              <a:t>apa</a:t>
            </a:r>
            <a:r>
              <a:rPr lang="en-ID" sz="2200" dirty="0"/>
              <a:t> yang </a:t>
            </a:r>
            <a:r>
              <a:rPr lang="en-ID" sz="2200" dirty="0" err="1"/>
              <a:t>tepat</a:t>
            </a:r>
            <a:r>
              <a:rPr lang="en-ID" sz="2200" dirty="0"/>
              <a:t> </a:t>
            </a:r>
            <a:r>
              <a:rPr lang="en-ID" sz="2200" dirty="0" err="1"/>
              <a:t>diterapkan</a:t>
            </a:r>
            <a:r>
              <a:rPr lang="en-ID" sz="2200" dirty="0"/>
              <a:t> pada </a:t>
            </a:r>
            <a:r>
              <a:rPr lang="en-ID" sz="2200" dirty="0" err="1"/>
              <a:t>kasus</a:t>
            </a:r>
            <a:r>
              <a:rPr lang="en-ID" sz="2200" dirty="0"/>
              <a:t> </a:t>
            </a:r>
            <a:r>
              <a:rPr lang="en-ID" sz="2200" dirty="0" err="1"/>
              <a:t>ini</a:t>
            </a:r>
            <a:r>
              <a:rPr lang="en-ID" sz="2200" dirty="0"/>
              <a:t>? </a:t>
            </a:r>
            <a:r>
              <a:rPr lang="en-ID" sz="2200" dirty="0" err="1"/>
              <a:t>Jelaskan</a:t>
            </a:r>
            <a:r>
              <a:rPr lang="en-ID" sz="2200" dirty="0"/>
              <a:t> </a:t>
            </a:r>
            <a:r>
              <a:rPr lang="en-ID" sz="2200" dirty="0" err="1"/>
              <a:t>alasannya</a:t>
            </a:r>
            <a:r>
              <a:rPr lang="en-ID" sz="2200" dirty="0"/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ID" sz="3500">
                <a:solidFill>
                  <a:srgbClr val="FFFFFF"/>
                </a:solidFill>
              </a:rPr>
              <a:t>Tugas Mahasiswa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BD1985-22D2-1FAA-80BC-91B7AAD795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3029701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9144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341640" y="-1720"/>
            <a:ext cx="881253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4540" y="-1291"/>
            <a:ext cx="2706134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3923854" y="1402819"/>
            <a:ext cx="4967533" cy="3741293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8C6263-7B75-1D5B-D340-91F4036C3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148" y="818984"/>
            <a:ext cx="4947184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</a:pPr>
            <a:r>
              <a:rPr lang="en-US" sz="4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Terima</a:t>
            </a:r>
            <a:r>
              <a:rPr lang="en-US" sz="4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kasih</a:t>
            </a:r>
            <a:r>
              <a:rPr lang="en-US" sz="4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735" y="4480038"/>
            <a:ext cx="9134528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368117" y="2081692"/>
            <a:ext cx="6857572" cy="269419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73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ID" sz="4000"/>
              <a:t>Model Perubahan Organisasi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437B6D2-A570-13F4-AC86-EE5781DCF7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93271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en-ID" sz="3500"/>
              <a:t>Struktur Organisasi dan Spesialisasi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474E4BD-39C6-1779-7599-7257146D1A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499503"/>
              </p:ext>
            </p:extLst>
          </p:nvPr>
        </p:nvGraphicFramePr>
        <p:xfrm>
          <a:off x="3168396" y="676656"/>
          <a:ext cx="5582412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926" y="1371600"/>
            <a:ext cx="3396984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705" y="685801"/>
            <a:ext cx="2621145" cy="5491162"/>
          </a:xfrm>
        </p:spPr>
        <p:txBody>
          <a:bodyPr>
            <a:normAutofit/>
          </a:bodyPr>
          <a:lstStyle/>
          <a:p>
            <a:r>
              <a:rPr dirty="0"/>
              <a:t>SILO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Organisasi</a:t>
            </a:r>
            <a:endParaRPr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4EFD31-D476-D57B-1B91-907A30DD02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595868"/>
              </p:ext>
            </p:extLst>
          </p:nvPr>
        </p:nvGraphicFramePr>
        <p:xfrm>
          <a:off x="3526909" y="838199"/>
          <a:ext cx="5295357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435" y="190394"/>
            <a:ext cx="5853304" cy="994172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ID" sz="3300" b="1" dirty="0" err="1"/>
              <a:t>Dampak</a:t>
            </a:r>
            <a:r>
              <a:rPr lang="en-ID" sz="3300" b="1" dirty="0"/>
              <a:t> &amp; Solusi </a:t>
            </a:r>
            <a:r>
              <a:rPr lang="en-ID" sz="3300" b="1" dirty="0" err="1"/>
              <a:t>Budaya</a:t>
            </a:r>
            <a:r>
              <a:rPr lang="en-ID" sz="3300" b="1" dirty="0"/>
              <a:t> SILO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815" y="1184566"/>
            <a:ext cx="5934923" cy="523316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ID" sz="2500" dirty="0" err="1"/>
              <a:t>Dampak</a:t>
            </a:r>
            <a:r>
              <a:rPr lang="en-ID" sz="2500" dirty="0"/>
              <a:t> </a:t>
            </a:r>
            <a:r>
              <a:rPr lang="en-ID" sz="2500" dirty="0" err="1"/>
              <a:t>Negatif</a:t>
            </a:r>
            <a:r>
              <a:rPr lang="en-ID" sz="2500" dirty="0"/>
              <a:t>:</a:t>
            </a:r>
          </a:p>
          <a:p>
            <a:pPr marL="0" indent="0">
              <a:buNone/>
            </a:pPr>
            <a:r>
              <a:rPr lang="en-ID" sz="2500" dirty="0"/>
              <a:t>• </a:t>
            </a:r>
            <a:r>
              <a:rPr lang="en-ID" sz="2500" dirty="0" err="1"/>
              <a:t>Komunikasi</a:t>
            </a:r>
            <a:r>
              <a:rPr lang="en-ID" sz="2500" dirty="0"/>
              <a:t> </a:t>
            </a:r>
            <a:r>
              <a:rPr lang="en-ID" sz="2500" dirty="0" err="1"/>
              <a:t>antar</a:t>
            </a:r>
            <a:r>
              <a:rPr lang="en-ID" sz="2500" dirty="0"/>
              <a:t> </a:t>
            </a:r>
            <a:r>
              <a:rPr lang="en-ID" sz="2500" dirty="0" err="1"/>
              <a:t>tim</a:t>
            </a:r>
            <a:r>
              <a:rPr lang="en-ID" sz="2500" dirty="0"/>
              <a:t> </a:t>
            </a:r>
            <a:r>
              <a:rPr lang="en-ID" sz="2500" dirty="0" err="1"/>
              <a:t>terhambat</a:t>
            </a:r>
            <a:endParaRPr lang="en-ID" sz="2500" dirty="0"/>
          </a:p>
          <a:p>
            <a:pPr marL="0" indent="0">
              <a:buNone/>
            </a:pPr>
            <a:r>
              <a:rPr lang="en-ID" sz="2500" dirty="0"/>
              <a:t>• </a:t>
            </a:r>
            <a:r>
              <a:rPr lang="en-ID" sz="2500" dirty="0" err="1"/>
              <a:t>Inovasi</a:t>
            </a:r>
            <a:r>
              <a:rPr lang="en-ID" sz="2500" dirty="0"/>
              <a:t> dan </a:t>
            </a:r>
            <a:r>
              <a:rPr lang="en-ID" sz="2500" dirty="0" err="1"/>
              <a:t>efisiensi</a:t>
            </a:r>
            <a:r>
              <a:rPr lang="en-ID" sz="2500" dirty="0"/>
              <a:t> </a:t>
            </a:r>
            <a:r>
              <a:rPr lang="en-ID" sz="2500" dirty="0" err="1"/>
              <a:t>menurun</a:t>
            </a:r>
            <a:endParaRPr lang="en-ID" sz="2500" dirty="0"/>
          </a:p>
          <a:p>
            <a:pPr marL="0" indent="0">
              <a:buNone/>
            </a:pPr>
            <a:r>
              <a:rPr lang="en-ID" sz="2500" dirty="0"/>
              <a:t>• Keputusan </a:t>
            </a:r>
            <a:r>
              <a:rPr lang="en-ID" sz="2500" dirty="0" err="1"/>
              <a:t>lambat</a:t>
            </a:r>
            <a:r>
              <a:rPr lang="en-ID" sz="2500" dirty="0"/>
              <a:t> dan </a:t>
            </a:r>
            <a:r>
              <a:rPr lang="en-ID" sz="2500" dirty="0" err="1"/>
              <a:t>tidak</a:t>
            </a:r>
            <a:r>
              <a:rPr lang="en-ID" sz="2500" dirty="0"/>
              <a:t> </a:t>
            </a:r>
            <a:r>
              <a:rPr lang="en-ID" sz="2500" dirty="0" err="1"/>
              <a:t>sinkron</a:t>
            </a:r>
            <a:endParaRPr lang="en-ID" sz="2500" dirty="0"/>
          </a:p>
          <a:p>
            <a:pPr marL="0" indent="0">
              <a:buNone/>
            </a:pPr>
            <a:endParaRPr lang="en-ID" sz="2500" dirty="0"/>
          </a:p>
          <a:p>
            <a:pPr marL="0" indent="0">
              <a:buNone/>
            </a:pPr>
            <a:r>
              <a:rPr lang="en-ID" sz="2500" dirty="0"/>
              <a:t>Solusi:</a:t>
            </a:r>
          </a:p>
          <a:p>
            <a:pPr marL="0" indent="0">
              <a:buNone/>
            </a:pPr>
            <a:r>
              <a:rPr lang="en-ID" sz="2500" dirty="0"/>
              <a:t>• </a:t>
            </a:r>
            <a:r>
              <a:rPr lang="en-ID" sz="2500" dirty="0" err="1"/>
              <a:t>Bangun</a:t>
            </a:r>
            <a:r>
              <a:rPr lang="en-ID" sz="2500" dirty="0"/>
              <a:t> </a:t>
            </a:r>
            <a:r>
              <a:rPr lang="en-ID" sz="2500" dirty="0" err="1"/>
              <a:t>budaya</a:t>
            </a:r>
            <a:r>
              <a:rPr lang="en-ID" sz="2500" dirty="0"/>
              <a:t> </a:t>
            </a:r>
            <a:r>
              <a:rPr lang="en-ID" sz="2500" dirty="0" err="1"/>
              <a:t>kolaborasi</a:t>
            </a:r>
            <a:r>
              <a:rPr lang="en-ID" sz="2500" dirty="0"/>
              <a:t> dan </a:t>
            </a:r>
            <a:r>
              <a:rPr lang="en-ID" sz="2500" dirty="0" err="1"/>
              <a:t>transparansi</a:t>
            </a:r>
            <a:endParaRPr lang="en-ID" sz="2500" dirty="0"/>
          </a:p>
          <a:p>
            <a:pPr marL="0" indent="0">
              <a:buNone/>
            </a:pPr>
            <a:r>
              <a:rPr lang="en-ID" sz="2500" dirty="0"/>
              <a:t>• </a:t>
            </a:r>
            <a:r>
              <a:rPr lang="en-ID" sz="2500" dirty="0" err="1"/>
              <a:t>Gunakan</a:t>
            </a:r>
            <a:r>
              <a:rPr lang="en-ID" sz="2500" dirty="0"/>
              <a:t> </a:t>
            </a:r>
            <a:r>
              <a:rPr lang="en-ID" sz="2500" dirty="0" err="1"/>
              <a:t>sistem</a:t>
            </a:r>
            <a:r>
              <a:rPr lang="en-ID" sz="2500" dirty="0"/>
              <a:t> </a:t>
            </a:r>
            <a:r>
              <a:rPr lang="en-ID" sz="2500" dirty="0" err="1"/>
              <a:t>kerja</a:t>
            </a:r>
            <a:r>
              <a:rPr lang="en-ID" sz="2500" dirty="0"/>
              <a:t> </a:t>
            </a:r>
            <a:r>
              <a:rPr lang="en-ID" sz="2500" dirty="0" err="1"/>
              <a:t>lintas</a:t>
            </a:r>
            <a:r>
              <a:rPr lang="en-ID" sz="2500" dirty="0"/>
              <a:t> divisi (cross-functional teams)</a:t>
            </a:r>
          </a:p>
          <a:p>
            <a:pPr marL="0" indent="0">
              <a:buNone/>
            </a:pPr>
            <a:r>
              <a:rPr lang="en-ID" sz="2500" dirty="0"/>
              <a:t>• </a:t>
            </a:r>
            <a:r>
              <a:rPr lang="en-ID" sz="2500" dirty="0" err="1"/>
              <a:t>Terapkan</a:t>
            </a:r>
            <a:r>
              <a:rPr lang="en-ID" sz="2500" dirty="0"/>
              <a:t> </a:t>
            </a:r>
            <a:r>
              <a:rPr lang="en-ID" sz="2500" dirty="0" err="1"/>
              <a:t>teknologi</a:t>
            </a:r>
            <a:r>
              <a:rPr lang="en-ID" sz="2500" dirty="0"/>
              <a:t> </a:t>
            </a:r>
            <a:r>
              <a:rPr lang="en-ID" sz="2500" dirty="0" err="1"/>
              <a:t>kolaboratif</a:t>
            </a:r>
            <a:r>
              <a:rPr lang="en-ID" sz="2500" dirty="0"/>
              <a:t> dan </a:t>
            </a:r>
            <a:r>
              <a:rPr lang="en-ID" sz="2500" dirty="0" err="1"/>
              <a:t>visi</a:t>
            </a:r>
            <a:r>
              <a:rPr lang="en-ID" sz="2500" dirty="0"/>
              <a:t> </a:t>
            </a:r>
            <a:r>
              <a:rPr lang="en-ID" sz="2500" dirty="0" err="1"/>
              <a:t>bersama</a:t>
            </a:r>
            <a:endParaRPr lang="en-ID" sz="25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Tanabata Tree">
            <a:extLst>
              <a:ext uri="{FF2B5EF4-FFF2-40B4-BE49-F238E27FC236}">
                <a16:creationId xmlns:a16="http://schemas.microsoft.com/office/drawing/2014/main" id="{F8E2E834-F463-2739-BF3F-47612C7FDE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pPr algn="l"/>
            <a:r>
              <a:rPr lang="en-ID" sz="3600" dirty="0" err="1"/>
              <a:t>Siklus</a:t>
            </a:r>
            <a:r>
              <a:rPr lang="en-ID" sz="3600" dirty="0"/>
              <a:t> </a:t>
            </a:r>
            <a:r>
              <a:rPr lang="en-ID" sz="3600" dirty="0" err="1"/>
              <a:t>Kehidupan</a:t>
            </a:r>
            <a:r>
              <a:rPr lang="en-ID" sz="3600" dirty="0"/>
              <a:t> </a:t>
            </a:r>
            <a:r>
              <a:rPr lang="en-ID" sz="3600" dirty="0" err="1"/>
              <a:t>Organisasi</a:t>
            </a:r>
            <a:endParaRPr lang="en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539" y="1896533"/>
            <a:ext cx="5583028" cy="4555067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ID" sz="2100" dirty="0"/>
              <a:t> </a:t>
            </a:r>
            <a:r>
              <a:rPr lang="en-ID" sz="3600" dirty="0" err="1"/>
              <a:t>Fase</a:t>
            </a:r>
            <a:r>
              <a:rPr lang="en-ID" sz="3600" dirty="0"/>
              <a:t>:</a:t>
            </a:r>
          </a:p>
          <a:p>
            <a:r>
              <a:rPr lang="en-ID" sz="3600" dirty="0" err="1"/>
              <a:t>Kelahiran</a:t>
            </a:r>
            <a:r>
              <a:rPr lang="en-ID" sz="3600" dirty="0"/>
              <a:t> – </a:t>
            </a:r>
            <a:r>
              <a:rPr lang="en-ID" sz="3600" dirty="0" err="1"/>
              <a:t>Pertumbuhan</a:t>
            </a:r>
            <a:r>
              <a:rPr lang="en-ID" sz="3600" dirty="0"/>
              <a:t> – </a:t>
            </a:r>
            <a:r>
              <a:rPr lang="en-ID" sz="3600" dirty="0" err="1"/>
              <a:t>Dewasa</a:t>
            </a:r>
            <a:r>
              <a:rPr lang="en-ID" sz="3600" dirty="0"/>
              <a:t> – </a:t>
            </a:r>
            <a:r>
              <a:rPr lang="en-ID" sz="3600" dirty="0" err="1"/>
              <a:t>Penurunan</a:t>
            </a:r>
            <a:r>
              <a:rPr lang="en-ID" sz="3600" dirty="0"/>
              <a:t> – </a:t>
            </a:r>
            <a:r>
              <a:rPr lang="en-ID" sz="3600" dirty="0" err="1"/>
              <a:t>Kematian</a:t>
            </a:r>
            <a:endParaRPr lang="en-ID" sz="3600" dirty="0"/>
          </a:p>
          <a:p>
            <a:r>
              <a:rPr lang="en-ID" sz="3600" dirty="0"/>
              <a:t>Greiner's Growth Model</a:t>
            </a:r>
          </a:p>
          <a:p>
            <a:r>
              <a:rPr lang="en-ID" sz="3600" dirty="0" err="1"/>
              <a:t>Tantangan</a:t>
            </a:r>
            <a:r>
              <a:rPr lang="en-ID" sz="3600" dirty="0"/>
              <a:t> </a:t>
            </a:r>
            <a:r>
              <a:rPr lang="en-ID" sz="3600" dirty="0" err="1"/>
              <a:t>tiap</a:t>
            </a:r>
            <a:r>
              <a:rPr lang="en-ID" sz="3600" dirty="0"/>
              <a:t> </a:t>
            </a:r>
            <a:r>
              <a:rPr lang="en-ID" sz="3600" dirty="0" err="1"/>
              <a:t>fase</a:t>
            </a:r>
            <a:r>
              <a:rPr lang="en-ID" sz="3600" dirty="0"/>
              <a:t> </a:t>
            </a:r>
            <a:r>
              <a:rPr lang="en-ID" sz="3600" dirty="0" err="1"/>
              <a:t>memerlukan</a:t>
            </a:r>
            <a:r>
              <a:rPr lang="en-ID" sz="3600" dirty="0"/>
              <a:t> strategi </a:t>
            </a:r>
            <a:r>
              <a:rPr lang="en-ID" sz="3600" dirty="0" err="1"/>
              <a:t>berbeda</a:t>
            </a:r>
            <a:endParaRPr lang="en-ID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Fan">
            <a:extLst>
              <a:ext uri="{FF2B5EF4-FFF2-40B4-BE49-F238E27FC236}">
                <a16:creationId xmlns:a16="http://schemas.microsoft.com/office/drawing/2014/main" id="{9B806C5B-4EE6-A67F-B643-29139439C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ID" sz="3500">
                <a:solidFill>
                  <a:srgbClr val="FFFFFF"/>
                </a:solidFill>
              </a:rPr>
              <a:t>Budaya Organisasi dan Perubahan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8FCD46-C3E7-D318-8E7E-C40B1A4AB5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417651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ID" sz="3700">
                <a:solidFill>
                  <a:schemeClr val="bg1"/>
                </a:solidFill>
              </a:rPr>
              <a:t>Resistensi terhadap Perubahan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1337F96-2039-47CF-3783-91E8642DD2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721043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1243</Words>
  <Application>Microsoft Macintosh PowerPoint</Application>
  <PresentationFormat>On-screen Show (4:3)</PresentationFormat>
  <Paragraphs>142</Paragraphs>
  <Slides>26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MANAJEMEN PERUBAHAN ORGANISASI</vt:lpstr>
      <vt:lpstr>Konsep Dasar Manajemen Perubahan</vt:lpstr>
      <vt:lpstr>Model Perubahan Organisasi</vt:lpstr>
      <vt:lpstr>Struktur Organisasi dan Spesialisasi</vt:lpstr>
      <vt:lpstr>SILO dalam Organisasi</vt:lpstr>
      <vt:lpstr>Dampak &amp; Solusi Budaya SILO</vt:lpstr>
      <vt:lpstr>Siklus Kehidupan Organisasi</vt:lpstr>
      <vt:lpstr>Budaya Organisasi dan Perubahan</vt:lpstr>
      <vt:lpstr>Resistensi terhadap Perubahan</vt:lpstr>
      <vt:lpstr>Strategi Perubahan Organisasi</vt:lpstr>
      <vt:lpstr>Peran Pemimpin dalam Perubahan</vt:lpstr>
      <vt:lpstr>Analisis Kasus: Perubahan Digital di Perusahaan X</vt:lpstr>
      <vt:lpstr>Refleksi Berbasis OBE</vt:lpstr>
      <vt:lpstr> STRATEGI PERUBAHAN ORGANISASI: TEMUAN PENELITIAN (NOVELTY)  </vt:lpstr>
      <vt:lpstr>  INTEGRASI MODEL HYBRID  </vt:lpstr>
      <vt:lpstr> BUDAYA ORGANISASI SEBAGAI MEDIATOR </vt:lpstr>
      <vt:lpstr>  ADAPTASI FORCE FIELD ANALYSIS  </vt:lpstr>
      <vt:lpstr>IMPLIKASI PRAKTIS </vt:lpstr>
      <vt:lpstr> BUDAYA ORGANISASI SEBAGAI MEDIATOR </vt:lpstr>
      <vt:lpstr>PowerPoint Presentation</vt:lpstr>
      <vt:lpstr>PowerPoint Presentation</vt:lpstr>
      <vt:lpstr>Kesimpulan</vt:lpstr>
      <vt:lpstr>Contoh Kasus: Budaya SILO dalam Organisasi</vt:lpstr>
      <vt:lpstr>Contoh Kasus: Manajemen Perubahan Organisasi</vt:lpstr>
      <vt:lpstr>Tugas Mahasiswa</vt:lpstr>
      <vt:lpstr>Terima kasih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Perubahan Organisasi</dc:title>
  <dc:subject/>
  <dc:creator/>
  <cp:keywords/>
  <dc:description>generated using python-pptx</dc:description>
  <cp:lastModifiedBy>Microsoft Office User</cp:lastModifiedBy>
  <cp:revision>8</cp:revision>
  <dcterms:created xsi:type="dcterms:W3CDTF">2013-01-27T09:14:16Z</dcterms:created>
  <dcterms:modified xsi:type="dcterms:W3CDTF">2025-04-18T14:19:25Z</dcterms:modified>
  <cp:category/>
</cp:coreProperties>
</file>