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Profession in the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Understanding Legal Careers, Roles, and Fields of Law</a:t>
            </a:r>
          </a:p>
          <a:p/>
          <a:p>
            <a:r>
              <a:t>Presented by: Ms. Gita</a:t>
            </a:r>
          </a:p>
          <a:p>
            <a:r>
              <a:t>Course: Introduction to Law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Topics for Discussion:</a:t>
            </a:r>
          </a:p>
          <a:p>
            <a:r>
              <a:t>- How do legal professions differ between countries?</a:t>
            </a:r>
          </a:p>
          <a:p>
            <a:r>
              <a:t>- What skills are most important for a legal professional?</a:t>
            </a:r>
          </a:p>
          <a:p>
            <a:r>
              <a:t>- Which area of law interests you the most and why?</a:t>
            </a:r>
          </a:p>
          <a:p/>
          <a:p>
            <a:r>
              <a:t>Activity:</a:t>
            </a:r>
          </a:p>
          <a:p>
            <a:r>
              <a:t>Students work in small groups to discuss and present one type of legal profession and its global relevance.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 Response &amp;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Most students actively share their views on global legal careers.</a:t>
            </a:r>
          </a:p>
          <a:p>
            <a:r>
              <a:t>- Positive response to real-life case examples.</a:t>
            </a:r>
          </a:p>
          <a:p>
            <a:r>
              <a:t>- Students show good discipline and respect during discussion.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Legal professions play key roles in justice systems.</a:t>
            </a:r>
          </a:p>
          <a:p>
            <a:r>
              <a:t>- There are many areas of law offering diverse career paths.</a:t>
            </a:r>
          </a:p>
          <a:p>
            <a:r>
              <a:t>- Understanding global legal systems helps future professionals adapt and compete internationally.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Class participation &amp; discussion (20%)</a:t>
            </a:r>
          </a:p>
          <a:p>
            <a:r>
              <a:t>- Understanding of concepts (40%)</a:t>
            </a:r>
          </a:p>
          <a:p>
            <a:r>
              <a:t>- Presentation or short quiz (40%)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By the end of this lesson, students will be able to:</a:t>
            </a:r>
          </a:p>
          <a:p>
            <a:r>
              <a:t>- Explain the meaning and importance of legal professions.</a:t>
            </a:r>
          </a:p>
          <a:p>
            <a:r>
              <a:t>- Identify various types of legal professionals around the world.</a:t>
            </a:r>
          </a:p>
          <a:p>
            <a:r>
              <a:t>- Describe the job descriptions of different legal roles.</a:t>
            </a:r>
          </a:p>
          <a:p>
            <a:r>
              <a:t>- Discuss main areas of law and career opportunities.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Legal Profession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A legal profession refers to occupations involved in advising, representing, and assisting individuals, businesses, and governments in legal matters.</a:t>
            </a:r>
          </a:p>
          <a:p>
            <a:r>
              <a:t>Purpose:</a:t>
            </a:r>
          </a:p>
          <a:p>
            <a:r>
              <a:t>- To uphold justice and the rule of law.</a:t>
            </a:r>
          </a:p>
          <a:p>
            <a:r>
              <a:t>- To protect the rights and interests of clients.</a:t>
            </a:r>
          </a:p>
          <a:p>
            <a:r>
              <a:t>Global Context: Legal systems differ (Common Law, Civil Law, Islamic Law).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Legal Systems in the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Common Law System – UK, USA, Australia</a:t>
            </a:r>
          </a:p>
          <a:p>
            <a:r>
              <a:t>- Civil Law System – Europe, Japan, Indonesia</a:t>
            </a:r>
          </a:p>
          <a:p>
            <a:r>
              <a:t>- Religious Law System – Based on religious texts (Islamic law in Middle East)</a:t>
            </a:r>
          </a:p>
          <a:p>
            <a:r>
              <a:t>- Customary Law System – Based on local traditions and customs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Legal Professions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Lawyer / Attorney – Represents clients in court, provides legal advice</a:t>
            </a:r>
          </a:p>
          <a:p>
            <a:r>
              <a:t>2. Judge – Interprets and applies laws, ensures fair trial</a:t>
            </a:r>
          </a:p>
          <a:p>
            <a:r>
              <a:t>3. Prosecutor – Represents the state in criminal cases</a:t>
            </a:r>
          </a:p>
          <a:p>
            <a:r>
              <a:t>4. Notary Public – Legalizes and authenticates documents</a:t>
            </a:r>
          </a:p>
          <a:p>
            <a:r>
              <a:t>5. Legal Consultant – Advises companies or individuals</a:t>
            </a:r>
          </a:p>
          <a:p>
            <a:r>
              <a:t>6. Legal Researcher / Academician – Conducts legal studies, teaches law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Job Descriptions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Lawyer: Advises clients, drafts contracts, represents in court</a:t>
            </a:r>
          </a:p>
          <a:p>
            <a:r>
              <a:t>Judge: Ensures justice, interprets the law, gives decisions</a:t>
            </a:r>
          </a:p>
          <a:p>
            <a:r>
              <a:t>Prosecutor: Presents criminal cases for the government</a:t>
            </a:r>
          </a:p>
          <a:p>
            <a:r>
              <a:t>Notary: Certifies legal documents and agreements</a:t>
            </a:r>
          </a:p>
          <a:p>
            <a:r>
              <a:t>Legal Advisor: Provides professional legal opinions</a:t>
            </a:r>
          </a:p>
          <a:p>
            <a:r>
              <a:t>Paralegal: Assists lawyers in preparing documents and cases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Skills Required in Legal Professions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Critical thinking &amp; logical reasoning</a:t>
            </a:r>
          </a:p>
          <a:p>
            <a:r>
              <a:t>- Communication and persuasion skills</a:t>
            </a:r>
          </a:p>
          <a:p>
            <a:r>
              <a:t>- Research and writing ability</a:t>
            </a:r>
          </a:p>
          <a:p>
            <a:r>
              <a:t>- Ethical and moral integrity</a:t>
            </a:r>
          </a:p>
          <a:p>
            <a:r>
              <a:t>- Negotiation and problem-solving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Areas of Law and Professions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Criminal Law – Prosecutors, defense lawyers</a:t>
            </a:r>
          </a:p>
          <a:p>
            <a:r>
              <a:t>2. Civil Law – Private lawyers, mediators</a:t>
            </a:r>
          </a:p>
          <a:p>
            <a:r>
              <a:t>3. Corporate Law – Legal consultants for companies</a:t>
            </a:r>
          </a:p>
          <a:p>
            <a:r>
              <a:t>4. International Law – Diplomats, UN legal officers</a:t>
            </a:r>
          </a:p>
          <a:p>
            <a:r>
              <a:t>5. Family Law – Divorce, custody, inheritance cases</a:t>
            </a:r>
          </a:p>
          <a:p>
            <a:r>
              <a:t>6. Environmental Law – Advocates for sustainability</a:t>
            </a:r>
          </a:p>
          <a:p>
            <a:r>
              <a:t>7. Intellectual Property Law – Patent attorneys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Professions in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Advokat / Pengacara</a:t>
            </a:r>
          </a:p>
          <a:p>
            <a:r>
              <a:t>- Jaksa</a:t>
            </a:r>
          </a:p>
          <a:p>
            <a:r>
              <a:t>- Hakim</a:t>
            </a:r>
          </a:p>
          <a:p>
            <a:r>
              <a:t>- Notaris</a:t>
            </a:r>
          </a:p>
          <a:p>
            <a:r>
              <a:t>- Konsultan Hukum</a:t>
            </a:r>
          </a:p>
          <a:p>
            <a:r>
              <a:t>- Dosen Hukum / Peneliti Hukum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