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Understanding Modals, Gerunds, and To-Infinitives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English for Business Communication</a:t>
            </a:r>
          </a:p>
          <a:p>
            <a:r>
              <a:t>By: Gita Amalia, M.Pd</a:t>
            </a:r>
          </a:p>
          <a:p>
            <a:r>
              <a:t>Class: 1MAK1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Gerund vs. To-Infinitive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Some verbs can be followed by both, but the meaning may change.</a:t>
            </a:r>
          </a:p>
          <a:p/>
          <a:p>
            <a:r>
              <a:t>remember → I remember meeting him. (past)</a:t>
            </a:r>
          </a:p>
          <a:p>
            <a:r>
              <a:t>remember → Remember to call him. (future)</a:t>
            </a:r>
          </a:p>
          <a:p>
            <a:r>
              <a:t>stop → He stopped smoking. (quit)</a:t>
            </a:r>
          </a:p>
          <a:p>
            <a:r>
              <a:t>stop → He stopped to smoke. (paused)</a:t>
            </a:r>
          </a:p>
          <a:p>
            <a:r>
              <a:t>try → Try calling him again. (experiment)</a:t>
            </a:r>
          </a:p>
          <a:p>
            <a:r>
              <a:t>try → Try to call him. (make an effort)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Complete the sentences:</a:t>
            </a:r>
          </a:p>
          <a:p>
            <a:r>
              <a:t>1. You need _______ (finish) the report before 5 p.m.</a:t>
            </a:r>
          </a:p>
          <a:p>
            <a:r>
              <a:t>2. He enjoys _______ (work) with international clients.</a:t>
            </a:r>
          </a:p>
          <a:p>
            <a:r>
              <a:t>3. We must _______ (submit) the project today.</a:t>
            </a:r>
          </a:p>
          <a:p>
            <a:r>
              <a:t>4. The manager decided _______ (hire) two new employees.</a:t>
            </a:r>
          </a:p>
          <a:p>
            <a:r>
              <a:t>5. Avoid _______ (make) the same mistake again.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Quick 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She suggested ___ a meeting next week.</a:t>
            </a:r>
          </a:p>
          <a:p>
            <a:r>
              <a:t>   a) to have   b) having</a:t>
            </a:r>
          </a:p>
          <a:p>
            <a:r>
              <a:t>2. I promised ___ the client’s email.</a:t>
            </a:r>
          </a:p>
          <a:p>
            <a:r>
              <a:t>   a) answering   b) to answer</a:t>
            </a:r>
          </a:p>
          <a:p>
            <a:r>
              <a:t>3. You must ___ your ID card every day.</a:t>
            </a:r>
          </a:p>
          <a:p>
            <a:r>
              <a:t>   a) bring   b) to bring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Modals: show ability, permission, necessity, etc.</a:t>
            </a:r>
          </a:p>
          <a:p>
            <a:r>
              <a:t>- Gerund (V+ing): acts as a noun.</a:t>
            </a:r>
          </a:p>
          <a:p>
            <a:r>
              <a:t>- To-Infinitive (to+V): shows purpose or intention.</a:t>
            </a:r>
          </a:p>
          <a:p/>
          <a:p>
            <a:r>
              <a:t>Practice helps you use them naturally in daily and business English.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💬 Which structure do you use most in English: modals, gerunds, or infinitives?</a:t>
            </a:r>
          </a:p>
          <a:p>
            <a:r>
              <a:t>💡 Can you create three sentences using each type?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Thank you for learning!</a:t>
            </a:r>
          </a:p>
          <a:p>
            <a:r>
              <a:t>Questions?</a:t>
            </a:r>
          </a:p>
          <a:p>
            <a:r>
              <a:t>📧 Email: gita.amalia@unmal.ac.id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You’ll Learn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Meaning and use of Modals</a:t>
            </a:r>
          </a:p>
          <a:p>
            <a:r>
              <a:t>- How to use Gerunds (Verb + -ing)</a:t>
            </a:r>
          </a:p>
          <a:p>
            <a:r>
              <a:t>- How to use To-Infinitives (To + Verb)</a:t>
            </a:r>
          </a:p>
          <a:p>
            <a:r>
              <a:t>- Key differences and examples in business contexts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Modals?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Modal verbs are auxiliary verbs that show the speaker’s attitude toward an action.</a:t>
            </a:r>
          </a:p>
          <a:p/>
          <a:p>
            <a:r>
              <a:t>Common Modals: can, could, may, might, must, shall, should, will, would, have to, ought to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Functions of Modals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Ability: can, could → She can speak English well.</a:t>
            </a:r>
          </a:p>
          <a:p>
            <a:r>
              <a:t>Permission: may, can → You may leave early today.</a:t>
            </a:r>
          </a:p>
          <a:p>
            <a:r>
              <a:t>Obligation: must, have to → Employees must wear ID cards.</a:t>
            </a:r>
          </a:p>
          <a:p>
            <a:r>
              <a:t>Advice: should, ought to → You should check your email daily.</a:t>
            </a:r>
          </a:p>
          <a:p>
            <a:r>
              <a:t>Possibility: may, might → The manager might visit the office.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Context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We must meet the deadline.</a:t>
            </a:r>
          </a:p>
          <a:p>
            <a:r>
              <a:t>- You should reply to clients promptly.</a:t>
            </a:r>
          </a:p>
          <a:p>
            <a:r>
              <a:t>- I can handle the presentation tomorrow.</a:t>
            </a:r>
          </a:p>
          <a:p>
            <a:r>
              <a:t>- The company might open a new branch in Bali.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Gerund?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Gerund is a verb + -ing that acts as a noun.</a:t>
            </a:r>
          </a:p>
          <a:p/>
          <a:p>
            <a:r>
              <a:t>Examples:</a:t>
            </a:r>
          </a:p>
          <a:p>
            <a:r>
              <a:t>- Reading helps improve your vocabulary.</a:t>
            </a:r>
          </a:p>
          <a:p>
            <a:r>
              <a:t>- Meeting clients regularly builds trust.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Gerunds – Common 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 a subject: Speaking English is important.</a:t>
            </a:r>
          </a:p>
          <a:p>
            <a:r>
              <a:t>As an object: He enjoys working in a team.</a:t>
            </a:r>
          </a:p>
          <a:p>
            <a:r>
              <a:t>After prepositions: She’s interested in learning Japanese.</a:t>
            </a:r>
          </a:p>
          <a:p>
            <a:r>
              <a:t>After certain verbs: Avoid making mistakes.</a:t>
            </a:r>
          </a:p>
          <a:p/>
          <a:p>
            <a:r>
              <a:t>Verbs: enjoy, avoid, mind, suggest, finish, consider, practice, deny, etc.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To-Infinitives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To-Infinitive = to + base form of the verb.</a:t>
            </a:r>
          </a:p>
          <a:p>
            <a:r>
              <a:t>It can function as a noun, adjective, or adverb.</a:t>
            </a:r>
          </a:p>
          <a:p/>
          <a:p>
            <a:r>
              <a:t>Examples:</a:t>
            </a:r>
          </a:p>
          <a:p>
            <a:r>
              <a:t>- I decided to join the meeting.</a:t>
            </a:r>
          </a:p>
          <a:p>
            <a:r>
              <a:t>- He needs to finish the report.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To-Infinitive – Common 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 a subject: To learn English is essential.</a:t>
            </a:r>
          </a:p>
          <a:p>
            <a:r>
              <a:t>As an object: She wants to improve her skills.</a:t>
            </a:r>
          </a:p>
          <a:p>
            <a:r>
              <a:t>After adjectives: It’s easy to understand.</a:t>
            </a:r>
          </a:p>
          <a:p>
            <a:r>
              <a:t>After certain verbs: He promised to help the team.</a:t>
            </a:r>
          </a:p>
          <a:p/>
          <a:p>
            <a:r>
              <a:t>Verbs: agree, decide, hope, learn, need, plan, promise, want, expect.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