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756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268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97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220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123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36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7449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631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9402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04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907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07DBB-4447-497D-ADDA-5F35DD5365E4}" type="datetimeFigureOut">
              <a:rPr lang="en-ID" smtClean="0"/>
              <a:t>28/11/2025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BC4B8AC9-959D-4810-A6C4-A8B6FCBC5857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02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48594-9FB4-D353-0882-AD1156ED8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EE75-1DA0-1944-4189-2831F4E2B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1️⃣ English Learning Plan Integration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Analyzing personal English proficiency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Identifying strengths and areas for improvement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Setting goals for language development in workplace contexts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Applying learning progress into job application tasks (CV, letter, interview)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0990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39EFA-AE64-6C4B-19E1-F392952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5BC64-F834-EB29-652A-55E50DB87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2️⃣ Reading Activity: CV &amp; Application Letter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Reading real examples of CV and job application letters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Identifying structure and format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Finding key vocabulary in professional writing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Observing formal tone and organization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23440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5F8B5-73B8-FD86-0146-6ECA257AB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B7CAE-BE1A-E299-F780-1595B6928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a. </a:t>
            </a:r>
            <a:r>
              <a:rPr lang="en-US" b="1" dirty="0"/>
              <a:t>Purpose and Structure of a CV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Purpose: Present qualifications to employers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Components: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Personal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Career Objective/Professional Profile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Education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Work Experience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Skills (Hard &amp; Soft)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Achievements / Certifications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References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12799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C403A-8EA4-C3AB-2785-BD64D37EA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Difference Between CV and Application Letter</a:t>
            </a:r>
            <a:endParaRPr lang="en-ID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CAE0185-0E75-03D7-4D9D-DA6C48E62B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355268"/>
              </p:ext>
            </p:extLst>
          </p:nvPr>
        </p:nvGraphicFramePr>
        <p:xfrm>
          <a:off x="838200" y="3086894"/>
          <a:ext cx="10515600" cy="1828800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94871944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8635407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8703595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ID" b="1" dirty="0"/>
                        <a:t>Aspect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1"/>
                        <a:t>CV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1" dirty="0"/>
                        <a:t>Application Letter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3335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/>
                        <a:t>Focus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Qualifications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Motivation &amp; fit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14763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/>
                        <a:t>Length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Longer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Shorter (1 page)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3865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/>
                        <a:t>Style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Informational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Persuasive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84293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D"/>
                        <a:t>Purpose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/>
                        <a:t>Screening document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Introduces and persuades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2519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496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11A52-EB67-D972-998F-99026CA3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42883-B5AC-E405-D509-3A6A7E757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c. </a:t>
            </a:r>
            <a:r>
              <a:rPr lang="en-US" b="1" dirty="0"/>
              <a:t>Adjusting for Specific Jobs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Tailoring skills based on job requirements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Using job description keywords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Highlighting relevant achievements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Show direct contribution to employer needs</a:t>
            </a:r>
          </a:p>
          <a:p>
            <a:r>
              <a:rPr lang="en-US" dirty="0"/>
              <a:t>d. </a:t>
            </a:r>
            <a:r>
              <a:rPr lang="en-US" b="1" dirty="0"/>
              <a:t>Importance of Proofreading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Correct grammar &amp; spelling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Consistent formatting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Accurate facts (dates, phone, email)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Professional and clear presentation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6576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F79EF-8147-4F45-68A7-10171FCD8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C34B5-31BB-D846-9FAF-34591C9FD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4️⃣ Conversation: Job Interview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Introducing oneself professionally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Answering common interview questions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Showing confidence and polite body language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Asking appropriate questions to interviewer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7352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80C1F-49A2-FD8D-0C2B-462E284A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49BA1-AAB8-38A5-AB04-609688829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5️⃣ Interview Simulation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Practice real job interviews in pairs/groups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Using conditional sentences in answers: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First conditional: realistic future</a:t>
            </a:r>
            <a:br>
              <a:rPr lang="en-US" dirty="0"/>
            </a:br>
            <a:r>
              <a:rPr lang="en-US" i="1" dirty="0"/>
              <a:t>“If I get the job, I will give my best.”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Second conditional: hypothetical situation</a:t>
            </a:r>
            <a:br>
              <a:rPr lang="en-US" dirty="0"/>
            </a:br>
            <a:r>
              <a:rPr lang="en-US" i="1" dirty="0"/>
              <a:t>“If I were a leader, I would motivate my team.”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Third conditional: past hypothetical</a:t>
            </a:r>
            <a:br>
              <a:rPr lang="en-US" dirty="0"/>
            </a:br>
            <a:r>
              <a:rPr lang="en-US" i="1" dirty="0"/>
              <a:t>“If I had known earlier, I would have applied.”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Feedback from peers and teacher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22134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D628-0CE6-9DC8-BBE5-7514E4BFB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5C533-9C4D-69F6-C31B-0E7D89DA0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6️⃣ Writing Tasks &amp; Assessments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Writing a professional CV based on personal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Writing a job application letter for a selected vacancy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Interview performance 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Two multiple-choice tests </a:t>
            </a:r>
            <a:r>
              <a:rPr lang="en-US" b="1" dirty="0"/>
              <a:t>(2 × 50 items)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3668726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</TotalTime>
  <Words>320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PowerPoint Presentation</vt:lpstr>
      <vt:lpstr>PowerPoint Presentation</vt:lpstr>
      <vt:lpstr>PowerPoint Presentation</vt:lpstr>
      <vt:lpstr>Difference Between CV and Application Letter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Gita Amelia</dc:creator>
  <cp:lastModifiedBy>Gita Amelia</cp:lastModifiedBy>
  <cp:revision>1</cp:revision>
  <dcterms:created xsi:type="dcterms:W3CDTF">2025-11-28T10:08:10Z</dcterms:created>
  <dcterms:modified xsi:type="dcterms:W3CDTF">2025-11-28T10:24:50Z</dcterms:modified>
</cp:coreProperties>
</file>