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97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5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15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3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34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0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4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8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94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76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0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Lecture Material: Elements of Legal Writing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Class • Discussion • Discipline • Courtesy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Elements of Legal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Accuracy</a:t>
            </a:r>
          </a:p>
          <a:p>
            <a:r>
              <a:t>• Clarity</a:t>
            </a:r>
          </a:p>
          <a:p>
            <a:r>
              <a:t>• Consistency</a:t>
            </a:r>
          </a:p>
          <a:p>
            <a:r>
              <a:t>• Logical Analysis and Explanation</a:t>
            </a:r>
          </a:p>
          <a:p>
            <a:r>
              <a:t>• Proper Use of Legal Language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Accuracy in Legal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precise legal terms</a:t>
            </a:r>
          </a:p>
          <a:p>
            <a:r>
              <a:t>• Avoid ambiguity</a:t>
            </a:r>
          </a:p>
          <a:p>
            <a:r>
              <a:t>• Ensure statements are fact-based</a:t>
            </a:r>
          </a:p>
          <a:p>
            <a:r>
              <a:t>• Maintain precision in argument structure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Analytical and Explanatory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Identify legal issues</a:t>
            </a:r>
          </a:p>
          <a:p>
            <a:r>
              <a:t>• Build arguments using data and references</a:t>
            </a:r>
          </a:p>
          <a:p>
            <a:r>
              <a:t>• Present ideas systematically</a:t>
            </a:r>
          </a:p>
          <a:p>
            <a:r>
              <a:t>• Connect legal concepts with real cases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Expressing Opinions in Legal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Present ideas clearly and logically</a:t>
            </a:r>
          </a:p>
          <a:p>
            <a:r>
              <a:t>• Provide relevant legal basis</a:t>
            </a:r>
          </a:p>
          <a:p>
            <a:r>
              <a:t>• Respond to arguments respectfully</a:t>
            </a:r>
          </a:p>
          <a:p>
            <a:r>
              <a:t>• Use professional and formal language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and Discussion (1 Week Meeting)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2 Credits × 45 Minutes (Face-to-Face)</a:t>
            </a:r>
          </a:p>
          <a:p>
            <a:r>
              <a:t>• Understanding theoretical concepts</a:t>
            </a:r>
          </a:p>
          <a:p>
            <a:r>
              <a:t>• Case analysis practice</a:t>
            </a:r>
          </a:p>
          <a:p>
            <a:r>
              <a:t>• Question and answer session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Nouns, Adjectives, Adverbs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Nouns: identify legal subjects, objects, and concepts</a:t>
            </a:r>
          </a:p>
          <a:p>
            <a:r>
              <a:t>• Adjectives: describe or specify legal entities</a:t>
            </a:r>
          </a:p>
          <a:p>
            <a:r>
              <a:t>• Adverbs: clarify manner, time, or degree</a:t>
            </a:r>
          </a:p>
          <a:p>
            <a:r>
              <a:t>• Important for drafting clear legal text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Respect others’ opinions</a:t>
            </a:r>
          </a:p>
          <a:p>
            <a:r>
              <a:t>• Avoid interrupting speakers</a:t>
            </a:r>
          </a:p>
          <a:p>
            <a:r>
              <a:t>• Provide argumentation supported by evidence</a:t>
            </a:r>
          </a:p>
          <a:p>
            <a:r>
              <a:t>• Stay focused on the topic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Discipline and Courtesy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 punctual in class and discussions</a:t>
            </a:r>
          </a:p>
          <a:p>
            <a:r>
              <a:t>• Use polite language</a:t>
            </a:r>
          </a:p>
          <a:p>
            <a:r>
              <a:t>• Follow academic rules</a:t>
            </a:r>
          </a:p>
          <a:p>
            <a:r>
              <a:t>• Uphold academic integrity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227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Lecture Material: Elements of Legal Writing</vt:lpstr>
      <vt:lpstr>Elements of Legal Writing</vt:lpstr>
      <vt:lpstr>Accuracy in Legal Writing</vt:lpstr>
      <vt:lpstr>Analytical and Explanatory Skills</vt:lpstr>
      <vt:lpstr>Expressing Opinions in Legal Discussion</vt:lpstr>
      <vt:lpstr>Class and Discussion (1 Week Meeting)</vt:lpstr>
      <vt:lpstr>Nouns, Adjectives, Adverbs</vt:lpstr>
      <vt:lpstr>Discussion Ethics</vt:lpstr>
      <vt:lpstr>Discipline and Courtesy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2025-12-02T01:55:52Z</dcterms:modified>
  <cp:category/>
</cp:coreProperties>
</file>