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141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242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531260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1556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964364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4782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1712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710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811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151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895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1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076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758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037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346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988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Practice Exercises &amp; Group Assignment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Elements of Legal Writing • Discussion Ethics • Grammar Components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Practice Exercises: Multiple Choice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Accuracy in legal writing requires...</a:t>
            </a:r>
          </a:p>
          <a:p>
            <a:r>
              <a:t>2. Which is NOT a component of legal writing?</a:t>
            </a:r>
          </a:p>
          <a:p>
            <a:r>
              <a:t>3. A noun is a word that...</a:t>
            </a:r>
          </a:p>
          <a:p>
            <a:r>
              <a:t>4. Students in academic discussions should...</a:t>
            </a:r>
          </a:p>
          <a:p>
            <a:r>
              <a:t>5. Discipline in academic settings means...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Practice Exercises: Short-Answer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Why is clarity essential in legal writing?</a:t>
            </a:r>
          </a:p>
          <a:p>
            <a:r>
              <a:t>2. Difference between adjectives and adverbs.</a:t>
            </a:r>
          </a:p>
          <a:p>
            <a:r>
              <a:t>3. Examples of respectful behavior in discussions.</a:t>
            </a:r>
          </a:p>
          <a:p>
            <a:r>
              <a:t>4. Why legal arguments need evidence.</a:t>
            </a:r>
          </a:p>
          <a:p>
            <a:r>
              <a:t>5. How consistency improves a legal document.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Case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Scenario: Student interrupts, speaks loudly, uses emotional statements.</a:t>
            </a:r>
          </a:p>
          <a:p>
            <a:r>
              <a:t>Questions:</a:t>
            </a:r>
          </a:p>
          <a:p>
            <a:r>
              <a:t>1. Identify three mistakes.</a:t>
            </a:r>
          </a:p>
          <a:p>
            <a:r>
              <a:t>2. How should the student behave?</a:t>
            </a:r>
          </a:p>
          <a:p>
            <a:r>
              <a:t>3. How can the group respond?</a:t>
            </a:r>
          </a:p>
          <a:p>
            <a:r>
              <a:t>4. Rewrite an emotional statement into a legal argument.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Group Assignment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Work in groups of 4–6 members.</a:t>
            </a:r>
          </a:p>
          <a:p>
            <a:r>
              <a:t>Tasks must reflect legal writing principles, grammar accuracy,</a:t>
            </a:r>
          </a:p>
          <a:p>
            <a:r>
              <a:t>and discussion ethics.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Task 1: Legal Writing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Choose: Court decision / Statute / Legal article.</a:t>
            </a:r>
          </a:p>
          <a:p>
            <a:r>
              <a:t>Analyze:</a:t>
            </a:r>
          </a:p>
          <a:p>
            <a:r>
              <a:t>• Identify nouns, adjectives, adverbs.</a:t>
            </a:r>
          </a:p>
          <a:p>
            <a:r>
              <a:t>• Evaluate accuracy, clarity, consistency.</a:t>
            </a:r>
          </a:p>
          <a:p>
            <a:r>
              <a:t>• Rewrite one paragraph to improve quality.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Task 2: Mini Legal Argument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Write a 150–250 word argument on:</a:t>
            </a:r>
          </a:p>
          <a:p>
            <a:r>
              <a:t>• Cyberbullying • Environment • Consumer protection</a:t>
            </a:r>
          </a:p>
          <a:p>
            <a:r>
              <a:t>• Academic integrity • Freedom of expression</a:t>
            </a:r>
          </a:p>
          <a:p>
            <a:r>
              <a:t>Include:</a:t>
            </a:r>
          </a:p>
          <a:p>
            <a:r>
              <a:t>• Thesis • Legal basis • Explanation • Conclusion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Task 3: Discussion Simulation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10-minute group discussion.</a:t>
            </a:r>
          </a:p>
          <a:p>
            <a:r>
              <a:t>Roles:</a:t>
            </a:r>
          </a:p>
          <a:p>
            <a:r>
              <a:t>• Moderator • Presenter • Respondents • Note-taker</a:t>
            </a:r>
          </a:p>
          <a:p>
            <a:r>
              <a:t>Evaluation:</a:t>
            </a:r>
          </a:p>
          <a:p>
            <a:r>
              <a:t>• Respect • Evidence-based arguments • Turn-taking</a:t>
            </a:r>
          </a:p>
          <a:p>
            <a:r>
              <a:t>• Clarity • Team coordination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</TotalTime>
  <Words>300</Words>
  <Application>Microsoft Office PowerPoint</Application>
  <PresentationFormat>On-screen Show (4:3)</PresentationFormat>
  <Paragraphs>44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Facet</vt:lpstr>
      <vt:lpstr>Practice Exercises &amp; Group Assignment</vt:lpstr>
      <vt:lpstr>Practice Exercises: Multiple Choice</vt:lpstr>
      <vt:lpstr>Practice Exercises: Short-Answer Questions</vt:lpstr>
      <vt:lpstr>Case Analysis</vt:lpstr>
      <vt:lpstr>Group Assignment</vt:lpstr>
      <vt:lpstr>Task 1: Legal Writing Analysis</vt:lpstr>
      <vt:lpstr>Task 2: Mini Legal Argument Project</vt:lpstr>
      <vt:lpstr>Task 3: Discussion Simulation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Gita Amelia</cp:lastModifiedBy>
  <cp:revision>2</cp:revision>
  <dcterms:created xsi:type="dcterms:W3CDTF">2013-01-27T09:14:16Z</dcterms:created>
  <dcterms:modified xsi:type="dcterms:W3CDTF">2025-12-02T02:06:47Z</dcterms:modified>
  <cp:category/>
</cp:coreProperties>
</file>