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6300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521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9839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7853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5370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8141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908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254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492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415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746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92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Pronouns in Legal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Replace nouns to avoid repetition</a:t>
            </a:r>
          </a:p>
          <a:p>
            <a:r>
              <a:t>• Improve clarity and flow</a:t>
            </a:r>
          </a:p>
          <a:p>
            <a:r>
              <a:t>• Example: The defendant stated that he was innocent.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Clear &amp; Professional Legal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Avoid ambiguity</a:t>
            </a:r>
          </a:p>
          <a:p>
            <a:r>
              <a:t>• Be concise</a:t>
            </a:r>
          </a:p>
          <a:p>
            <a:r>
              <a:t>• Maintain consistency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Articles (a, an, the)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a/an = general</a:t>
            </a:r>
          </a:p>
          <a:p>
            <a:r>
              <a:t>• the = specific</a:t>
            </a:r>
          </a:p>
          <a:p>
            <a:r>
              <a:t>• Prevent ambiguity in legal meaning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Prepositions in Legal Sentences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Show relation of time, place, or condition</a:t>
            </a:r>
          </a:p>
          <a:p>
            <a:r>
              <a:t>• Example: under the law</a:t>
            </a:r>
          </a:p>
          <a:p>
            <a:r>
              <a:t>• Important for legal accuracy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Nouns and Adjectives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Nouns: people, objects, concepts</a:t>
            </a:r>
          </a:p>
          <a:p>
            <a:r>
              <a:t>• Adjectives: describe nouns</a:t>
            </a:r>
          </a:p>
          <a:p>
            <a:r>
              <a:t>• Example: legal contract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Adverbs in Legal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Modify verbs or adjectives</a:t>
            </a:r>
          </a:p>
          <a:p>
            <a:r>
              <a:t>• Can cause ambiguity if misused</a:t>
            </a:r>
          </a:p>
          <a:p>
            <a:r>
              <a:t>• Use carefully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Punctuation Marks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Comma (,): separates ideas</a:t>
            </a:r>
          </a:p>
          <a:p>
            <a:r>
              <a:t>• Period (.): ends formal sentences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Dates and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Must be accurate</a:t>
            </a:r>
          </a:p>
          <a:p>
            <a:r>
              <a:t>• Avoid disputes</a:t>
            </a:r>
          </a:p>
          <a:p>
            <a:r>
              <a:t>• Essential in contracts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Abbreviations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Shorten legal terms</a:t>
            </a:r>
          </a:p>
          <a:p>
            <a:r>
              <a:t>• Save space</a:t>
            </a:r>
          </a:p>
          <a:p>
            <a:r>
              <a:t>• Example: Ltd., Art.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Giving Opinions Politely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Use formal language</a:t>
            </a:r>
          </a:p>
          <a:p>
            <a:r>
              <a:t>• Respect others' views</a:t>
            </a:r>
          </a:p>
          <a:p>
            <a:r>
              <a:t>• Base opinions on facts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</TotalTime>
  <Words>187</Words>
  <Application>Microsoft Office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Pronouns in Legal Writing</vt:lpstr>
      <vt:lpstr>Articles (a, an, the)</vt:lpstr>
      <vt:lpstr>Prepositions in Legal Sentences</vt:lpstr>
      <vt:lpstr>Nouns and Adjectives</vt:lpstr>
      <vt:lpstr>Adverbs in Legal Writing</vt:lpstr>
      <vt:lpstr>Punctuation Marks</vt:lpstr>
      <vt:lpstr>Dates and Numbers</vt:lpstr>
      <vt:lpstr>Abbreviations</vt:lpstr>
      <vt:lpstr>Giving Opinions Politely</vt:lpstr>
      <vt:lpstr>Clear &amp; Professional Legal Writing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Gita Amelia</cp:lastModifiedBy>
  <cp:revision>2</cp:revision>
  <dcterms:created xsi:type="dcterms:W3CDTF">2013-01-27T09:14:16Z</dcterms:created>
  <dcterms:modified xsi:type="dcterms:W3CDTF">2025-12-30T03:56:44Z</dcterms:modified>
  <cp:category/>
</cp:coreProperties>
</file>