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00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8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9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0305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40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1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53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73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3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8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8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30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5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2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29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2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25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English for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Topic: Job Application Letter &amp; Interview</a:t>
            </a:r>
          </a:p>
          <a:p>
            <a:r>
              <a:rPr dirty="0"/>
              <a:t>Program: S1 Management</a:t>
            </a:r>
          </a:p>
          <a:p>
            <a:r>
              <a:rPr dirty="0"/>
              <a:t>Focus: Reading – Interview – Grammar – Sentence Structure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First Impression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Appearance</a:t>
            </a:r>
          </a:p>
          <a:p>
            <a:r>
              <a:t>• Attitude</a:t>
            </a:r>
          </a:p>
          <a:p>
            <a:r>
              <a:t>• Body language</a:t>
            </a:r>
          </a:p>
          <a:p>
            <a:r>
              <a:t>• Confidence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Interview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Education-related questions</a:t>
            </a:r>
          </a:p>
          <a:p>
            <a:r>
              <a:t>• Behavioral questions</a:t>
            </a:r>
          </a:p>
          <a:p>
            <a:r>
              <a:t>• Situational questions</a:t>
            </a:r>
          </a:p>
          <a:p>
            <a:r>
              <a:t>• Experience-based questions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STAR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Situation</a:t>
            </a:r>
          </a:p>
          <a:p>
            <a:r>
              <a:t>• Task</a:t>
            </a:r>
          </a:p>
          <a:p>
            <a:r>
              <a:t>• Action</a:t>
            </a:r>
          </a:p>
          <a:p>
            <a:r>
              <a:t>• Result</a:t>
            </a:r>
          </a:p>
          <a:p>
            <a:r>
              <a:t>• Used for behavioral questions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Candidate’s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Answer questions clearly</a:t>
            </a:r>
          </a:p>
          <a:p>
            <a:r>
              <a:t>• Align answers with company goals</a:t>
            </a:r>
          </a:p>
          <a:p>
            <a:r>
              <a:t>• Show skills and experience</a:t>
            </a:r>
          </a:p>
          <a:p>
            <a:r>
              <a:t>• Ask relevant questions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Conditional Sentences (Type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Used for real situations</a:t>
            </a:r>
          </a:p>
          <a:p>
            <a:r>
              <a:t>• If + Simple Present</a:t>
            </a:r>
          </a:p>
          <a:p>
            <a:r>
              <a:t>• Will + Verb</a:t>
            </a:r>
          </a:p>
          <a:p>
            <a:r>
              <a:t>Example:</a:t>
            </a:r>
          </a:p>
          <a:p>
            <a:r>
              <a:t>If you prepare well, you will feel confident.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Show cause and effect</a:t>
            </a:r>
          </a:p>
          <a:p>
            <a:r>
              <a:t>• Common in business English</a:t>
            </a:r>
          </a:p>
          <a:p>
            <a:r>
              <a:t>• Used in interviews and applications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Sentence Arrangement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Correct word order</a:t>
            </a:r>
          </a:p>
          <a:p>
            <a:r>
              <a:t>• Subject + Verb + Object</a:t>
            </a:r>
          </a:p>
          <a:p>
            <a:r>
              <a:t>• Proper adverb placement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Sentence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I want to apply to this job</a:t>
            </a:r>
          </a:p>
          <a:p>
            <a:r>
              <a:rPr dirty="0"/>
              <a:t>• She wrote an application letter</a:t>
            </a:r>
          </a:p>
          <a:p>
            <a:r>
              <a:rPr dirty="0"/>
              <a:t>• The applicant dressed professionally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Clear application letter</a:t>
            </a:r>
          </a:p>
          <a:p>
            <a:r>
              <a:t>• Good interview preparation</a:t>
            </a:r>
          </a:p>
          <a:p>
            <a:r>
              <a:t>• Accurate language use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 Skills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Reading comprehension</a:t>
            </a:r>
          </a:p>
          <a:p>
            <a:r>
              <a:t>• True / False analysis</a:t>
            </a:r>
          </a:p>
          <a:p>
            <a:r>
              <a:t>• Conditional sentences</a:t>
            </a:r>
          </a:p>
          <a:p>
            <a:r>
              <a:t>• Sentence structure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formal letter for job application</a:t>
            </a:r>
          </a:p>
          <a:p>
            <a:r>
              <a:t>• Introduces the applicant</a:t>
            </a:r>
          </a:p>
          <a:p>
            <a:r>
              <a:t>• Explains suitability for a job</a:t>
            </a:r>
          </a:p>
          <a:p>
            <a:r>
              <a:t>• Increases chance of interview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English for Business builds career readiness</a:t>
            </a:r>
          </a:p>
          <a:p>
            <a:r>
              <a:t>• Good communication creates better opportunities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Application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Attract employer’s attention</a:t>
            </a:r>
          </a:p>
          <a:p>
            <a:r>
              <a:t>• Present qualifications clearly</a:t>
            </a:r>
          </a:p>
          <a:p>
            <a:r>
              <a:t>• Show professionalism</a:t>
            </a:r>
          </a:p>
          <a:p>
            <a:r>
              <a:t>• Support career goals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Contents of Application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Personal background</a:t>
            </a:r>
          </a:p>
          <a:p>
            <a:r>
              <a:t>• Educational background</a:t>
            </a:r>
          </a:p>
          <a:p>
            <a:r>
              <a:t>• Work experience</a:t>
            </a:r>
          </a:p>
          <a:p>
            <a:r>
              <a:t>• Relevant skills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Job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Match skills with job needs</a:t>
            </a:r>
          </a:p>
          <a:p>
            <a:r>
              <a:t>• Show preparation</a:t>
            </a:r>
          </a:p>
          <a:p>
            <a:r>
              <a:t>• Increase relevance</a:t>
            </a:r>
          </a:p>
          <a:p>
            <a:r>
              <a:t>• Improve employer’s interest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Language &amp;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Formal and polite language</a:t>
            </a:r>
          </a:p>
          <a:p>
            <a:r>
              <a:rPr dirty="0"/>
              <a:t>• Clear and simple sentences</a:t>
            </a:r>
          </a:p>
          <a:p>
            <a:r>
              <a:rPr dirty="0"/>
              <a:t>• Organized paragraphs</a:t>
            </a:r>
          </a:p>
          <a:p>
            <a:r>
              <a:rPr dirty="0"/>
              <a:t>• Concise writing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Good Application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Clear</a:t>
            </a:r>
          </a:p>
          <a:p>
            <a:r>
              <a:rPr dirty="0"/>
              <a:t>• Relevant</a:t>
            </a:r>
          </a:p>
          <a:p>
            <a:r>
              <a:rPr dirty="0"/>
              <a:t>• Professional</a:t>
            </a:r>
          </a:p>
          <a:p>
            <a:r>
              <a:rPr dirty="0"/>
              <a:t>• Well-structured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Interview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Research the company</a:t>
            </a:r>
          </a:p>
          <a:p>
            <a:r>
              <a:t>• Understand mission and values</a:t>
            </a:r>
          </a:p>
          <a:p>
            <a:r>
              <a:t>• Practice interview questions</a:t>
            </a:r>
          </a:p>
          <a:p>
            <a:r>
              <a:t>• Prepare clear answers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Professional appearance</a:t>
            </a:r>
          </a:p>
          <a:p>
            <a:r>
              <a:t>• Confident behavior</a:t>
            </a:r>
          </a:p>
          <a:p>
            <a:r>
              <a:t>• Clear communication</a:t>
            </a:r>
          </a:p>
          <a:p>
            <a:r>
              <a:t>• Positive attitude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</TotalTime>
  <Words>359</Words>
  <Application>Microsoft Office PowerPoint</Application>
  <PresentationFormat>On-screen Show (4:3)</PresentationFormat>
  <Paragraphs>95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Century Gothic</vt:lpstr>
      <vt:lpstr>Wingdings 3</vt:lpstr>
      <vt:lpstr>Ion</vt:lpstr>
      <vt:lpstr>English for Business</vt:lpstr>
      <vt:lpstr>Application Letter</vt:lpstr>
      <vt:lpstr>Purpose of Application Letter</vt:lpstr>
      <vt:lpstr>Contents of Application Letter</vt:lpstr>
      <vt:lpstr>Understanding Job Requirements</vt:lpstr>
      <vt:lpstr>Language &amp; Structure</vt:lpstr>
      <vt:lpstr>Good Application Letter</vt:lpstr>
      <vt:lpstr>Interview Preparation</vt:lpstr>
      <vt:lpstr>Interview Skills</vt:lpstr>
      <vt:lpstr>First Impression</vt:lpstr>
      <vt:lpstr>Interview Questions</vt:lpstr>
      <vt:lpstr>STAR Method</vt:lpstr>
      <vt:lpstr>Candidate’s Role</vt:lpstr>
      <vt:lpstr>Conditional Sentences (Type 1)</vt:lpstr>
      <vt:lpstr>Importance of Conditionals</vt:lpstr>
      <vt:lpstr>Sentence Arrangement</vt:lpstr>
      <vt:lpstr>Sentence Examples</vt:lpstr>
      <vt:lpstr>Key Takeaways</vt:lpstr>
      <vt:lpstr>Exam Skills Focus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2025-12-30T12:24:56Z</dcterms:modified>
  <cp:category/>
</cp:coreProperties>
</file>