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5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6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497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777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13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565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690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27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94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5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00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0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107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74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5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23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8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DIGITAL CONSUMER BEHAVIOUR ANALYSIS</a:t>
            </a:r>
          </a:p>
          <a:p>
            <a:r>
              <a:t>Fundamental Concepts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Proses Keputusan Pembelian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Problem Recognition</a:t>
            </a:r>
          </a:p>
          <a:p>
            <a:pPr lvl="1"/>
            <a:r>
              <a:t>Information Search</a:t>
            </a:r>
          </a:p>
          <a:p>
            <a:pPr lvl="1"/>
            <a:r>
              <a:t>Evaluation of Alternatives</a:t>
            </a:r>
          </a:p>
          <a:p>
            <a:pPr lvl="1"/>
            <a:r>
              <a:t>Purchase Decision</a:t>
            </a:r>
          </a:p>
          <a:p>
            <a:pPr lvl="1"/>
            <a:r>
              <a:t>Post Purchase Behavior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Customer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Awareness</a:t>
            </a:r>
          </a:p>
          <a:p>
            <a:pPr lvl="1"/>
            <a:r>
              <a:t>Consideration</a:t>
            </a:r>
          </a:p>
          <a:p>
            <a:pPr lvl="1"/>
            <a:r>
              <a:t>Conversion</a:t>
            </a:r>
          </a:p>
          <a:p>
            <a:pPr lvl="1"/>
            <a:r>
              <a:t>Loyalty</a:t>
            </a:r>
          </a:p>
          <a:p>
            <a:pPr lvl="1"/>
            <a:r>
              <a:t>Advocacy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Sumber informasi</a:t>
            </a:r>
          </a:p>
          <a:p>
            <a:pPr lvl="1"/>
            <a:r>
              <a:t>Media promosi</a:t>
            </a:r>
          </a:p>
          <a:p>
            <a:pPr lvl="1"/>
            <a:r>
              <a:t>Interaksi brand</a:t>
            </a:r>
          </a:p>
          <a:p>
            <a:pPr lvl="1"/>
            <a:r>
              <a:t>Platform review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Impulse Buying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Flash sale</a:t>
            </a:r>
          </a:p>
          <a:p>
            <a:pPr lvl="1"/>
            <a:r>
              <a:t>Countdown timer</a:t>
            </a:r>
          </a:p>
          <a:p>
            <a:pPr lvl="1"/>
            <a:r>
              <a:t>Limited stock</a:t>
            </a:r>
          </a:p>
          <a:p>
            <a:pPr lvl="1"/>
            <a:r>
              <a:t>Live streaming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Data &amp;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Click-through rate</a:t>
            </a:r>
          </a:p>
          <a:p>
            <a:pPr lvl="1"/>
            <a:r>
              <a:t>Conversion rate</a:t>
            </a:r>
          </a:p>
          <a:p>
            <a:pPr lvl="1"/>
            <a:r>
              <a:t>Engagement rate</a:t>
            </a:r>
          </a:p>
          <a:p>
            <a:pPr lvl="1"/>
            <a:r>
              <a:t>Customer lifetime value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Tantangan Digital Consumer 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Fake review</a:t>
            </a:r>
          </a:p>
          <a:p>
            <a:pPr lvl="1"/>
            <a:r>
              <a:t>Information overload</a:t>
            </a:r>
          </a:p>
          <a:p>
            <a:pPr lvl="1"/>
            <a:r>
              <a:t>Privacy concern</a:t>
            </a:r>
          </a:p>
          <a:p>
            <a:pPr lvl="1"/>
            <a:r>
              <a:t>Brand switching tinggi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Perilaku konsumen digital dinamis &amp; cepat berubah</a:t>
            </a:r>
          </a:p>
          <a:p>
            <a:pPr lvl="1"/>
            <a:r>
              <a:t>Review &amp; trust sangat menentukan</a:t>
            </a:r>
          </a:p>
          <a:p>
            <a:pPr lvl="1"/>
            <a:r>
              <a:t>Data analytics penting dalam strategi digital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Mengapa konsumen digital mudah berpindah brand?</a:t>
            </a:r>
          </a:p>
          <a:p>
            <a:pPr lvl="1"/>
            <a:r>
              <a:t>Apakah online review lebih berpengaruh dari iklan?</a:t>
            </a:r>
          </a:p>
          <a:p>
            <a:pPr lvl="1"/>
            <a:r>
              <a:t>Bagaimana membangun digital trust?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konsep dasar perilaku konsumen digital</a:t>
            </a:r>
          </a:p>
          <a:p>
            <a:pPr lvl="1"/>
            <a:r>
              <a:t>Menjelaskan perbedaan konsumen tradisional dan digital</a:t>
            </a:r>
          </a:p>
          <a:p>
            <a:pPr lvl="1"/>
            <a:r>
              <a:t>Mengidentifikasi faktor yang mempengaruhi perilaku konsumen online</a:t>
            </a:r>
          </a:p>
          <a:p>
            <a:pPr lvl="1"/>
            <a:r>
              <a:t>Menganalisis proses keputusan pembelian digital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Perilaku Konsumen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Studi tentang bagaimana individu memilih, membeli, dan menggunakan produk</a:t>
            </a:r>
          </a:p>
          <a:p>
            <a:pPr lvl="1"/>
            <a:r>
              <a:t>Dalam konteks digital: perilaku konsumen melalui platform online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Era Digital &amp; Perubahan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Internet mengubah cara mencari informasi</a:t>
            </a:r>
          </a:p>
          <a:p>
            <a:pPr lvl="1"/>
            <a:r>
              <a:t>Membandingkan produk lebih cepat</a:t>
            </a:r>
          </a:p>
          <a:p>
            <a:pPr lvl="1"/>
            <a:r>
              <a:t>Interaksi dua arah dengan brand</a:t>
            </a:r>
          </a:p>
          <a:p>
            <a:pPr lvl="1"/>
            <a:r>
              <a:t>Review menjadi faktor penting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Digital Consumer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Well-informed</a:t>
            </a:r>
          </a:p>
          <a:p>
            <a:pPr lvl="1"/>
            <a:r>
              <a:t>Connected</a:t>
            </a:r>
          </a:p>
          <a:p>
            <a:pPr lvl="1"/>
            <a:r>
              <a:t>Impatient</a:t>
            </a:r>
          </a:p>
          <a:p>
            <a:pPr lvl="1"/>
            <a:r>
              <a:t>Review-oriented</a:t>
            </a:r>
          </a:p>
          <a:p>
            <a:pPr lvl="1"/>
            <a:r>
              <a:t>Mobile-driven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Perbedaan Konsumen Tradisional vs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Tradisional: Iklan TV, brosur</a:t>
            </a:r>
          </a:p>
          <a:p>
            <a:pPr lvl="1"/>
            <a:r>
              <a:t>Digital: Media sosial &amp; review online</a:t>
            </a:r>
          </a:p>
          <a:p>
            <a:pPr lvl="1"/>
            <a:r>
              <a:t>Tradisional: Interaksi satu arah</a:t>
            </a:r>
          </a:p>
          <a:p>
            <a:pPr lvl="1"/>
            <a:r>
              <a:t>Digital: Interaktif &amp; real-time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Stimulus-Response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Stimulus: Iklan online, flash sale, live streaming</a:t>
            </a:r>
          </a:p>
          <a:p>
            <a:pPr lvl="1"/>
            <a:r>
              <a:t>Black box: Proses psikologis konsumen</a:t>
            </a:r>
          </a:p>
          <a:p>
            <a:pPr lvl="1"/>
            <a:r>
              <a:t>Response: Klik, add to cart, purchase, review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Psikologis &amp;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Motivasi, persepsi, sikap</a:t>
            </a:r>
          </a:p>
          <a:p>
            <a:pPr lvl="1"/>
            <a:r>
              <a:t>Influencer &amp; komunitas online</a:t>
            </a:r>
          </a:p>
          <a:p>
            <a:pPr lvl="1"/>
            <a:r>
              <a:t>Electronic Word of Mouth (E-WOM)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Kemudahan aplikasi</a:t>
            </a:r>
          </a:p>
          <a:p>
            <a:pPr lvl="1"/>
            <a:r>
              <a:t>Kecepatan website</a:t>
            </a:r>
          </a:p>
          <a:p>
            <a:pPr lvl="1"/>
            <a:r>
              <a:t>Keamanan transaksi</a:t>
            </a:r>
          </a:p>
          <a:p>
            <a:pPr lvl="1"/>
            <a:r>
              <a:t>Metode pembayaran digital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</TotalTime>
  <Words>286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Garamond</vt:lpstr>
      <vt:lpstr>Organic</vt:lpstr>
      <vt:lpstr>DIGITAL CONSUMER BEHAVIOUR ANALYSIS Fundamental Concepts</vt:lpstr>
      <vt:lpstr>Learning Objectives</vt:lpstr>
      <vt:lpstr>Pengertian Perilaku Konsumen</vt:lpstr>
      <vt:lpstr>Era Digital &amp; Perubahan Perilaku</vt:lpstr>
      <vt:lpstr>Karakteristik Digital Consumer</vt:lpstr>
      <vt:lpstr>Perbedaan Konsumen Tradisional vs Digital</vt:lpstr>
      <vt:lpstr>Model Stimulus-Response</vt:lpstr>
      <vt:lpstr>Faktor Psikologis &amp; Sosial</vt:lpstr>
      <vt:lpstr>Faktor Teknologi</vt:lpstr>
      <vt:lpstr>Proses Keputusan Pembelian Digital</vt:lpstr>
      <vt:lpstr>Digital Customer Journey</vt:lpstr>
      <vt:lpstr>Peran Social Media</vt:lpstr>
      <vt:lpstr>Impulse Buying Digital</vt:lpstr>
      <vt:lpstr>Peran Data &amp; Analytics</vt:lpstr>
      <vt:lpstr>Tantangan Digital Consumer Behaviour</vt:lpstr>
      <vt:lpstr>Kesimpulan</vt:lpstr>
      <vt:lpstr>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CONSUMER BEHAVIOUR ANALYSIS Fundamental Concepts</dc:title>
  <dc:subject/>
  <dc:creator>Employee</dc:creator>
  <cp:keywords/>
  <dc:description>generated using python-pptx</dc:description>
  <cp:lastModifiedBy>Employee</cp:lastModifiedBy>
  <cp:revision>2</cp:revision>
  <dcterms:created xsi:type="dcterms:W3CDTF">2013-01-27T09:14:16Z</dcterms:created>
  <dcterms:modified xsi:type="dcterms:W3CDTF">2026-03-02T02:16:44Z</dcterms:modified>
  <cp:category/>
</cp:coreProperties>
</file>