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0" r:id="rId6"/>
    <p:sldMasterId id="214748368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Lst>
  <p:sldSz cy="5143500" cx="9144000"/>
  <p:notesSz cx="6858000" cy="9144000"/>
  <p:embeddedFontLst>
    <p:embeddedFont>
      <p:font typeface="Overlock"/>
      <p:regular r:id="rId54"/>
      <p:bold r:id="rId55"/>
      <p:italic r:id="rId56"/>
      <p:boldItalic r:id="rId57"/>
    </p:embeddedFont>
    <p:embeddedFont>
      <p:font typeface="Roboto"/>
      <p:regular r:id="rId58"/>
      <p:bold r:id="rId59"/>
      <p:italic r:id="rId60"/>
      <p:boldItalic r:id="rId61"/>
    </p:embeddedFont>
    <p:embeddedFont>
      <p:font typeface="Arial Narrow"/>
      <p:regular r:id="rId62"/>
      <p:bold r:id="rId63"/>
      <p:italic r:id="rId64"/>
      <p:boldItalic r:id="rId65"/>
    </p:embeddedFont>
    <p:embeddedFont>
      <p:font typeface="Bebas Neue"/>
      <p:regular r:id="rId66"/>
    </p:embeddedFont>
    <p:embeddedFont>
      <p:font typeface="Poppins SemiBold"/>
      <p:regular r:id="rId67"/>
      <p:bold r:id="rId68"/>
      <p:italic r:id="rId69"/>
      <p:boldItalic r:id="rId70"/>
    </p:embeddedFont>
    <p:embeddedFont>
      <p:font typeface="Federo"/>
      <p:regular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2" roundtripDataSignature="AMtx7mhGVIHVrKuA3yhaRYY7aGtj61C0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72" Type="http://customschemas.google.com/relationships/presentationmetadata" Target="meta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schemas.openxmlformats.org/officeDocument/2006/relationships/font" Target="fonts/Federo-regular.fntdata"/><Relationship Id="rId70" Type="http://schemas.openxmlformats.org/officeDocument/2006/relationships/font" Target="fonts/PoppinsSemiBold-bold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ArialNarrow-regular.fntdata"/><Relationship Id="rId61" Type="http://schemas.openxmlformats.org/officeDocument/2006/relationships/font" Target="fonts/Roboto-boldItalic.fntdata"/><Relationship Id="rId20" Type="http://schemas.openxmlformats.org/officeDocument/2006/relationships/slide" Target="slides/slide12.xml"/><Relationship Id="rId64" Type="http://schemas.openxmlformats.org/officeDocument/2006/relationships/font" Target="fonts/ArialNarrow-italic.fntdata"/><Relationship Id="rId63" Type="http://schemas.openxmlformats.org/officeDocument/2006/relationships/font" Target="fonts/ArialNarrow-bold.fntdata"/><Relationship Id="rId22" Type="http://schemas.openxmlformats.org/officeDocument/2006/relationships/slide" Target="slides/slide14.xml"/><Relationship Id="rId66" Type="http://schemas.openxmlformats.org/officeDocument/2006/relationships/font" Target="fonts/BebasNeue-regular.fntdata"/><Relationship Id="rId21" Type="http://schemas.openxmlformats.org/officeDocument/2006/relationships/slide" Target="slides/slide13.xml"/><Relationship Id="rId65" Type="http://schemas.openxmlformats.org/officeDocument/2006/relationships/font" Target="fonts/ArialNarrow-boldItalic.fntdata"/><Relationship Id="rId24" Type="http://schemas.openxmlformats.org/officeDocument/2006/relationships/slide" Target="slides/slide16.xml"/><Relationship Id="rId68" Type="http://schemas.openxmlformats.org/officeDocument/2006/relationships/font" Target="fonts/PoppinsSemiBold-bold.fntdata"/><Relationship Id="rId23" Type="http://schemas.openxmlformats.org/officeDocument/2006/relationships/slide" Target="slides/slide15.xml"/><Relationship Id="rId67" Type="http://schemas.openxmlformats.org/officeDocument/2006/relationships/font" Target="fonts/PoppinsSemiBold-regular.fntdata"/><Relationship Id="rId60" Type="http://schemas.openxmlformats.org/officeDocument/2006/relationships/font" Target="fonts/Roboto-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PoppinsSemiBold-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font" Target="fonts/Overlock-bold.fntdata"/><Relationship Id="rId10" Type="http://schemas.openxmlformats.org/officeDocument/2006/relationships/slide" Target="slides/slide2.xml"/><Relationship Id="rId54" Type="http://schemas.openxmlformats.org/officeDocument/2006/relationships/font" Target="fonts/Overlock-regular.fntdata"/><Relationship Id="rId13" Type="http://schemas.openxmlformats.org/officeDocument/2006/relationships/slide" Target="slides/slide5.xml"/><Relationship Id="rId57" Type="http://schemas.openxmlformats.org/officeDocument/2006/relationships/font" Target="fonts/Overlock-boldItalic.fntdata"/><Relationship Id="rId12" Type="http://schemas.openxmlformats.org/officeDocument/2006/relationships/slide" Target="slides/slide4.xml"/><Relationship Id="rId56" Type="http://schemas.openxmlformats.org/officeDocument/2006/relationships/font" Target="fonts/Overlock-italic.fntdata"/><Relationship Id="rId15" Type="http://schemas.openxmlformats.org/officeDocument/2006/relationships/slide" Target="slides/slide7.xml"/><Relationship Id="rId59" Type="http://schemas.openxmlformats.org/officeDocument/2006/relationships/font" Target="fonts/Roboto-bold.fntdata"/><Relationship Id="rId14" Type="http://schemas.openxmlformats.org/officeDocument/2006/relationships/slide" Target="slides/slide6.xml"/><Relationship Id="rId58" Type="http://schemas.openxmlformats.org/officeDocument/2006/relationships/font" Target="fonts/Roboto-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3a4360b62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9" name="Google Shape;229;g333a4360b62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4" name="Google Shape;72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 name="Google Shape;73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 name="Google Shape;73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0" name="Google Shape;77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3" name="Google Shape;78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2" name="Google Shape;80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9" name="Google Shape;81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1" name="Google Shape;83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1" name="Google Shape;84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9" name="Google Shape;84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5" name="Google Shape;85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1" name="Google Shape;86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33a4360b62_0_2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68" name="Google Shape;868;g333a4360b62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4" name="Shape 54"/>
        <p:cNvGrpSpPr/>
        <p:nvPr/>
      </p:nvGrpSpPr>
      <p:grpSpPr>
        <a:xfrm>
          <a:off x="0" y="0"/>
          <a:ext cx="0" cy="0"/>
          <a:chOff x="0" y="0"/>
          <a:chExt cx="0" cy="0"/>
        </a:xfrm>
      </p:grpSpPr>
      <p:sp>
        <p:nvSpPr>
          <p:cNvPr id="55" name="Google Shape;55;p49"/>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4400"/>
              <a:buNone/>
              <a:defRPr b="1" sz="4000">
                <a:latin typeface="Federo"/>
                <a:ea typeface="Federo"/>
                <a:cs typeface="Federo"/>
                <a:sym typeface="Fede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9"/>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888888"/>
                </a:solidFill>
              </a:defRPr>
            </a:lvl1pPr>
            <a:lvl2pPr indent="-228600" lvl="1" marL="914400" algn="l">
              <a:lnSpc>
                <a:spcPct val="90000"/>
              </a:lnSpc>
              <a:spcBef>
                <a:spcPts val="500"/>
              </a:spcBef>
              <a:spcAft>
                <a:spcPts val="0"/>
              </a:spcAft>
              <a:buSzPts val="2400"/>
              <a:buNone/>
              <a:defRPr sz="1500">
                <a:solidFill>
                  <a:srgbClr val="888888"/>
                </a:solidFill>
              </a:defRPr>
            </a:lvl2pPr>
            <a:lvl3pPr indent="-228600" lvl="2" marL="1371600" algn="l">
              <a:lnSpc>
                <a:spcPct val="90000"/>
              </a:lnSpc>
              <a:spcBef>
                <a:spcPts val="500"/>
              </a:spcBef>
              <a:spcAft>
                <a:spcPts val="0"/>
              </a:spcAft>
              <a:buSzPts val="2000"/>
              <a:buNone/>
              <a:defRPr sz="1350">
                <a:solidFill>
                  <a:srgbClr val="888888"/>
                </a:solidFill>
              </a:defRPr>
            </a:lvl3pPr>
            <a:lvl4pPr indent="-228600" lvl="3" marL="1828800" algn="l">
              <a:lnSpc>
                <a:spcPct val="90000"/>
              </a:lnSpc>
              <a:spcBef>
                <a:spcPts val="500"/>
              </a:spcBef>
              <a:spcAft>
                <a:spcPts val="0"/>
              </a:spcAft>
              <a:buSzPts val="1800"/>
              <a:buNone/>
              <a:defRPr sz="1200">
                <a:solidFill>
                  <a:srgbClr val="888888"/>
                </a:solidFill>
              </a:defRPr>
            </a:lvl4pPr>
            <a:lvl5pPr indent="-228600" lvl="4" marL="2286000" algn="l">
              <a:lnSpc>
                <a:spcPct val="90000"/>
              </a:lnSpc>
              <a:spcBef>
                <a:spcPts val="500"/>
              </a:spcBef>
              <a:spcAft>
                <a:spcPts val="0"/>
              </a:spcAft>
              <a:buSzPts val="1800"/>
              <a:buNone/>
              <a:defRPr sz="1200">
                <a:solidFill>
                  <a:srgbClr val="888888"/>
                </a:solidFill>
              </a:defRPr>
            </a:lvl5pPr>
            <a:lvl6pPr indent="-228600" lvl="5" marL="2743200" algn="l">
              <a:lnSpc>
                <a:spcPct val="90000"/>
              </a:lnSpc>
              <a:spcBef>
                <a:spcPts val="500"/>
              </a:spcBef>
              <a:spcAft>
                <a:spcPts val="0"/>
              </a:spcAft>
              <a:buSzPts val="1800"/>
              <a:buNone/>
              <a:defRPr sz="1200">
                <a:solidFill>
                  <a:srgbClr val="888888"/>
                </a:solidFill>
              </a:defRPr>
            </a:lvl6pPr>
            <a:lvl7pPr indent="-228600" lvl="6" marL="3200400" algn="l">
              <a:lnSpc>
                <a:spcPct val="90000"/>
              </a:lnSpc>
              <a:spcBef>
                <a:spcPts val="500"/>
              </a:spcBef>
              <a:spcAft>
                <a:spcPts val="0"/>
              </a:spcAft>
              <a:buSzPts val="1800"/>
              <a:buNone/>
              <a:defRPr sz="1200">
                <a:solidFill>
                  <a:srgbClr val="888888"/>
                </a:solidFill>
              </a:defRPr>
            </a:lvl7pPr>
            <a:lvl8pPr indent="-228600" lvl="7" marL="3657600" algn="l">
              <a:lnSpc>
                <a:spcPct val="90000"/>
              </a:lnSpc>
              <a:spcBef>
                <a:spcPts val="500"/>
              </a:spcBef>
              <a:spcAft>
                <a:spcPts val="0"/>
              </a:spcAft>
              <a:buSzPts val="1800"/>
              <a:buNone/>
              <a:defRPr sz="1200">
                <a:solidFill>
                  <a:srgbClr val="888888"/>
                </a:solidFill>
              </a:defRPr>
            </a:lvl8pPr>
            <a:lvl9pPr indent="-228600" lvl="8" marL="4114800" algn="l">
              <a:lnSpc>
                <a:spcPct val="90000"/>
              </a:lnSpc>
              <a:spcBef>
                <a:spcPts val="500"/>
              </a:spcBef>
              <a:spcAft>
                <a:spcPts val="0"/>
              </a:spcAft>
              <a:buSzPts val="1800"/>
              <a:buNone/>
              <a:defRPr sz="1200">
                <a:solidFill>
                  <a:srgbClr val="888888"/>
                </a:solidFill>
              </a:defRPr>
            </a:lvl9pPr>
          </a:lstStyle>
          <a:p/>
        </p:txBody>
      </p:sp>
      <p:sp>
        <p:nvSpPr>
          <p:cNvPr id="57" name="Google Shape;57;p49"/>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49"/>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49"/>
          <p:cNvSpPr txBox="1"/>
          <p:nvPr>
            <p:ph idx="12" type="sldNum"/>
          </p:nvPr>
        </p:nvSpPr>
        <p:spPr>
          <a:xfrm>
            <a:off x="6270418" y="4777208"/>
            <a:ext cx="26127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ID"/>
              <a:t>‹#›</a:t>
            </a:fld>
            <a:endParaRPr/>
          </a:p>
        </p:txBody>
      </p:sp>
      <p:grpSp>
        <p:nvGrpSpPr>
          <p:cNvPr id="60" name="Google Shape;60;p49"/>
          <p:cNvGrpSpPr/>
          <p:nvPr/>
        </p:nvGrpSpPr>
        <p:grpSpPr>
          <a:xfrm>
            <a:off x="-8850" y="-238200"/>
            <a:ext cx="9161700" cy="707624"/>
            <a:chOff x="0" y="-228600"/>
            <a:chExt cx="9161700" cy="707624"/>
          </a:xfrm>
        </p:grpSpPr>
        <p:sp>
          <p:nvSpPr>
            <p:cNvPr id="61" name="Google Shape;61;p49"/>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49"/>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63" name="Google Shape;63;p49"/>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64" name="Google Shape;64;p49"/>
          <p:cNvPicPr preferRelativeResize="0"/>
          <p:nvPr/>
        </p:nvPicPr>
        <p:blipFill>
          <a:blip r:embed="rId4">
            <a:alphaModFix/>
          </a:blip>
          <a:stretch>
            <a:fillRect/>
          </a:stretch>
        </p:blipFill>
        <p:spPr>
          <a:xfrm>
            <a:off x="532425" y="-33850"/>
            <a:ext cx="352074" cy="352074"/>
          </a:xfrm>
          <a:prstGeom prst="rect">
            <a:avLst/>
          </a:prstGeom>
          <a:noFill/>
          <a:ln>
            <a:noFill/>
          </a:ln>
        </p:spPr>
      </p:pic>
      <p:sp>
        <p:nvSpPr>
          <p:cNvPr id="65" name="Google Shape;65;p49"/>
          <p:cNvSpPr txBox="1"/>
          <p:nvPr/>
        </p:nvSpPr>
        <p:spPr>
          <a:xfrm>
            <a:off x="9993" y="4831975"/>
            <a:ext cx="769800" cy="311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595959"/>
              </a:buClr>
              <a:buSzPts val="275"/>
              <a:buFont typeface="Arial"/>
              <a:buNone/>
            </a:pPr>
            <a:r>
              <a:rPr b="0" i="0" lang="en-ID" sz="1500" u="none" cap="none" strike="noStrike">
                <a:solidFill>
                  <a:srgbClr val="0F3570"/>
                </a:solidFill>
                <a:latin typeface="Bebas Neue"/>
                <a:ea typeface="Bebas Neue"/>
                <a:cs typeface="Bebas Neue"/>
                <a:sym typeface="Bebas Neue"/>
              </a:rPr>
              <a:t>DTS </a:t>
            </a:r>
            <a:r>
              <a:rPr lang="en-ID" sz="1500">
                <a:solidFill>
                  <a:srgbClr val="0F3570"/>
                </a:solidFill>
                <a:latin typeface="Bebas Neue"/>
                <a:ea typeface="Bebas Neue"/>
                <a:cs typeface="Bebas Neue"/>
                <a:sym typeface="Bebas Neue"/>
              </a:rPr>
              <a:t>2025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5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8" name="Google Shape;68;p5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9" name="Google Shape;69;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70" name="Google Shape;70;p50"/>
          <p:cNvGrpSpPr/>
          <p:nvPr/>
        </p:nvGrpSpPr>
        <p:grpSpPr>
          <a:xfrm>
            <a:off x="-8850" y="-238200"/>
            <a:ext cx="9161700" cy="707624"/>
            <a:chOff x="0" y="-228600"/>
            <a:chExt cx="9161700" cy="707624"/>
          </a:xfrm>
        </p:grpSpPr>
        <p:sp>
          <p:nvSpPr>
            <p:cNvPr id="71" name="Google Shape;71;p50"/>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 name="Google Shape;72;p50"/>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73" name="Google Shape;73;p50"/>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74" name="Google Shape;74;p50"/>
          <p:cNvPicPr preferRelativeResize="0"/>
          <p:nvPr/>
        </p:nvPicPr>
        <p:blipFill>
          <a:blip r:embed="rId4">
            <a:alphaModFix/>
          </a:blip>
          <a:stretch>
            <a:fillRect/>
          </a:stretch>
        </p:blipFill>
        <p:spPr>
          <a:xfrm>
            <a:off x="532425" y="-33850"/>
            <a:ext cx="352074" cy="352074"/>
          </a:xfrm>
          <a:prstGeom prst="rect">
            <a:avLst/>
          </a:prstGeom>
          <a:noFill/>
          <a:ln>
            <a:noFill/>
          </a:ln>
        </p:spPr>
      </p:pic>
      <p:sp>
        <p:nvSpPr>
          <p:cNvPr id="75" name="Google Shape;75;p50"/>
          <p:cNvSpPr txBox="1"/>
          <p:nvPr/>
        </p:nvSpPr>
        <p:spPr>
          <a:xfrm>
            <a:off x="9993" y="4831975"/>
            <a:ext cx="769800" cy="311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595959"/>
              </a:buClr>
              <a:buSzPts val="275"/>
              <a:buFont typeface="Arial"/>
              <a:buNone/>
            </a:pPr>
            <a:r>
              <a:rPr b="0" i="0" lang="en-ID" sz="1500" u="none" cap="none" strike="noStrike">
                <a:solidFill>
                  <a:srgbClr val="0F3570"/>
                </a:solidFill>
                <a:latin typeface="Bebas Neue"/>
                <a:ea typeface="Bebas Neue"/>
                <a:cs typeface="Bebas Neue"/>
                <a:sym typeface="Bebas Neue"/>
              </a:rPr>
              <a:t>DTS </a:t>
            </a:r>
            <a:r>
              <a:rPr lang="en-ID" sz="1500">
                <a:solidFill>
                  <a:srgbClr val="0F3570"/>
                </a:solidFill>
                <a:latin typeface="Bebas Neue"/>
                <a:ea typeface="Bebas Neue"/>
                <a:cs typeface="Bebas Neue"/>
                <a:sym typeface="Bebas Neue"/>
              </a:rPr>
              <a:t>2025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79" name="Google Shape;79;p61"/>
          <p:cNvGrpSpPr/>
          <p:nvPr/>
        </p:nvGrpSpPr>
        <p:grpSpPr>
          <a:xfrm>
            <a:off x="-8850" y="-238200"/>
            <a:ext cx="9161700" cy="707624"/>
            <a:chOff x="0" y="-228600"/>
            <a:chExt cx="9161700" cy="707624"/>
          </a:xfrm>
        </p:grpSpPr>
        <p:sp>
          <p:nvSpPr>
            <p:cNvPr id="80" name="Google Shape;80;p61"/>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61"/>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82" name="Google Shape;82;p61"/>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83" name="Google Shape;83;p61"/>
          <p:cNvPicPr preferRelativeResize="0"/>
          <p:nvPr/>
        </p:nvPicPr>
        <p:blipFill>
          <a:blip r:embed="rId4">
            <a:alphaModFix/>
          </a:blip>
          <a:stretch>
            <a:fillRect/>
          </a:stretch>
        </p:blipFill>
        <p:spPr>
          <a:xfrm>
            <a:off x="532425" y="-33850"/>
            <a:ext cx="352074" cy="3520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p6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6" name="Google Shape;86;p6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7" name="Google Shape;87;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88" name="Google Shape;88;p62"/>
          <p:cNvGrpSpPr/>
          <p:nvPr/>
        </p:nvGrpSpPr>
        <p:grpSpPr>
          <a:xfrm>
            <a:off x="-8850" y="-238200"/>
            <a:ext cx="9161700" cy="707624"/>
            <a:chOff x="0" y="-228600"/>
            <a:chExt cx="9161700" cy="707624"/>
          </a:xfrm>
        </p:grpSpPr>
        <p:sp>
          <p:nvSpPr>
            <p:cNvPr id="89" name="Google Shape;89;p62"/>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p62"/>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91" name="Google Shape;91;p62"/>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92" name="Google Shape;92;p62"/>
          <p:cNvPicPr preferRelativeResize="0"/>
          <p:nvPr/>
        </p:nvPicPr>
        <p:blipFill>
          <a:blip r:embed="rId4">
            <a:alphaModFix/>
          </a:blip>
          <a:stretch>
            <a:fillRect/>
          </a:stretch>
        </p:blipFill>
        <p:spPr>
          <a:xfrm>
            <a:off x="532425" y="-33850"/>
            <a:ext cx="352074" cy="3520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sp>
        <p:nvSpPr>
          <p:cNvPr id="94" name="Google Shape;94;p6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5" name="Google Shape;95;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96" name="Google Shape;96;p63"/>
          <p:cNvGrpSpPr/>
          <p:nvPr/>
        </p:nvGrpSpPr>
        <p:grpSpPr>
          <a:xfrm>
            <a:off x="-8850" y="-238200"/>
            <a:ext cx="9161700" cy="707624"/>
            <a:chOff x="0" y="-228600"/>
            <a:chExt cx="9161700" cy="707624"/>
          </a:xfrm>
        </p:grpSpPr>
        <p:sp>
          <p:nvSpPr>
            <p:cNvPr id="97" name="Google Shape;97;p63"/>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 name="Google Shape;98;p63"/>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99" name="Google Shape;99;p63"/>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100" name="Google Shape;100;p63"/>
          <p:cNvPicPr preferRelativeResize="0"/>
          <p:nvPr/>
        </p:nvPicPr>
        <p:blipFill>
          <a:blip r:embed="rId4">
            <a:alphaModFix/>
          </a:blip>
          <a:stretch>
            <a:fillRect/>
          </a:stretch>
        </p:blipFill>
        <p:spPr>
          <a:xfrm>
            <a:off x="532425" y="-33850"/>
            <a:ext cx="352074" cy="35207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 name="Shape 101"/>
        <p:cNvGrpSpPr/>
        <p:nvPr/>
      </p:nvGrpSpPr>
      <p:grpSpPr>
        <a:xfrm>
          <a:off x="0" y="0"/>
          <a:ext cx="0" cy="0"/>
          <a:chOff x="0" y="0"/>
          <a:chExt cx="0" cy="0"/>
        </a:xfrm>
      </p:grpSpPr>
      <p:sp>
        <p:nvSpPr>
          <p:cNvPr id="102" name="Google Shape;102;p6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6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4" name="Google Shape;104;p6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5" name="Google Shape;105;p6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107" name="Google Shape;107;p64"/>
          <p:cNvGrpSpPr/>
          <p:nvPr/>
        </p:nvGrpSpPr>
        <p:grpSpPr>
          <a:xfrm>
            <a:off x="-8850" y="-238200"/>
            <a:ext cx="9161700" cy="707624"/>
            <a:chOff x="0" y="-228600"/>
            <a:chExt cx="9161700" cy="707624"/>
          </a:xfrm>
        </p:grpSpPr>
        <p:sp>
          <p:nvSpPr>
            <p:cNvPr id="108" name="Google Shape;108;p64"/>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p64"/>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110" name="Google Shape;110;p64"/>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111" name="Google Shape;111;p64"/>
          <p:cNvPicPr preferRelativeResize="0"/>
          <p:nvPr/>
        </p:nvPicPr>
        <p:blipFill>
          <a:blip r:embed="rId4">
            <a:alphaModFix/>
          </a:blip>
          <a:stretch>
            <a:fillRect/>
          </a:stretch>
        </p:blipFill>
        <p:spPr>
          <a:xfrm>
            <a:off x="532425" y="-33850"/>
            <a:ext cx="352074" cy="3520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6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4" name="Google Shape;114;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115" name="Google Shape;115;p65"/>
          <p:cNvGrpSpPr/>
          <p:nvPr/>
        </p:nvGrpSpPr>
        <p:grpSpPr>
          <a:xfrm>
            <a:off x="-8850" y="-238200"/>
            <a:ext cx="9161700" cy="707624"/>
            <a:chOff x="0" y="-228600"/>
            <a:chExt cx="9161700" cy="707624"/>
          </a:xfrm>
        </p:grpSpPr>
        <p:sp>
          <p:nvSpPr>
            <p:cNvPr id="116" name="Google Shape;116;p65"/>
            <p:cNvSpPr/>
            <p:nvPr/>
          </p:nvSpPr>
          <p:spPr>
            <a:xfrm>
              <a:off x="0" y="400"/>
              <a:ext cx="9161700" cy="312000"/>
            </a:xfrm>
            <a:prstGeom prst="rect">
              <a:avLst/>
            </a:prstGeom>
            <a:solidFill>
              <a:srgbClr val="0C5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 name="Google Shape;117;p65"/>
            <p:cNvPicPr preferRelativeResize="0"/>
            <p:nvPr/>
          </p:nvPicPr>
          <p:blipFill rotWithShape="1">
            <a:blip r:embed="rId2">
              <a:alphaModFix/>
            </a:blip>
            <a:srcRect b="0" l="0" r="0" t="0"/>
            <a:stretch/>
          </p:blipFill>
          <p:spPr>
            <a:xfrm>
              <a:off x="7831000" y="-228600"/>
              <a:ext cx="1301194" cy="707624"/>
            </a:xfrm>
            <a:prstGeom prst="rect">
              <a:avLst/>
            </a:prstGeom>
            <a:noFill/>
            <a:ln>
              <a:noFill/>
            </a:ln>
          </p:spPr>
        </p:pic>
      </p:grpSp>
      <p:pic>
        <p:nvPicPr>
          <p:cNvPr id="118" name="Google Shape;118;p65"/>
          <p:cNvPicPr preferRelativeResize="0"/>
          <p:nvPr/>
        </p:nvPicPr>
        <p:blipFill>
          <a:blip r:embed="rId3">
            <a:alphaModFix/>
          </a:blip>
          <a:stretch>
            <a:fillRect/>
          </a:stretch>
        </p:blipFill>
        <p:spPr>
          <a:xfrm>
            <a:off x="0" y="-55038"/>
            <a:ext cx="616648" cy="436000"/>
          </a:xfrm>
          <a:prstGeom prst="rect">
            <a:avLst/>
          </a:prstGeom>
          <a:noFill/>
          <a:ln>
            <a:noFill/>
          </a:ln>
        </p:spPr>
      </p:pic>
      <p:pic>
        <p:nvPicPr>
          <p:cNvPr id="119" name="Google Shape;119;p65"/>
          <p:cNvPicPr preferRelativeResize="0"/>
          <p:nvPr/>
        </p:nvPicPr>
        <p:blipFill>
          <a:blip r:embed="rId4">
            <a:alphaModFix/>
          </a:blip>
          <a:stretch>
            <a:fillRect/>
          </a:stretch>
        </p:blipFill>
        <p:spPr>
          <a:xfrm>
            <a:off x="532425" y="-33850"/>
            <a:ext cx="352074" cy="3520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0" name="Shape 120"/>
        <p:cNvGrpSpPr/>
        <p:nvPr/>
      </p:nvGrpSpPr>
      <p:grpSpPr>
        <a:xfrm>
          <a:off x="0" y="0"/>
          <a:ext cx="0" cy="0"/>
          <a:chOff x="0" y="0"/>
          <a:chExt cx="0" cy="0"/>
        </a:xfrm>
      </p:grpSpPr>
      <p:sp>
        <p:nvSpPr>
          <p:cNvPr id="121" name="Google Shape;121;p6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2" name="Google Shape;122;p6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3" name="Google Shape;123;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5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g333a4360b62_0_6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2" name="Google Shape;132;g333a4360b62_0_6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3" name="Google Shape;133;g333a4360b62_0_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 name="Shape 134"/>
        <p:cNvGrpSpPr/>
        <p:nvPr/>
      </p:nvGrpSpPr>
      <p:grpSpPr>
        <a:xfrm>
          <a:off x="0" y="0"/>
          <a:ext cx="0" cy="0"/>
          <a:chOff x="0" y="0"/>
          <a:chExt cx="0" cy="0"/>
        </a:xfrm>
      </p:grpSpPr>
      <p:sp>
        <p:nvSpPr>
          <p:cNvPr id="135" name="Google Shape;135;g333a4360b62_0_7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6" name="Google Shape;136;g333a4360b62_0_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7" name="Shape 137"/>
        <p:cNvGrpSpPr/>
        <p:nvPr/>
      </p:nvGrpSpPr>
      <p:grpSpPr>
        <a:xfrm>
          <a:off x="0" y="0"/>
          <a:ext cx="0" cy="0"/>
          <a:chOff x="0" y="0"/>
          <a:chExt cx="0" cy="0"/>
        </a:xfrm>
      </p:grpSpPr>
      <p:sp>
        <p:nvSpPr>
          <p:cNvPr id="138" name="Google Shape;138;g333a4360b62_0_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g333a4360b62_0_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0" name="Google Shape;140;g333a4360b62_0_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1" name="Shape 141"/>
        <p:cNvGrpSpPr/>
        <p:nvPr/>
      </p:nvGrpSpPr>
      <p:grpSpPr>
        <a:xfrm>
          <a:off x="0" y="0"/>
          <a:ext cx="0" cy="0"/>
          <a:chOff x="0" y="0"/>
          <a:chExt cx="0" cy="0"/>
        </a:xfrm>
      </p:grpSpPr>
      <p:sp>
        <p:nvSpPr>
          <p:cNvPr id="142" name="Google Shape;142;g333a4360b62_0_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g333a4360b62_0_7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4" name="Google Shape;144;g333a4360b62_0_7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5" name="Google Shape;145;g333a4360b62_0_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g333a4360b62_0_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g333a4360b62_0_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9" name="Shape 149"/>
        <p:cNvGrpSpPr/>
        <p:nvPr/>
      </p:nvGrpSpPr>
      <p:grpSpPr>
        <a:xfrm>
          <a:off x="0" y="0"/>
          <a:ext cx="0" cy="0"/>
          <a:chOff x="0" y="0"/>
          <a:chExt cx="0" cy="0"/>
        </a:xfrm>
      </p:grpSpPr>
      <p:sp>
        <p:nvSpPr>
          <p:cNvPr id="150" name="Google Shape;150;g333a4360b62_0_8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1" name="Google Shape;151;g333a4360b62_0_8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2" name="Google Shape;152;g333a4360b62_0_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3" name="Shape 153"/>
        <p:cNvGrpSpPr/>
        <p:nvPr/>
      </p:nvGrpSpPr>
      <p:grpSpPr>
        <a:xfrm>
          <a:off x="0" y="0"/>
          <a:ext cx="0" cy="0"/>
          <a:chOff x="0" y="0"/>
          <a:chExt cx="0" cy="0"/>
        </a:xfrm>
      </p:grpSpPr>
      <p:sp>
        <p:nvSpPr>
          <p:cNvPr id="154" name="Google Shape;154;g333a4360b62_0_9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5" name="Google Shape;155;g333a4360b62_0_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6" name="Shape 156"/>
        <p:cNvGrpSpPr/>
        <p:nvPr/>
      </p:nvGrpSpPr>
      <p:grpSpPr>
        <a:xfrm>
          <a:off x="0" y="0"/>
          <a:ext cx="0" cy="0"/>
          <a:chOff x="0" y="0"/>
          <a:chExt cx="0" cy="0"/>
        </a:xfrm>
      </p:grpSpPr>
      <p:sp>
        <p:nvSpPr>
          <p:cNvPr id="157" name="Google Shape;157;g333a4360b62_0_9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333a4360b62_0_9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9" name="Google Shape;159;g333a4360b62_0_9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0" name="Google Shape;160;g333a4360b62_0_9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1" name="Google Shape;161;g333a4360b62_0_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2" name="Shape 162"/>
        <p:cNvGrpSpPr/>
        <p:nvPr/>
      </p:nvGrpSpPr>
      <p:grpSpPr>
        <a:xfrm>
          <a:off x="0" y="0"/>
          <a:ext cx="0" cy="0"/>
          <a:chOff x="0" y="0"/>
          <a:chExt cx="0" cy="0"/>
        </a:xfrm>
      </p:grpSpPr>
      <p:sp>
        <p:nvSpPr>
          <p:cNvPr id="163" name="Google Shape;163;g333a4360b62_0_9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64" name="Google Shape;164;g333a4360b62_0_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5" name="Shape 165"/>
        <p:cNvGrpSpPr/>
        <p:nvPr/>
      </p:nvGrpSpPr>
      <p:grpSpPr>
        <a:xfrm>
          <a:off x="0" y="0"/>
          <a:ext cx="0" cy="0"/>
          <a:chOff x="0" y="0"/>
          <a:chExt cx="0" cy="0"/>
        </a:xfrm>
      </p:grpSpPr>
      <p:sp>
        <p:nvSpPr>
          <p:cNvPr id="166" name="Google Shape;166;g333a4360b62_0_10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7" name="Google Shape;167;g333a4360b62_0_10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8" name="Google Shape;168;g333a4360b62_0_1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9" name="Shape 169"/>
        <p:cNvGrpSpPr/>
        <p:nvPr/>
      </p:nvGrpSpPr>
      <p:grpSpPr>
        <a:xfrm>
          <a:off x="0" y="0"/>
          <a:ext cx="0" cy="0"/>
          <a:chOff x="0" y="0"/>
          <a:chExt cx="0" cy="0"/>
        </a:xfrm>
      </p:grpSpPr>
      <p:sp>
        <p:nvSpPr>
          <p:cNvPr id="170" name="Google Shape;170;g333a4360b62_0_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74" name="Shape 174"/>
        <p:cNvGrpSpPr/>
        <p:nvPr/>
      </p:nvGrpSpPr>
      <p:grpSpPr>
        <a:xfrm>
          <a:off x="0" y="0"/>
          <a:ext cx="0" cy="0"/>
          <a:chOff x="0" y="0"/>
          <a:chExt cx="0" cy="0"/>
        </a:xfrm>
      </p:grpSpPr>
      <p:sp>
        <p:nvSpPr>
          <p:cNvPr id="175" name="Google Shape;175;g333a4360b62_0_2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76" name="Shape 176"/>
        <p:cNvGrpSpPr/>
        <p:nvPr/>
      </p:nvGrpSpPr>
      <p:grpSpPr>
        <a:xfrm>
          <a:off x="0" y="0"/>
          <a:ext cx="0" cy="0"/>
          <a:chOff x="0" y="0"/>
          <a:chExt cx="0" cy="0"/>
        </a:xfrm>
      </p:grpSpPr>
      <p:sp>
        <p:nvSpPr>
          <p:cNvPr id="177" name="Google Shape;177;g333a4360b62_0_220"/>
          <p:cNvSpPr/>
          <p:nvPr/>
        </p:nvSpPr>
        <p:spPr>
          <a:xfrm>
            <a:off x="285" y="857"/>
            <a:ext cx="9144000" cy="31241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333a4360b62_0_220"/>
          <p:cNvSpPr/>
          <p:nvPr/>
        </p:nvSpPr>
        <p:spPr>
          <a:xfrm>
            <a:off x="285" y="857"/>
            <a:ext cx="9144000" cy="31241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9" name="Google Shape;179;g333a4360b62_0_220"/>
          <p:cNvPicPr preferRelativeResize="0"/>
          <p:nvPr/>
        </p:nvPicPr>
        <p:blipFill rotWithShape="1">
          <a:blip r:embed="rId2">
            <a:alphaModFix/>
          </a:blip>
          <a:srcRect b="0" l="0" r="0" t="0"/>
          <a:stretch/>
        </p:blipFill>
        <p:spPr>
          <a:xfrm>
            <a:off x="7787830" y="0"/>
            <a:ext cx="1356168" cy="516636"/>
          </a:xfrm>
          <a:prstGeom prst="rect">
            <a:avLst/>
          </a:prstGeom>
          <a:noFill/>
          <a:ln>
            <a:noFill/>
          </a:ln>
        </p:spPr>
      </p:pic>
      <p:pic>
        <p:nvPicPr>
          <p:cNvPr id="180" name="Google Shape;180;g333a4360b62_0_220"/>
          <p:cNvPicPr preferRelativeResize="0"/>
          <p:nvPr/>
        </p:nvPicPr>
        <p:blipFill rotWithShape="1">
          <a:blip r:embed="rId3">
            <a:alphaModFix/>
          </a:blip>
          <a:srcRect b="0" l="0" r="0" t="0"/>
          <a:stretch/>
        </p:blipFill>
        <p:spPr>
          <a:xfrm>
            <a:off x="57150" y="0"/>
            <a:ext cx="377761" cy="352043"/>
          </a:xfrm>
          <a:prstGeom prst="rect">
            <a:avLst/>
          </a:prstGeom>
          <a:noFill/>
          <a:ln>
            <a:noFill/>
          </a:ln>
        </p:spPr>
      </p:pic>
      <p:sp>
        <p:nvSpPr>
          <p:cNvPr id="181" name="Google Shape;181;g333a4360b62_0_220"/>
          <p:cNvSpPr txBox="1"/>
          <p:nvPr>
            <p:ph idx="1" type="body"/>
          </p:nvPr>
        </p:nvSpPr>
        <p:spPr>
          <a:xfrm>
            <a:off x="663893" y="957452"/>
            <a:ext cx="7816200" cy="2297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100"/>
              <a:buNone/>
              <a:defRPr b="1" i="0" sz="14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82" name="Google Shape;182;g333a4360b62_0_220"/>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3" name="Google Shape;183;g333a4360b62_0_22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4" name="Google Shape;184;g333a4360b62_0_220"/>
          <p:cNvSpPr txBox="1"/>
          <p:nvPr>
            <p:ph idx="12" type="sldNum"/>
          </p:nvPr>
        </p:nvSpPr>
        <p:spPr>
          <a:xfrm>
            <a:off x="6583680" y="4783455"/>
            <a:ext cx="2103000" cy="2154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85" name="Google Shape;185;g333a4360b62_0_220"/>
          <p:cNvSpPr txBox="1"/>
          <p:nvPr/>
        </p:nvSpPr>
        <p:spPr>
          <a:xfrm>
            <a:off x="7115138" y="4354819"/>
            <a:ext cx="1571700" cy="892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4900"/>
              <a:buFont typeface="Arial"/>
              <a:buNone/>
            </a:pPr>
            <a:r>
              <a:rPr b="0" i="0" lang="en-ID" sz="4900" u="none" cap="none" strike="noStrike">
                <a:solidFill>
                  <a:srgbClr val="EFEFEF"/>
                </a:solidFill>
                <a:latin typeface="Impact"/>
                <a:ea typeface="Impact"/>
                <a:cs typeface="Impact"/>
                <a:sym typeface="Impact"/>
              </a:rPr>
              <a:t>VSGA</a:t>
            </a:r>
            <a:endParaRPr b="0" i="0" sz="4900" u="none" cap="none" strike="noStrike">
              <a:solidFill>
                <a:srgbClr val="EFEFEF"/>
              </a:solidFill>
              <a:latin typeface="Impact"/>
              <a:ea typeface="Impact"/>
              <a:cs typeface="Impact"/>
              <a:sym typeface="Impac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6" name="Shape 186"/>
        <p:cNvGrpSpPr/>
        <p:nvPr/>
      </p:nvGrpSpPr>
      <p:grpSpPr>
        <a:xfrm>
          <a:off x="0" y="0"/>
          <a:ext cx="0" cy="0"/>
          <a:chOff x="0" y="0"/>
          <a:chExt cx="0" cy="0"/>
        </a:xfrm>
      </p:grpSpPr>
      <p:sp>
        <p:nvSpPr>
          <p:cNvPr id="187" name="Google Shape;187;g333a4360b62_0_230"/>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88" name="Google Shape;188;g333a4360b62_0_2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9" name="Google Shape;189;g333a4360b62_0_2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0" name="Shape 190"/>
        <p:cNvGrpSpPr/>
        <p:nvPr/>
      </p:nvGrpSpPr>
      <p:grpSpPr>
        <a:xfrm>
          <a:off x="0" y="0"/>
          <a:ext cx="0" cy="0"/>
          <a:chOff x="0" y="0"/>
          <a:chExt cx="0" cy="0"/>
        </a:xfrm>
      </p:grpSpPr>
      <p:sp>
        <p:nvSpPr>
          <p:cNvPr id="191" name="Google Shape;191;g333a4360b62_0_234"/>
          <p:cNvSpPr txBox="1"/>
          <p:nvPr>
            <p:ph type="title"/>
          </p:nvPr>
        </p:nvSpPr>
        <p:spPr>
          <a:xfrm>
            <a:off x="311700" y="2150850"/>
            <a:ext cx="8520600" cy="8418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3600"/>
              <a:buFont typeface="Arial"/>
              <a:buChar char="■"/>
              <a:defRPr b="0" i="0" sz="3600" u="none" cap="none" strike="noStrike">
                <a:solidFill>
                  <a:srgbClr val="000000"/>
                </a:solidFill>
                <a:latin typeface="Arial"/>
                <a:ea typeface="Arial"/>
                <a:cs typeface="Arial"/>
                <a:sym typeface="Arial"/>
              </a:defRPr>
            </a:lvl9pPr>
          </a:lstStyle>
          <a:p/>
        </p:txBody>
      </p:sp>
      <p:sp>
        <p:nvSpPr>
          <p:cNvPr id="192" name="Google Shape;192;g333a4360b62_0_2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3" name="Shape 193"/>
        <p:cNvGrpSpPr/>
        <p:nvPr/>
      </p:nvGrpSpPr>
      <p:grpSpPr>
        <a:xfrm>
          <a:off x="0" y="0"/>
          <a:ext cx="0" cy="0"/>
          <a:chOff x="0" y="0"/>
          <a:chExt cx="0" cy="0"/>
        </a:xfrm>
      </p:grpSpPr>
      <p:sp>
        <p:nvSpPr>
          <p:cNvPr id="194" name="Google Shape;194;g333a4360b62_0_237"/>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95" name="Google Shape;195;g333a4360b62_0_2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6" name="Google Shape;196;g333a4360b62_0_2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7" name="Shape 197"/>
        <p:cNvGrpSpPr/>
        <p:nvPr/>
      </p:nvGrpSpPr>
      <p:grpSpPr>
        <a:xfrm>
          <a:off x="0" y="0"/>
          <a:ext cx="0" cy="0"/>
          <a:chOff x="0" y="0"/>
          <a:chExt cx="0" cy="0"/>
        </a:xfrm>
      </p:grpSpPr>
      <p:sp>
        <p:nvSpPr>
          <p:cNvPr id="198" name="Google Shape;198;g333a4360b62_0_241"/>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99" name="Google Shape;199;g333a4360b62_0_24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0" name="Google Shape;200;g333a4360b62_0_24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1" name="Google Shape;201;g333a4360b62_0_2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g333a4360b62_0_246"/>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204" name="Google Shape;204;g333a4360b62_0_2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5" name="Shape 205"/>
        <p:cNvGrpSpPr/>
        <p:nvPr/>
      </p:nvGrpSpPr>
      <p:grpSpPr>
        <a:xfrm>
          <a:off x="0" y="0"/>
          <a:ext cx="0" cy="0"/>
          <a:chOff x="0" y="0"/>
          <a:chExt cx="0" cy="0"/>
        </a:xfrm>
      </p:grpSpPr>
      <p:sp>
        <p:nvSpPr>
          <p:cNvPr id="206" name="Google Shape;206;g333a4360b62_0_249"/>
          <p:cNvSpPr txBox="1"/>
          <p:nvPr>
            <p:ph type="title"/>
          </p:nvPr>
        </p:nvSpPr>
        <p:spPr>
          <a:xfrm>
            <a:off x="311700" y="555600"/>
            <a:ext cx="2808000" cy="755700"/>
          </a:xfrm>
          <a:prstGeom prst="rect">
            <a:avLst/>
          </a:prstGeom>
          <a:noFill/>
          <a:ln>
            <a:noFill/>
          </a:ln>
        </p:spPr>
        <p:txBody>
          <a:bodyPr anchorCtr="0" anchor="b" bIns="68575" lIns="68575" spcFirstLastPara="1" rIns="68575" wrap="square" tIns="68575">
            <a:noAutofit/>
          </a:bodyPr>
          <a:lstStyle>
            <a:lvl1pPr lvl="0"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9pPr>
          </a:lstStyle>
          <a:p/>
        </p:txBody>
      </p:sp>
      <p:sp>
        <p:nvSpPr>
          <p:cNvPr id="207" name="Google Shape;207;g333a4360b62_0_24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8" name="Google Shape;208;g333a4360b62_0_2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9" name="Shape 209"/>
        <p:cNvGrpSpPr/>
        <p:nvPr/>
      </p:nvGrpSpPr>
      <p:grpSpPr>
        <a:xfrm>
          <a:off x="0" y="0"/>
          <a:ext cx="0" cy="0"/>
          <a:chOff x="0" y="0"/>
          <a:chExt cx="0" cy="0"/>
        </a:xfrm>
      </p:grpSpPr>
      <p:sp>
        <p:nvSpPr>
          <p:cNvPr id="210" name="Google Shape;210;g333a4360b62_0_253"/>
          <p:cNvSpPr txBox="1"/>
          <p:nvPr>
            <p:ph type="title"/>
          </p:nvPr>
        </p:nvSpPr>
        <p:spPr>
          <a:xfrm>
            <a:off x="490250" y="450150"/>
            <a:ext cx="6367800" cy="40908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211" name="Google Shape;211;g333a4360b62_0_2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2" name="Shape 212"/>
        <p:cNvGrpSpPr/>
        <p:nvPr/>
      </p:nvGrpSpPr>
      <p:grpSpPr>
        <a:xfrm>
          <a:off x="0" y="0"/>
          <a:ext cx="0" cy="0"/>
          <a:chOff x="0" y="0"/>
          <a:chExt cx="0" cy="0"/>
        </a:xfrm>
      </p:grpSpPr>
      <p:sp>
        <p:nvSpPr>
          <p:cNvPr id="213" name="Google Shape;213;g333a4360b62_0_25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4" name="Google Shape;214;g333a4360b62_0_256"/>
          <p:cNvSpPr txBox="1"/>
          <p:nvPr>
            <p:ph type="title"/>
          </p:nvPr>
        </p:nvSpPr>
        <p:spPr>
          <a:xfrm>
            <a:off x="265500" y="1233175"/>
            <a:ext cx="4045200" cy="1482300"/>
          </a:xfrm>
          <a:prstGeom prst="rect">
            <a:avLst/>
          </a:prstGeom>
          <a:noFill/>
          <a:ln>
            <a:noFill/>
          </a:ln>
        </p:spPr>
        <p:txBody>
          <a:bodyPr anchorCtr="0" anchor="b" bIns="68575" lIns="68575" spcFirstLastPara="1" rIns="68575" wrap="square" tIns="68575">
            <a:noAutofit/>
          </a:bodyPr>
          <a:lstStyle>
            <a:lvl1pPr lvl="0"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4200"/>
              <a:buFont typeface="Arial"/>
              <a:buChar char="■"/>
              <a:defRPr b="0" i="0" sz="4200" u="none" cap="none" strike="noStrike">
                <a:solidFill>
                  <a:srgbClr val="000000"/>
                </a:solidFill>
                <a:latin typeface="Arial"/>
                <a:ea typeface="Arial"/>
                <a:cs typeface="Arial"/>
                <a:sym typeface="Arial"/>
              </a:defRPr>
            </a:lvl9pPr>
          </a:lstStyle>
          <a:p/>
        </p:txBody>
      </p:sp>
      <p:sp>
        <p:nvSpPr>
          <p:cNvPr id="215" name="Google Shape;215;g333a4360b62_0_25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6" name="Google Shape;216;g333a4360b62_0_25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7" name="Google Shape;217;g333a4360b62_0_2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8" name="Shape 218"/>
        <p:cNvGrpSpPr/>
        <p:nvPr/>
      </p:nvGrpSpPr>
      <p:grpSpPr>
        <a:xfrm>
          <a:off x="0" y="0"/>
          <a:ext cx="0" cy="0"/>
          <a:chOff x="0" y="0"/>
          <a:chExt cx="0" cy="0"/>
        </a:xfrm>
      </p:grpSpPr>
      <p:sp>
        <p:nvSpPr>
          <p:cNvPr id="219" name="Google Shape;219;g333a4360b62_0_26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20" name="Google Shape;220;g333a4360b62_0_2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1" name="Shape 221"/>
        <p:cNvGrpSpPr/>
        <p:nvPr/>
      </p:nvGrpSpPr>
      <p:grpSpPr>
        <a:xfrm>
          <a:off x="0" y="0"/>
          <a:ext cx="0" cy="0"/>
          <a:chOff x="0" y="0"/>
          <a:chExt cx="0" cy="0"/>
        </a:xfrm>
      </p:grpSpPr>
      <p:sp>
        <p:nvSpPr>
          <p:cNvPr id="222" name="Google Shape;222;g333a4360b62_0_265"/>
          <p:cNvSpPr txBox="1"/>
          <p:nvPr>
            <p:ph hasCustomPrompt="1" type="title"/>
          </p:nvPr>
        </p:nvSpPr>
        <p:spPr>
          <a:xfrm>
            <a:off x="311700" y="1106125"/>
            <a:ext cx="8520600" cy="1963500"/>
          </a:xfrm>
          <a:prstGeom prst="rect">
            <a:avLst/>
          </a:prstGeom>
          <a:noFill/>
          <a:ln>
            <a:noFill/>
          </a:ln>
        </p:spPr>
        <p:txBody>
          <a:bodyPr anchorCtr="0" anchor="b" bIns="68575" lIns="68575" spcFirstLastPara="1" rIns="68575" wrap="square" tIns="68575">
            <a:noAutofit/>
          </a:bodyPr>
          <a:lstStyle>
            <a:lvl1pPr lvl="0"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2000"/>
              <a:buFont typeface="Arial"/>
              <a:buChar char="■"/>
              <a:defRPr b="0" i="0" sz="12000" u="none" cap="none" strike="noStrike">
                <a:solidFill>
                  <a:srgbClr val="000000"/>
                </a:solidFill>
                <a:latin typeface="Arial"/>
                <a:ea typeface="Arial"/>
                <a:cs typeface="Arial"/>
                <a:sym typeface="Arial"/>
              </a:defRPr>
            </a:lvl9pPr>
          </a:lstStyle>
          <a:p>
            <a:r>
              <a:t>xx%</a:t>
            </a:r>
          </a:p>
        </p:txBody>
      </p:sp>
      <p:sp>
        <p:nvSpPr>
          <p:cNvPr id="223" name="Google Shape;223;g333a4360b62_0_26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24" name="Google Shape;224;g333a4360b62_0_2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5" name="Shape 225"/>
        <p:cNvGrpSpPr/>
        <p:nvPr/>
      </p:nvGrpSpPr>
      <p:grpSpPr>
        <a:xfrm>
          <a:off x="0" y="0"/>
          <a:ext cx="0" cy="0"/>
          <a:chOff x="0" y="0"/>
          <a:chExt cx="0" cy="0"/>
        </a:xfrm>
      </p:grpSpPr>
      <p:sp>
        <p:nvSpPr>
          <p:cNvPr id="226" name="Google Shape;226;g333a4360b62_0_2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5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5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5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5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5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5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theme" Target="../theme/theme4.xml"/><Relationship Id="rId12" Type="http://schemas.openxmlformats.org/officeDocument/2006/relationships/slideLayout" Target="../slideLayouts/slideLayout31.xml"/><Relationship Id="rId1" Type="http://schemas.openxmlformats.org/officeDocument/2006/relationships/image" Target="../media/image2.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126" name="Shape 126"/>
        <p:cNvGrpSpPr/>
        <p:nvPr/>
      </p:nvGrpSpPr>
      <p:grpSpPr>
        <a:xfrm>
          <a:off x="0" y="0"/>
          <a:ext cx="0" cy="0"/>
          <a:chOff x="0" y="0"/>
          <a:chExt cx="0" cy="0"/>
        </a:xfrm>
      </p:grpSpPr>
      <p:sp>
        <p:nvSpPr>
          <p:cNvPr id="127" name="Google Shape;127;g333a4360b62_0_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8" name="Google Shape;128;g333a4360b62_0_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9" name="Google Shape;129;g333a4360b62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1" name="Shape 171"/>
        <p:cNvGrpSpPr/>
        <p:nvPr/>
      </p:nvGrpSpPr>
      <p:grpSpPr>
        <a:xfrm>
          <a:off x="0" y="0"/>
          <a:ext cx="0" cy="0"/>
          <a:chOff x="0" y="0"/>
          <a:chExt cx="0" cy="0"/>
        </a:xfrm>
      </p:grpSpPr>
      <p:sp>
        <p:nvSpPr>
          <p:cNvPr id="172" name="Google Shape;172;g333a4360b62_0_2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73" name="Google Shape;173;g333a4360b62_0_2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vmlDrawing" Target="../drawings/vmlDrawing3.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37.png"/><Relationship Id="rId5"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47.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46.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5.xml"/><Relationship Id="rId3" Type="http://schemas.openxmlformats.org/officeDocument/2006/relationships/image" Target="../media/image11.jpg"/><Relationship Id="rId4" Type="http://schemas.openxmlformats.org/officeDocument/2006/relationships/image" Target="../media/image9.png"/><Relationship Id="rId5" Type="http://schemas.openxmlformats.org/officeDocument/2006/relationships/image" Target="../media/image40.png"/><Relationship Id="rId6"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pic>
        <p:nvPicPr>
          <p:cNvPr id="231" name="Google Shape;231;g333a4360b62_0_54"/>
          <p:cNvPicPr preferRelativeResize="0"/>
          <p:nvPr/>
        </p:nvPicPr>
        <p:blipFill rotWithShape="1">
          <a:blip r:embed="rId4">
            <a:alphaModFix/>
          </a:blip>
          <a:srcRect b="0" l="0" r="0" t="0"/>
          <a:stretch/>
        </p:blipFill>
        <p:spPr>
          <a:xfrm>
            <a:off x="1143287" y="-190837"/>
            <a:ext cx="1561766" cy="1579314"/>
          </a:xfrm>
          <a:prstGeom prst="rect">
            <a:avLst/>
          </a:prstGeom>
          <a:noFill/>
          <a:ln>
            <a:noFill/>
          </a:ln>
        </p:spPr>
      </p:pic>
      <p:sp>
        <p:nvSpPr>
          <p:cNvPr id="232" name="Google Shape;232;g333a4360b62_0_54"/>
          <p:cNvSpPr txBox="1"/>
          <p:nvPr>
            <p:ph idx="4294967295" type="ctrTitle"/>
          </p:nvPr>
        </p:nvSpPr>
        <p:spPr>
          <a:xfrm>
            <a:off x="1372625" y="1079756"/>
            <a:ext cx="7125600" cy="1147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990"/>
              <a:buNone/>
            </a:pPr>
            <a:r>
              <a:rPr lang="en-ID" sz="4000">
                <a:solidFill>
                  <a:schemeClr val="lt1"/>
                </a:solidFill>
                <a:latin typeface="Bebas Neue"/>
                <a:ea typeface="Bebas Neue"/>
                <a:cs typeface="Bebas Neue"/>
                <a:sym typeface="Bebas Neue"/>
              </a:rPr>
              <a:t>Vocational school graduate academy</a:t>
            </a:r>
            <a:endParaRPr sz="4000">
              <a:solidFill>
                <a:schemeClr val="lt1"/>
              </a:solidFill>
              <a:latin typeface="Bebas Neue"/>
              <a:ea typeface="Bebas Neue"/>
              <a:cs typeface="Bebas Neue"/>
              <a:sym typeface="Bebas Neue"/>
            </a:endParaRPr>
          </a:p>
        </p:txBody>
      </p:sp>
      <p:pic>
        <p:nvPicPr>
          <p:cNvPr id="233" name="Google Shape;233;g333a4360b62_0_54"/>
          <p:cNvPicPr preferRelativeResize="0"/>
          <p:nvPr/>
        </p:nvPicPr>
        <p:blipFill rotWithShape="1">
          <a:blip r:embed="rId5">
            <a:alphaModFix/>
          </a:blip>
          <a:srcRect b="17296" l="21302" r="25092" t="14924"/>
          <a:stretch/>
        </p:blipFill>
        <p:spPr>
          <a:xfrm>
            <a:off x="424300" y="200999"/>
            <a:ext cx="890025" cy="795651"/>
          </a:xfrm>
          <a:prstGeom prst="rect">
            <a:avLst/>
          </a:prstGeom>
          <a:noFill/>
          <a:ln>
            <a:noFill/>
          </a:ln>
        </p:spPr>
      </p:pic>
      <p:sp>
        <p:nvSpPr>
          <p:cNvPr id="234" name="Google Shape;234;g333a4360b62_0_54"/>
          <p:cNvSpPr txBox="1"/>
          <p:nvPr>
            <p:ph idx="4294967295" type="subTitle"/>
          </p:nvPr>
        </p:nvSpPr>
        <p:spPr>
          <a:xfrm>
            <a:off x="1371300" y="3241525"/>
            <a:ext cx="6297300" cy="514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2800"/>
              <a:buNone/>
            </a:pPr>
            <a:r>
              <a:t/>
            </a:r>
            <a:endParaRPr b="1" sz="2400">
              <a:solidFill>
                <a:srgbClr val="FFFFFF"/>
              </a:solidFill>
              <a:latin typeface="Roboto"/>
              <a:ea typeface="Roboto"/>
              <a:cs typeface="Roboto"/>
              <a:sym typeface="Roboto"/>
            </a:endParaRPr>
          </a:p>
        </p:txBody>
      </p:sp>
      <p:sp>
        <p:nvSpPr>
          <p:cNvPr id="235" name="Google Shape;235;g333a4360b62_0_54"/>
          <p:cNvSpPr txBox="1"/>
          <p:nvPr>
            <p:ph idx="4294967295" type="subTitle"/>
          </p:nvPr>
        </p:nvSpPr>
        <p:spPr>
          <a:xfrm>
            <a:off x="1358375" y="2250925"/>
            <a:ext cx="6060600" cy="51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27"/>
              <a:buNone/>
            </a:pPr>
            <a:r>
              <a:rPr b="1" lang="en-ID" sz="2200">
                <a:solidFill>
                  <a:schemeClr val="lt1"/>
                </a:solidFill>
                <a:latin typeface="Roboto"/>
                <a:ea typeface="Roboto"/>
                <a:cs typeface="Roboto"/>
                <a:sym typeface="Roboto"/>
              </a:rPr>
              <a:t>Associate Data Scientist</a:t>
            </a:r>
            <a:endParaRPr b="1" sz="2200">
              <a:solidFill>
                <a:schemeClr val="lt1"/>
              </a:solidFill>
              <a:latin typeface="Roboto"/>
              <a:ea typeface="Roboto"/>
              <a:cs typeface="Roboto"/>
              <a:sym typeface="Roboto"/>
            </a:endParaRPr>
          </a:p>
        </p:txBody>
      </p:sp>
      <p:sp>
        <p:nvSpPr>
          <p:cNvPr id="236" name="Google Shape;236;g333a4360b62_0_54"/>
          <p:cNvSpPr txBox="1"/>
          <p:nvPr>
            <p:ph idx="4294967295" type="subTitle"/>
          </p:nvPr>
        </p:nvSpPr>
        <p:spPr>
          <a:xfrm>
            <a:off x="1371300" y="2631925"/>
            <a:ext cx="6369900" cy="514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2400"/>
              <a:buNone/>
            </a:pPr>
            <a:r>
              <a:rPr b="1" lang="en-ID" sz="2200">
                <a:solidFill>
                  <a:schemeClr val="lt1"/>
                </a:solidFill>
              </a:rPr>
              <a:t>Pertemuan: </a:t>
            </a:r>
            <a:r>
              <a:rPr b="1" lang="en-ID" sz="2200">
                <a:solidFill>
                  <a:schemeClr val="lt1"/>
                </a:solidFill>
                <a:latin typeface="Roboto"/>
                <a:ea typeface="Roboto"/>
                <a:cs typeface="Roboto"/>
                <a:sym typeface="Roboto"/>
              </a:rPr>
              <a:t>Membangun Model Regresi</a:t>
            </a:r>
            <a:endParaRPr b="1" sz="2200">
              <a:solidFill>
                <a:schemeClr val="lt1"/>
              </a:solidFill>
              <a:latin typeface="Roboto"/>
              <a:ea typeface="Roboto"/>
              <a:cs typeface="Roboto"/>
              <a:sym typeface="Roboto"/>
            </a:endParaRPr>
          </a:p>
        </p:txBody>
      </p:sp>
      <p:pic>
        <p:nvPicPr>
          <p:cNvPr id="237" name="Google Shape;237;g333a4360b62_0_54"/>
          <p:cNvPicPr preferRelativeResize="0"/>
          <p:nvPr/>
        </p:nvPicPr>
        <p:blipFill rotWithShape="1">
          <a:blip r:embed="rId6">
            <a:alphaModFix/>
          </a:blip>
          <a:srcRect b="37202" l="6154" r="5917" t="32938"/>
          <a:stretch/>
        </p:blipFill>
        <p:spPr>
          <a:xfrm>
            <a:off x="6937913" y="521438"/>
            <a:ext cx="1601418" cy="2726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0"/>
          <p:cNvSpPr txBox="1"/>
          <p:nvPr/>
        </p:nvSpPr>
        <p:spPr>
          <a:xfrm>
            <a:off x="311700" y="2150850"/>
            <a:ext cx="8520600" cy="841800"/>
          </a:xfrm>
          <a:prstGeom prst="rect">
            <a:avLst/>
          </a:prstGeom>
          <a:noFill/>
          <a:ln>
            <a:noFill/>
          </a:ln>
        </p:spPr>
        <p:txBody>
          <a:bodyPr anchorCtr="0" anchor="b" bIns="91425" lIns="91425" spcFirstLastPara="1" rIns="91425" wrap="square" tIns="91425">
            <a:normAutofit fontScale="92500" lnSpcReduction="10000"/>
          </a:bodyPr>
          <a:lstStyle/>
          <a:p>
            <a:pPr indent="0" lvl="0" marL="0" marR="0" rtl="0" algn="ctr">
              <a:lnSpc>
                <a:spcPct val="100000"/>
              </a:lnSpc>
              <a:spcBef>
                <a:spcPts val="0"/>
              </a:spcBef>
              <a:spcAft>
                <a:spcPts val="0"/>
              </a:spcAft>
              <a:buClr>
                <a:schemeClr val="dk1"/>
              </a:buClr>
              <a:buSzPct val="108107"/>
              <a:buFont typeface="Arial"/>
              <a:buNone/>
            </a:pPr>
            <a:r>
              <a:rPr b="0" i="0" lang="en-ID" sz="5200" u="none" cap="none" strike="noStrike">
                <a:solidFill>
                  <a:schemeClr val="dk1"/>
                </a:solidFill>
                <a:latin typeface="Arial"/>
                <a:ea typeface="Arial"/>
                <a:cs typeface="Arial"/>
                <a:sym typeface="Arial"/>
              </a:rPr>
              <a:t>Regresi Linier Sederhana</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1"/>
          <p:cNvSpPr txBox="1"/>
          <p:nvPr/>
        </p:nvSpPr>
        <p:spPr>
          <a:xfrm>
            <a:off x="744286" y="960639"/>
            <a:ext cx="7851073" cy="37367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000000"/>
              </a:buClr>
              <a:buSzPts val="2000"/>
              <a:buFont typeface="Arial"/>
              <a:buChar char="•"/>
            </a:pPr>
            <a:r>
              <a:rPr b="0" i="0" lang="en-ID" sz="2000" u="none" cap="none" strike="noStrike">
                <a:solidFill>
                  <a:srgbClr val="000000"/>
                </a:solidFill>
                <a:latin typeface="Comic Sans MS"/>
                <a:ea typeface="Comic Sans MS"/>
                <a:cs typeface="Comic Sans MS"/>
                <a:sym typeface="Comic Sans MS"/>
              </a:rPr>
              <a:t>Analisis regresi digunakan untuk mempelajari dan mengukur hubungan statistik yang terjadi antara dua atau lebih varibel. Dalam regresi sederhana dikaji dua variabel, sedangkan dalam regresi majemuk dikaji lebih dari dua variabel. </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0"/>
              </a:spcBef>
              <a:spcAft>
                <a:spcPts val="0"/>
              </a:spcAft>
              <a:buClr>
                <a:srgbClr val="000000"/>
              </a:buClr>
              <a:buSzPts val="2000"/>
              <a:buFont typeface="Arial"/>
              <a:buChar char="•"/>
            </a:pPr>
            <a:r>
              <a:rPr b="0" i="0" lang="en-ID" sz="2000" u="none" cap="none" strike="noStrike">
                <a:solidFill>
                  <a:srgbClr val="000000"/>
                </a:solidFill>
                <a:latin typeface="Comic Sans MS"/>
                <a:ea typeface="Comic Sans MS"/>
                <a:cs typeface="Comic Sans MS"/>
                <a:sym typeface="Comic Sans MS"/>
              </a:rPr>
              <a:t>Dalam analisis regresi suatu persamaan regresi hendak ditentukan dan digunakan untuk menggambarkan pola atau fungsi hubungan yang terdapat antar variabel. </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0"/>
              </a:spcBef>
              <a:spcAft>
                <a:spcPts val="0"/>
              </a:spcAft>
              <a:buClr>
                <a:srgbClr val="000000"/>
              </a:buClr>
              <a:buSzPts val="2000"/>
              <a:buFont typeface="Arial"/>
              <a:buChar char="•"/>
            </a:pPr>
            <a:r>
              <a:rPr b="0" i="0" lang="en-ID" sz="2000" u="none" cap="none" strike="noStrike">
                <a:solidFill>
                  <a:srgbClr val="000000"/>
                </a:solidFill>
                <a:latin typeface="Comic Sans MS"/>
                <a:ea typeface="Comic Sans MS"/>
                <a:cs typeface="Comic Sans MS"/>
                <a:sym typeface="Comic Sans MS"/>
              </a:rPr>
              <a:t>Variabel yang akan diestimasi nilainya disebut variabel terikat (</a:t>
            </a:r>
            <a:r>
              <a:rPr b="0" i="1" lang="en-ID" sz="2000" u="none" cap="none" strike="noStrike">
                <a:solidFill>
                  <a:srgbClr val="000000"/>
                </a:solidFill>
                <a:latin typeface="Comic Sans MS"/>
                <a:ea typeface="Comic Sans MS"/>
                <a:cs typeface="Comic Sans MS"/>
                <a:sym typeface="Comic Sans MS"/>
              </a:rPr>
              <a:t>dependent variable atau response variable</a:t>
            </a:r>
            <a:r>
              <a:rPr b="0" i="0" lang="en-ID" sz="2000" u="none" cap="none" strike="noStrike">
                <a:solidFill>
                  <a:srgbClr val="000000"/>
                </a:solidFill>
                <a:latin typeface="Comic Sans MS"/>
                <a:ea typeface="Comic Sans MS"/>
                <a:cs typeface="Comic Sans MS"/>
                <a:sym typeface="Comic Sans MS"/>
              </a:rPr>
              <a:t>) dan biasanya diplot pada sumbu tegak (sumbu-y). Sedangkan variabel bebas (</a:t>
            </a:r>
            <a:r>
              <a:rPr b="0" i="1" lang="en-ID" sz="2000" u="none" cap="none" strike="noStrike">
                <a:solidFill>
                  <a:srgbClr val="000000"/>
                </a:solidFill>
                <a:latin typeface="Comic Sans MS"/>
                <a:ea typeface="Comic Sans MS"/>
                <a:cs typeface="Comic Sans MS"/>
                <a:sym typeface="Comic Sans MS"/>
              </a:rPr>
              <a:t>independent variable atau explanatory variable</a:t>
            </a:r>
            <a:r>
              <a:rPr b="0" i="0" lang="en-ID" sz="2000" u="none" cap="none" strike="noStrike">
                <a:solidFill>
                  <a:srgbClr val="000000"/>
                </a:solidFill>
                <a:latin typeface="Comic Sans MS"/>
                <a:ea typeface="Comic Sans MS"/>
                <a:cs typeface="Comic Sans MS"/>
                <a:sym typeface="Comic Sans MS"/>
              </a:rPr>
              <a:t>) adalah variabel yang diasumsikan memberikan pengaruh terhadap variasi variabel terikat dan biasanya diplot pada sumbu datar (sumbu-x).</a:t>
            </a:r>
            <a:endParaRPr b="0" i="0" sz="2000" u="none" cap="none" strike="noStrike">
              <a:solidFill>
                <a:srgbClr val="000000"/>
              </a:solidFill>
              <a:latin typeface="Comic Sans MS"/>
              <a:ea typeface="Comic Sans MS"/>
              <a:cs typeface="Comic Sans MS"/>
              <a:sym typeface="Comic Sans MS"/>
            </a:endParaRPr>
          </a:p>
        </p:txBody>
      </p:sp>
      <p:sp>
        <p:nvSpPr>
          <p:cNvPr id="301" name="Google Shape;301;p11"/>
          <p:cNvSpPr txBox="1"/>
          <p:nvPr/>
        </p:nvSpPr>
        <p:spPr>
          <a:xfrm>
            <a:off x="2267418" y="193236"/>
            <a:ext cx="462686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ID" sz="4400" u="none" cap="none" strike="noStrike">
                <a:solidFill>
                  <a:srgbClr val="FF9900"/>
                </a:solidFill>
                <a:latin typeface="Comic Sans MS"/>
                <a:ea typeface="Comic Sans MS"/>
                <a:cs typeface="Comic Sans MS"/>
                <a:sym typeface="Comic Sans MS"/>
              </a:rPr>
              <a:t>1. Pendahuluan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2"/>
          <p:cNvSpPr txBox="1"/>
          <p:nvPr/>
        </p:nvSpPr>
        <p:spPr>
          <a:xfrm>
            <a:off x="723900" y="562518"/>
            <a:ext cx="7696200" cy="42179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800"/>
              <a:buFont typeface="Arial"/>
              <a:buChar char="•"/>
            </a:pPr>
            <a:r>
              <a:rPr b="0" i="0" lang="en-ID" sz="2800" u="none" cap="none" strike="noStrike">
                <a:solidFill>
                  <a:srgbClr val="000000"/>
                </a:solidFill>
                <a:latin typeface="Comic Sans MS"/>
                <a:ea typeface="Comic Sans MS"/>
                <a:cs typeface="Comic Sans MS"/>
                <a:sym typeface="Comic Sans MS"/>
              </a:rPr>
              <a:t>Analisis korelasi bertujuan untuk mengukur "seberapa kuat" atau "derajat kedekatan" suatu relasi yang terjadi antar variabel.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560"/>
              </a:spcBef>
              <a:spcAft>
                <a:spcPts val="0"/>
              </a:spcAft>
              <a:buClr>
                <a:srgbClr val="000000"/>
              </a:buClr>
              <a:buSzPts val="2800"/>
              <a:buFont typeface="Arial"/>
              <a:buChar char="•"/>
            </a:pPr>
            <a:r>
              <a:rPr b="0" i="0" lang="en-ID" sz="2800" u="none" cap="none" strike="noStrike">
                <a:solidFill>
                  <a:srgbClr val="000000"/>
                </a:solidFill>
                <a:latin typeface="Comic Sans MS"/>
                <a:ea typeface="Comic Sans MS"/>
                <a:cs typeface="Comic Sans MS"/>
                <a:sym typeface="Comic Sans MS"/>
              </a:rPr>
              <a:t>Analisis regresi ingin mengetahui pola relasi dalam bentuk persamaan regresi,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560"/>
              </a:spcBef>
              <a:spcAft>
                <a:spcPts val="0"/>
              </a:spcAft>
              <a:buClr>
                <a:srgbClr val="000000"/>
              </a:buClr>
              <a:buSzPts val="2800"/>
              <a:buFont typeface="Arial"/>
              <a:buChar char="•"/>
            </a:pPr>
            <a:r>
              <a:rPr b="0" i="0" lang="en-ID" sz="2800" u="none" cap="none" strike="noStrike">
                <a:solidFill>
                  <a:srgbClr val="000000"/>
                </a:solidFill>
                <a:latin typeface="Comic Sans MS"/>
                <a:ea typeface="Comic Sans MS"/>
                <a:cs typeface="Comic Sans MS"/>
                <a:sym typeface="Comic Sans MS"/>
              </a:rPr>
              <a:t>Analisis korelasi ingin mengetahui kekuatan hubungan tersebut dalam koefisien korelasinya. Dengan demikian biasanya analisis regresi dan korelasi sering dilakukan bersama-sama. </a:t>
            </a:r>
            <a:endParaRPr b="0" i="0" sz="28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3"/>
          <p:cNvSpPr txBox="1"/>
          <p:nvPr/>
        </p:nvSpPr>
        <p:spPr>
          <a:xfrm>
            <a:off x="732750" y="607543"/>
            <a:ext cx="7696200" cy="42179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800"/>
              <a:buFont typeface="Arial"/>
              <a:buChar char="•"/>
            </a:pPr>
            <a:r>
              <a:rPr b="0" i="0" lang="en-ID" sz="2800" u="none" cap="none" strike="noStrike">
                <a:solidFill>
                  <a:srgbClr val="000000"/>
                </a:solidFill>
                <a:latin typeface="Comic Sans MS"/>
                <a:ea typeface="Comic Sans MS"/>
                <a:cs typeface="Comic Sans MS"/>
                <a:sym typeface="Comic Sans MS"/>
              </a:rPr>
              <a:t>Langkah pertama dalam menganalisis relasi antar variabel adalah dengan membuat diagram pencar (</a:t>
            </a:r>
            <a:r>
              <a:rPr b="0" i="1" lang="en-ID" sz="2800" u="none" cap="none" strike="noStrike">
                <a:solidFill>
                  <a:srgbClr val="000000"/>
                </a:solidFill>
                <a:latin typeface="Comic Sans MS"/>
                <a:ea typeface="Comic Sans MS"/>
                <a:cs typeface="Comic Sans MS"/>
                <a:sym typeface="Comic Sans MS"/>
              </a:rPr>
              <a:t>scatter diagram</a:t>
            </a:r>
            <a:r>
              <a:rPr b="0" i="0" lang="en-ID" sz="2800" u="none" cap="none" strike="noStrike">
                <a:solidFill>
                  <a:srgbClr val="000000"/>
                </a:solidFill>
                <a:latin typeface="Comic Sans MS"/>
                <a:ea typeface="Comic Sans MS"/>
                <a:cs typeface="Comic Sans MS"/>
                <a:sym typeface="Comic Sans MS"/>
              </a:rPr>
              <a:t>) yang menggambarkan titik-titik plot dari data yang diperoleh. Diagram pencar ini berguna untuk</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480"/>
              </a:spcBef>
              <a:spcAft>
                <a:spcPts val="0"/>
              </a:spcAft>
              <a:buClr>
                <a:srgbClr val="000000"/>
              </a:buClr>
              <a:buSzPts val="2400"/>
              <a:buFont typeface="Arial"/>
              <a:buChar char="–"/>
            </a:pPr>
            <a:r>
              <a:rPr b="0" i="0" lang="en-ID" sz="2400" u="none" cap="none" strike="noStrike">
                <a:solidFill>
                  <a:srgbClr val="000000"/>
                </a:solidFill>
                <a:latin typeface="Comic Sans MS"/>
                <a:ea typeface="Comic Sans MS"/>
                <a:cs typeface="Comic Sans MS"/>
                <a:sym typeface="Comic Sans MS"/>
              </a:rPr>
              <a:t>membantu dalam melihat apakah ada relasi yang berguna antar variabel,</a:t>
            </a:r>
            <a:endParaRPr b="0" i="0" sz="1400" u="none" cap="none" strike="noStrike">
              <a:solidFill>
                <a:srgbClr val="000000"/>
              </a:solidFill>
              <a:latin typeface="Arial"/>
              <a:ea typeface="Arial"/>
              <a:cs typeface="Arial"/>
              <a:sym typeface="Arial"/>
            </a:endParaRPr>
          </a:p>
          <a:p>
            <a:pPr indent="-285750" lvl="1" marL="742950" marR="0" rtl="0" algn="l">
              <a:lnSpc>
                <a:spcPct val="90000"/>
              </a:lnSpc>
              <a:spcBef>
                <a:spcPts val="480"/>
              </a:spcBef>
              <a:spcAft>
                <a:spcPts val="0"/>
              </a:spcAft>
              <a:buClr>
                <a:srgbClr val="000000"/>
              </a:buClr>
              <a:buSzPts val="2400"/>
              <a:buFont typeface="Arial"/>
              <a:buChar char="–"/>
            </a:pPr>
            <a:r>
              <a:rPr b="0" i="0" lang="en-ID" sz="2400" u="none" cap="none" strike="noStrike">
                <a:solidFill>
                  <a:srgbClr val="000000"/>
                </a:solidFill>
                <a:latin typeface="Comic Sans MS"/>
                <a:ea typeface="Comic Sans MS"/>
                <a:cs typeface="Comic Sans MS"/>
                <a:sym typeface="Comic Sans MS"/>
              </a:rPr>
              <a:t>membantu dalam menentukan jenis persamaan yang akan digunakan untuk menentukan hubungan tersebut. </a:t>
            </a:r>
            <a:endParaRPr b="0" i="0" sz="2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grpSp>
        <p:nvGrpSpPr>
          <p:cNvPr id="316" name="Google Shape;316;p14"/>
          <p:cNvGrpSpPr/>
          <p:nvPr/>
        </p:nvGrpSpPr>
        <p:grpSpPr>
          <a:xfrm>
            <a:off x="1639093" y="1152912"/>
            <a:ext cx="5865813" cy="2794000"/>
            <a:chOff x="954" y="1443"/>
            <a:chExt cx="2544" cy="1080"/>
          </a:xfrm>
        </p:grpSpPr>
        <p:sp>
          <p:nvSpPr>
            <p:cNvPr id="317" name="Google Shape;317;p14"/>
            <p:cNvSpPr/>
            <p:nvPr/>
          </p:nvSpPr>
          <p:spPr>
            <a:xfrm>
              <a:off x="954" y="1443"/>
              <a:ext cx="1197" cy="864"/>
            </a:xfrm>
            <a:custGeom>
              <a:rect b="b" l="l" r="r" t="t"/>
              <a:pathLst>
                <a:path extrusionOk="0" h="2520" w="2992">
                  <a:moveTo>
                    <a:pt x="0" y="0"/>
                  </a:moveTo>
                  <a:lnTo>
                    <a:pt x="0" y="2520"/>
                  </a:lnTo>
                  <a:lnTo>
                    <a:pt x="2992" y="2520"/>
                  </a:lnTo>
                </a:path>
              </a:pathLst>
            </a:custGeom>
            <a:noFill/>
            <a:ln cap="flat" cmpd="sng" w="12700">
              <a:solidFill>
                <a:srgbClr val="000000"/>
              </a:solidFill>
              <a:prstDash val="solid"/>
              <a:round/>
              <a:headEnd len="med" w="med" type="triangle"/>
              <a:tailEnd len="med" w="med" type="triangl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18" name="Google Shape;318;p14"/>
            <p:cNvSpPr/>
            <p:nvPr/>
          </p:nvSpPr>
          <p:spPr>
            <a:xfrm>
              <a:off x="2301" y="1443"/>
              <a:ext cx="1197" cy="864"/>
            </a:xfrm>
            <a:custGeom>
              <a:rect b="b" l="l" r="r" t="t"/>
              <a:pathLst>
                <a:path extrusionOk="0" h="2520" w="2992">
                  <a:moveTo>
                    <a:pt x="0" y="0"/>
                  </a:moveTo>
                  <a:lnTo>
                    <a:pt x="0" y="2520"/>
                  </a:lnTo>
                  <a:lnTo>
                    <a:pt x="2992" y="2520"/>
                  </a:lnTo>
                </a:path>
              </a:pathLst>
            </a:custGeom>
            <a:noFill/>
            <a:ln cap="flat" cmpd="sng" w="12700">
              <a:solidFill>
                <a:srgbClr val="000000"/>
              </a:solidFill>
              <a:prstDash val="solid"/>
              <a:round/>
              <a:headEnd len="med" w="med" type="triangle"/>
              <a:tailEnd len="med" w="med" type="triangl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19" name="Google Shape;319;p14"/>
            <p:cNvSpPr/>
            <p:nvPr/>
          </p:nvSpPr>
          <p:spPr>
            <a:xfrm>
              <a:off x="1179" y="209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0" name="Google Shape;320;p14"/>
            <p:cNvSpPr/>
            <p:nvPr/>
          </p:nvSpPr>
          <p:spPr>
            <a:xfrm>
              <a:off x="1200" y="218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1" name="Google Shape;321;p14"/>
            <p:cNvSpPr/>
            <p:nvPr/>
          </p:nvSpPr>
          <p:spPr>
            <a:xfrm>
              <a:off x="1298" y="2134"/>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2" name="Google Shape;322;p14"/>
            <p:cNvSpPr/>
            <p:nvPr/>
          </p:nvSpPr>
          <p:spPr>
            <a:xfrm>
              <a:off x="1392" y="201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3" name="Google Shape;323;p14"/>
            <p:cNvSpPr/>
            <p:nvPr/>
          </p:nvSpPr>
          <p:spPr>
            <a:xfrm>
              <a:off x="1488" y="194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4" name="Google Shape;324;p14"/>
            <p:cNvSpPr/>
            <p:nvPr/>
          </p:nvSpPr>
          <p:spPr>
            <a:xfrm>
              <a:off x="1584" y="187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5" name="Google Shape;325;p14"/>
            <p:cNvSpPr/>
            <p:nvPr/>
          </p:nvSpPr>
          <p:spPr>
            <a:xfrm>
              <a:off x="1680" y="180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6" name="Google Shape;326;p14"/>
            <p:cNvSpPr/>
            <p:nvPr/>
          </p:nvSpPr>
          <p:spPr>
            <a:xfrm>
              <a:off x="1852" y="168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7" name="Google Shape;327;p14"/>
            <p:cNvSpPr/>
            <p:nvPr/>
          </p:nvSpPr>
          <p:spPr>
            <a:xfrm>
              <a:off x="1254" y="209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8" name="Google Shape;328;p14"/>
            <p:cNvSpPr/>
            <p:nvPr/>
          </p:nvSpPr>
          <p:spPr>
            <a:xfrm>
              <a:off x="1254" y="201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29" name="Google Shape;329;p14"/>
            <p:cNvSpPr/>
            <p:nvPr/>
          </p:nvSpPr>
          <p:spPr>
            <a:xfrm>
              <a:off x="1316" y="2014"/>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0" name="Google Shape;330;p14"/>
            <p:cNvSpPr/>
            <p:nvPr/>
          </p:nvSpPr>
          <p:spPr>
            <a:xfrm>
              <a:off x="1822" y="165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1" name="Google Shape;331;p14"/>
            <p:cNvSpPr/>
            <p:nvPr/>
          </p:nvSpPr>
          <p:spPr>
            <a:xfrm>
              <a:off x="1523" y="187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2" name="Google Shape;332;p14"/>
            <p:cNvSpPr/>
            <p:nvPr/>
          </p:nvSpPr>
          <p:spPr>
            <a:xfrm>
              <a:off x="1448" y="193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3" name="Google Shape;333;p14"/>
            <p:cNvSpPr/>
            <p:nvPr/>
          </p:nvSpPr>
          <p:spPr>
            <a:xfrm>
              <a:off x="1104" y="218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4" name="Google Shape;334;p14"/>
            <p:cNvSpPr/>
            <p:nvPr/>
          </p:nvSpPr>
          <p:spPr>
            <a:xfrm>
              <a:off x="1149" y="216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5" name="Google Shape;335;p14"/>
            <p:cNvSpPr/>
            <p:nvPr/>
          </p:nvSpPr>
          <p:spPr>
            <a:xfrm>
              <a:off x="1598" y="180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6" name="Google Shape;336;p14"/>
            <p:cNvSpPr/>
            <p:nvPr/>
          </p:nvSpPr>
          <p:spPr>
            <a:xfrm>
              <a:off x="1328" y="206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7" name="Google Shape;337;p14"/>
            <p:cNvSpPr/>
            <p:nvPr/>
          </p:nvSpPr>
          <p:spPr>
            <a:xfrm>
              <a:off x="1373" y="194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8" name="Google Shape;338;p14"/>
            <p:cNvSpPr/>
            <p:nvPr/>
          </p:nvSpPr>
          <p:spPr>
            <a:xfrm>
              <a:off x="1523" y="180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39" name="Google Shape;339;p14"/>
            <p:cNvSpPr/>
            <p:nvPr/>
          </p:nvSpPr>
          <p:spPr>
            <a:xfrm>
              <a:off x="1451" y="187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0" name="Google Shape;340;p14"/>
            <p:cNvSpPr/>
            <p:nvPr/>
          </p:nvSpPr>
          <p:spPr>
            <a:xfrm>
              <a:off x="1640" y="173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1" name="Google Shape;341;p14"/>
            <p:cNvSpPr/>
            <p:nvPr/>
          </p:nvSpPr>
          <p:spPr>
            <a:xfrm>
              <a:off x="1672" y="170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2" name="Google Shape;342;p14"/>
            <p:cNvSpPr/>
            <p:nvPr/>
          </p:nvSpPr>
          <p:spPr>
            <a:xfrm>
              <a:off x="1747" y="173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3" name="Google Shape;343;p14"/>
            <p:cNvSpPr/>
            <p:nvPr/>
          </p:nvSpPr>
          <p:spPr>
            <a:xfrm>
              <a:off x="1747" y="165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4" name="Google Shape;344;p14"/>
            <p:cNvSpPr/>
            <p:nvPr/>
          </p:nvSpPr>
          <p:spPr>
            <a:xfrm>
              <a:off x="1897" y="156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5" name="Google Shape;345;p14"/>
            <p:cNvSpPr/>
            <p:nvPr/>
          </p:nvSpPr>
          <p:spPr>
            <a:xfrm>
              <a:off x="1672" y="165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6" name="Google Shape;346;p14"/>
            <p:cNvSpPr/>
            <p:nvPr/>
          </p:nvSpPr>
          <p:spPr>
            <a:xfrm>
              <a:off x="1801" y="158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7" name="Google Shape;347;p14"/>
            <p:cNvSpPr/>
            <p:nvPr/>
          </p:nvSpPr>
          <p:spPr>
            <a:xfrm>
              <a:off x="1858" y="158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48" name="Google Shape;348;p14"/>
            <p:cNvSpPr/>
            <p:nvPr/>
          </p:nvSpPr>
          <p:spPr>
            <a:xfrm>
              <a:off x="1900" y="162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cxnSp>
          <p:nvCxnSpPr>
            <p:cNvPr id="349" name="Google Shape;349;p14"/>
            <p:cNvCxnSpPr/>
            <p:nvPr/>
          </p:nvCxnSpPr>
          <p:spPr>
            <a:xfrm flipH="1" rot="10800000">
              <a:off x="1098" y="1554"/>
              <a:ext cx="852" cy="690"/>
            </a:xfrm>
            <a:prstGeom prst="straightConnector1">
              <a:avLst/>
            </a:prstGeom>
            <a:noFill/>
            <a:ln cap="flat" cmpd="sng" w="28575">
              <a:solidFill>
                <a:srgbClr val="000000"/>
              </a:solidFill>
              <a:prstDash val="solid"/>
              <a:round/>
              <a:headEnd len="sm" w="sm" type="none"/>
              <a:tailEnd len="sm" w="sm" type="none"/>
            </a:ln>
          </p:spPr>
        </p:cxnSp>
        <p:sp>
          <p:nvSpPr>
            <p:cNvPr id="350" name="Google Shape;350;p14"/>
            <p:cNvSpPr/>
            <p:nvPr/>
          </p:nvSpPr>
          <p:spPr>
            <a:xfrm>
              <a:off x="2604" y="162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1" name="Google Shape;351;p14"/>
            <p:cNvSpPr/>
            <p:nvPr/>
          </p:nvSpPr>
          <p:spPr>
            <a:xfrm>
              <a:off x="2679" y="172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2" name="Google Shape;352;p14"/>
            <p:cNvSpPr/>
            <p:nvPr/>
          </p:nvSpPr>
          <p:spPr>
            <a:xfrm>
              <a:off x="2940" y="197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3" name="Google Shape;353;p14"/>
            <p:cNvSpPr/>
            <p:nvPr/>
          </p:nvSpPr>
          <p:spPr>
            <a:xfrm>
              <a:off x="3043" y="198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4" name="Google Shape;354;p14"/>
            <p:cNvSpPr/>
            <p:nvPr/>
          </p:nvSpPr>
          <p:spPr>
            <a:xfrm>
              <a:off x="2842" y="171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5" name="Google Shape;355;p14"/>
            <p:cNvSpPr/>
            <p:nvPr/>
          </p:nvSpPr>
          <p:spPr>
            <a:xfrm>
              <a:off x="2937" y="183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6" name="Google Shape;356;p14"/>
            <p:cNvSpPr/>
            <p:nvPr/>
          </p:nvSpPr>
          <p:spPr>
            <a:xfrm>
              <a:off x="3038" y="189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7" name="Google Shape;357;p14"/>
            <p:cNvSpPr/>
            <p:nvPr/>
          </p:nvSpPr>
          <p:spPr>
            <a:xfrm>
              <a:off x="3180" y="200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8" name="Google Shape;358;p14"/>
            <p:cNvSpPr/>
            <p:nvPr/>
          </p:nvSpPr>
          <p:spPr>
            <a:xfrm>
              <a:off x="2586" y="168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59" name="Google Shape;359;p14"/>
            <p:cNvSpPr/>
            <p:nvPr/>
          </p:nvSpPr>
          <p:spPr>
            <a:xfrm>
              <a:off x="2514" y="162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0" name="Google Shape;360;p14"/>
            <p:cNvSpPr/>
            <p:nvPr/>
          </p:nvSpPr>
          <p:spPr>
            <a:xfrm>
              <a:off x="3246" y="212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1" name="Google Shape;361;p14"/>
            <p:cNvSpPr/>
            <p:nvPr/>
          </p:nvSpPr>
          <p:spPr>
            <a:xfrm>
              <a:off x="3144" y="193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2" name="Google Shape;362;p14"/>
            <p:cNvSpPr/>
            <p:nvPr/>
          </p:nvSpPr>
          <p:spPr>
            <a:xfrm>
              <a:off x="2876" y="183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3" name="Google Shape;363;p14"/>
            <p:cNvSpPr/>
            <p:nvPr/>
          </p:nvSpPr>
          <p:spPr>
            <a:xfrm>
              <a:off x="2904" y="187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4" name="Google Shape;364;p14"/>
            <p:cNvSpPr/>
            <p:nvPr/>
          </p:nvSpPr>
          <p:spPr>
            <a:xfrm>
              <a:off x="2586" y="157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5" name="Google Shape;365;p14"/>
            <p:cNvSpPr/>
            <p:nvPr/>
          </p:nvSpPr>
          <p:spPr>
            <a:xfrm>
              <a:off x="2610" y="166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6" name="Google Shape;366;p14"/>
            <p:cNvSpPr/>
            <p:nvPr/>
          </p:nvSpPr>
          <p:spPr>
            <a:xfrm>
              <a:off x="2712" y="175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7" name="Google Shape;367;p14"/>
            <p:cNvSpPr/>
            <p:nvPr/>
          </p:nvSpPr>
          <p:spPr>
            <a:xfrm>
              <a:off x="2754" y="181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8" name="Google Shape;368;p14"/>
            <p:cNvSpPr/>
            <p:nvPr/>
          </p:nvSpPr>
          <p:spPr>
            <a:xfrm>
              <a:off x="2970" y="183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69" name="Google Shape;369;p14"/>
            <p:cNvSpPr/>
            <p:nvPr/>
          </p:nvSpPr>
          <p:spPr>
            <a:xfrm>
              <a:off x="2876" y="176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0" name="Google Shape;370;p14"/>
            <p:cNvSpPr/>
            <p:nvPr/>
          </p:nvSpPr>
          <p:spPr>
            <a:xfrm>
              <a:off x="2804" y="183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1" name="Google Shape;371;p14"/>
            <p:cNvSpPr/>
            <p:nvPr/>
          </p:nvSpPr>
          <p:spPr>
            <a:xfrm>
              <a:off x="2940" y="192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2" name="Google Shape;372;p14"/>
            <p:cNvSpPr/>
            <p:nvPr/>
          </p:nvSpPr>
          <p:spPr>
            <a:xfrm>
              <a:off x="3118" y="210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3" name="Google Shape;373;p14"/>
            <p:cNvSpPr/>
            <p:nvPr/>
          </p:nvSpPr>
          <p:spPr>
            <a:xfrm>
              <a:off x="3084" y="200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4" name="Google Shape;374;p14"/>
            <p:cNvSpPr/>
            <p:nvPr/>
          </p:nvSpPr>
          <p:spPr>
            <a:xfrm>
              <a:off x="2742" y="169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5" name="Google Shape;375;p14"/>
            <p:cNvSpPr/>
            <p:nvPr/>
          </p:nvSpPr>
          <p:spPr>
            <a:xfrm>
              <a:off x="2490" y="159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6" name="Google Shape;376;p14"/>
            <p:cNvSpPr/>
            <p:nvPr/>
          </p:nvSpPr>
          <p:spPr>
            <a:xfrm>
              <a:off x="2688" y="164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7" name="Google Shape;377;p14"/>
            <p:cNvSpPr/>
            <p:nvPr/>
          </p:nvSpPr>
          <p:spPr>
            <a:xfrm>
              <a:off x="3273" y="205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8" name="Google Shape;378;p14"/>
            <p:cNvSpPr/>
            <p:nvPr/>
          </p:nvSpPr>
          <p:spPr>
            <a:xfrm>
              <a:off x="3092" y="195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79" name="Google Shape;379;p14"/>
            <p:cNvSpPr/>
            <p:nvPr/>
          </p:nvSpPr>
          <p:spPr>
            <a:xfrm>
              <a:off x="3315" y="211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cxnSp>
          <p:nvCxnSpPr>
            <p:cNvPr id="380" name="Google Shape;380;p14"/>
            <p:cNvCxnSpPr/>
            <p:nvPr/>
          </p:nvCxnSpPr>
          <p:spPr>
            <a:xfrm>
              <a:off x="2525" y="1587"/>
              <a:ext cx="823" cy="576"/>
            </a:xfrm>
            <a:prstGeom prst="straightConnector1">
              <a:avLst/>
            </a:prstGeom>
            <a:noFill/>
            <a:ln cap="flat" cmpd="sng" w="28575">
              <a:solidFill>
                <a:srgbClr val="000000"/>
              </a:solidFill>
              <a:prstDash val="solid"/>
              <a:round/>
              <a:headEnd len="sm" w="sm" type="none"/>
              <a:tailEnd len="sm" w="sm" type="none"/>
            </a:ln>
          </p:spPr>
        </p:cxnSp>
        <p:sp>
          <p:nvSpPr>
            <p:cNvPr id="381" name="Google Shape;381;p14"/>
            <p:cNvSpPr/>
            <p:nvPr/>
          </p:nvSpPr>
          <p:spPr>
            <a:xfrm>
              <a:off x="1458" y="197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82" name="Google Shape;382;p14"/>
            <p:cNvSpPr/>
            <p:nvPr/>
          </p:nvSpPr>
          <p:spPr>
            <a:xfrm>
              <a:off x="1554" y="190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83" name="Google Shape;383;p14"/>
            <p:cNvSpPr/>
            <p:nvPr/>
          </p:nvSpPr>
          <p:spPr>
            <a:xfrm>
              <a:off x="1650" y="183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84" name="Google Shape;384;p14"/>
            <p:cNvSpPr/>
            <p:nvPr/>
          </p:nvSpPr>
          <p:spPr>
            <a:xfrm>
              <a:off x="1746" y="176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85" name="Google Shape;385;p14"/>
            <p:cNvSpPr/>
            <p:nvPr/>
          </p:nvSpPr>
          <p:spPr>
            <a:xfrm>
              <a:off x="1888" y="161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86" name="Google Shape;386;p14"/>
            <p:cNvSpPr/>
            <p:nvPr/>
          </p:nvSpPr>
          <p:spPr>
            <a:xfrm>
              <a:off x="1589" y="183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87" name="Google Shape;387;p14"/>
            <p:cNvSpPr/>
            <p:nvPr/>
          </p:nvSpPr>
          <p:spPr>
            <a:xfrm>
              <a:off x="1514" y="189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88" name="Google Shape;388;p14"/>
            <p:cNvSpPr/>
            <p:nvPr/>
          </p:nvSpPr>
          <p:spPr>
            <a:xfrm>
              <a:off x="1664" y="176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89" name="Google Shape;389;p14"/>
            <p:cNvSpPr/>
            <p:nvPr/>
          </p:nvSpPr>
          <p:spPr>
            <a:xfrm>
              <a:off x="1589" y="176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0" name="Google Shape;390;p14"/>
            <p:cNvSpPr/>
            <p:nvPr/>
          </p:nvSpPr>
          <p:spPr>
            <a:xfrm>
              <a:off x="1517" y="183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1" name="Google Shape;391;p14"/>
            <p:cNvSpPr/>
            <p:nvPr/>
          </p:nvSpPr>
          <p:spPr>
            <a:xfrm>
              <a:off x="1706" y="168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2" name="Google Shape;392;p14"/>
            <p:cNvSpPr/>
            <p:nvPr/>
          </p:nvSpPr>
          <p:spPr>
            <a:xfrm>
              <a:off x="1738" y="166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3" name="Google Shape;393;p14"/>
            <p:cNvSpPr/>
            <p:nvPr/>
          </p:nvSpPr>
          <p:spPr>
            <a:xfrm>
              <a:off x="1813" y="168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4" name="Google Shape;394;p14"/>
            <p:cNvSpPr/>
            <p:nvPr/>
          </p:nvSpPr>
          <p:spPr>
            <a:xfrm>
              <a:off x="1813" y="161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5" name="Google Shape;395;p14"/>
            <p:cNvSpPr/>
            <p:nvPr/>
          </p:nvSpPr>
          <p:spPr>
            <a:xfrm>
              <a:off x="1738" y="161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6" name="Google Shape;396;p14"/>
            <p:cNvSpPr/>
            <p:nvPr/>
          </p:nvSpPr>
          <p:spPr>
            <a:xfrm>
              <a:off x="1224" y="214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7" name="Google Shape;397;p14"/>
            <p:cNvSpPr/>
            <p:nvPr/>
          </p:nvSpPr>
          <p:spPr>
            <a:xfrm>
              <a:off x="1320" y="206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8" name="Google Shape;398;p14"/>
            <p:cNvSpPr/>
            <p:nvPr/>
          </p:nvSpPr>
          <p:spPr>
            <a:xfrm>
              <a:off x="1086" y="221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399" name="Google Shape;399;p14"/>
            <p:cNvSpPr/>
            <p:nvPr/>
          </p:nvSpPr>
          <p:spPr>
            <a:xfrm>
              <a:off x="1086" y="214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0" name="Google Shape;400;p14"/>
            <p:cNvSpPr/>
            <p:nvPr/>
          </p:nvSpPr>
          <p:spPr>
            <a:xfrm>
              <a:off x="1148" y="213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1" name="Google Shape;401;p14"/>
            <p:cNvSpPr/>
            <p:nvPr/>
          </p:nvSpPr>
          <p:spPr>
            <a:xfrm>
              <a:off x="1280" y="205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2" name="Google Shape;402;p14"/>
            <p:cNvSpPr/>
            <p:nvPr/>
          </p:nvSpPr>
          <p:spPr>
            <a:xfrm>
              <a:off x="1160" y="218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3" name="Google Shape;403;p14"/>
            <p:cNvSpPr/>
            <p:nvPr/>
          </p:nvSpPr>
          <p:spPr>
            <a:xfrm>
              <a:off x="1205" y="206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4" name="Google Shape;404;p14"/>
            <p:cNvSpPr/>
            <p:nvPr/>
          </p:nvSpPr>
          <p:spPr>
            <a:xfrm>
              <a:off x="1290" y="209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5" name="Google Shape;405;p14"/>
            <p:cNvSpPr/>
            <p:nvPr/>
          </p:nvSpPr>
          <p:spPr>
            <a:xfrm>
              <a:off x="1386" y="202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6" name="Google Shape;406;p14"/>
            <p:cNvSpPr/>
            <p:nvPr/>
          </p:nvSpPr>
          <p:spPr>
            <a:xfrm>
              <a:off x="2958" y="184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7" name="Google Shape;407;p14"/>
            <p:cNvSpPr/>
            <p:nvPr/>
          </p:nvSpPr>
          <p:spPr>
            <a:xfrm>
              <a:off x="3033" y="195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8" name="Google Shape;408;p14"/>
            <p:cNvSpPr/>
            <p:nvPr/>
          </p:nvSpPr>
          <p:spPr>
            <a:xfrm>
              <a:off x="3294" y="219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09" name="Google Shape;409;p14"/>
            <p:cNvSpPr/>
            <p:nvPr/>
          </p:nvSpPr>
          <p:spPr>
            <a:xfrm>
              <a:off x="3196" y="193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0" name="Google Shape;410;p14"/>
            <p:cNvSpPr/>
            <p:nvPr/>
          </p:nvSpPr>
          <p:spPr>
            <a:xfrm>
              <a:off x="3291" y="206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1" name="Google Shape;411;p14"/>
            <p:cNvSpPr/>
            <p:nvPr/>
          </p:nvSpPr>
          <p:spPr>
            <a:xfrm>
              <a:off x="2940" y="191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2" name="Google Shape;412;p14"/>
            <p:cNvSpPr/>
            <p:nvPr/>
          </p:nvSpPr>
          <p:spPr>
            <a:xfrm>
              <a:off x="2868" y="185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3" name="Google Shape;413;p14"/>
            <p:cNvSpPr/>
            <p:nvPr/>
          </p:nvSpPr>
          <p:spPr>
            <a:xfrm>
              <a:off x="3230" y="206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4" name="Google Shape;414;p14"/>
            <p:cNvSpPr/>
            <p:nvPr/>
          </p:nvSpPr>
          <p:spPr>
            <a:xfrm>
              <a:off x="3258" y="210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5" name="Google Shape;415;p14"/>
            <p:cNvSpPr/>
            <p:nvPr/>
          </p:nvSpPr>
          <p:spPr>
            <a:xfrm>
              <a:off x="2940" y="180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6" name="Google Shape;416;p14"/>
            <p:cNvSpPr/>
            <p:nvPr/>
          </p:nvSpPr>
          <p:spPr>
            <a:xfrm>
              <a:off x="2964" y="189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7" name="Google Shape;417;p14"/>
            <p:cNvSpPr/>
            <p:nvPr/>
          </p:nvSpPr>
          <p:spPr>
            <a:xfrm>
              <a:off x="3066" y="198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8" name="Google Shape;418;p14"/>
            <p:cNvSpPr/>
            <p:nvPr/>
          </p:nvSpPr>
          <p:spPr>
            <a:xfrm>
              <a:off x="3108" y="204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19" name="Google Shape;419;p14"/>
            <p:cNvSpPr/>
            <p:nvPr/>
          </p:nvSpPr>
          <p:spPr>
            <a:xfrm>
              <a:off x="3324" y="205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0" name="Google Shape;420;p14"/>
            <p:cNvSpPr/>
            <p:nvPr/>
          </p:nvSpPr>
          <p:spPr>
            <a:xfrm>
              <a:off x="3230" y="199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1" name="Google Shape;421;p14"/>
            <p:cNvSpPr/>
            <p:nvPr/>
          </p:nvSpPr>
          <p:spPr>
            <a:xfrm>
              <a:off x="3158" y="206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2" name="Google Shape;422;p14"/>
            <p:cNvSpPr/>
            <p:nvPr/>
          </p:nvSpPr>
          <p:spPr>
            <a:xfrm>
              <a:off x="3294" y="214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3" name="Google Shape;423;p14"/>
            <p:cNvSpPr/>
            <p:nvPr/>
          </p:nvSpPr>
          <p:spPr>
            <a:xfrm>
              <a:off x="3096" y="192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4" name="Google Shape;424;p14"/>
            <p:cNvSpPr/>
            <p:nvPr/>
          </p:nvSpPr>
          <p:spPr>
            <a:xfrm>
              <a:off x="2844" y="181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5" name="Google Shape;425;p14"/>
            <p:cNvSpPr/>
            <p:nvPr/>
          </p:nvSpPr>
          <p:spPr>
            <a:xfrm>
              <a:off x="3042" y="187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6" name="Google Shape;426;p14"/>
            <p:cNvSpPr/>
            <p:nvPr/>
          </p:nvSpPr>
          <p:spPr>
            <a:xfrm>
              <a:off x="2728" y="171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7" name="Google Shape;427;p14"/>
            <p:cNvSpPr/>
            <p:nvPr/>
          </p:nvSpPr>
          <p:spPr>
            <a:xfrm>
              <a:off x="2803" y="182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8" name="Google Shape;428;p14"/>
            <p:cNvSpPr/>
            <p:nvPr/>
          </p:nvSpPr>
          <p:spPr>
            <a:xfrm>
              <a:off x="3064" y="206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29" name="Google Shape;429;p14"/>
            <p:cNvSpPr/>
            <p:nvPr/>
          </p:nvSpPr>
          <p:spPr>
            <a:xfrm>
              <a:off x="2966" y="180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0" name="Google Shape;430;p14"/>
            <p:cNvSpPr/>
            <p:nvPr/>
          </p:nvSpPr>
          <p:spPr>
            <a:xfrm>
              <a:off x="3060" y="193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1" name="Google Shape;431;p14"/>
            <p:cNvSpPr/>
            <p:nvPr/>
          </p:nvSpPr>
          <p:spPr>
            <a:xfrm>
              <a:off x="2710" y="178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2" name="Google Shape;432;p14"/>
            <p:cNvSpPr/>
            <p:nvPr/>
          </p:nvSpPr>
          <p:spPr>
            <a:xfrm>
              <a:off x="2638" y="172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3" name="Google Shape;433;p14"/>
            <p:cNvSpPr/>
            <p:nvPr/>
          </p:nvSpPr>
          <p:spPr>
            <a:xfrm>
              <a:off x="2999" y="193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4" name="Google Shape;434;p14"/>
            <p:cNvSpPr/>
            <p:nvPr/>
          </p:nvSpPr>
          <p:spPr>
            <a:xfrm>
              <a:off x="3028" y="197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5" name="Google Shape;435;p14"/>
            <p:cNvSpPr/>
            <p:nvPr/>
          </p:nvSpPr>
          <p:spPr>
            <a:xfrm>
              <a:off x="2710" y="167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6" name="Google Shape;436;p14"/>
            <p:cNvSpPr/>
            <p:nvPr/>
          </p:nvSpPr>
          <p:spPr>
            <a:xfrm>
              <a:off x="2734" y="176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7" name="Google Shape;437;p14"/>
            <p:cNvSpPr/>
            <p:nvPr/>
          </p:nvSpPr>
          <p:spPr>
            <a:xfrm>
              <a:off x="2836" y="185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8" name="Google Shape;438;p14"/>
            <p:cNvSpPr/>
            <p:nvPr/>
          </p:nvSpPr>
          <p:spPr>
            <a:xfrm>
              <a:off x="2878" y="191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39" name="Google Shape;439;p14"/>
            <p:cNvSpPr/>
            <p:nvPr/>
          </p:nvSpPr>
          <p:spPr>
            <a:xfrm>
              <a:off x="3094" y="192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0" name="Google Shape;440;p14"/>
            <p:cNvSpPr/>
            <p:nvPr/>
          </p:nvSpPr>
          <p:spPr>
            <a:xfrm>
              <a:off x="2999" y="186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1" name="Google Shape;441;p14"/>
            <p:cNvSpPr/>
            <p:nvPr/>
          </p:nvSpPr>
          <p:spPr>
            <a:xfrm>
              <a:off x="2928" y="193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2" name="Google Shape;442;p14"/>
            <p:cNvSpPr/>
            <p:nvPr/>
          </p:nvSpPr>
          <p:spPr>
            <a:xfrm>
              <a:off x="3064" y="201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3" name="Google Shape;443;p14"/>
            <p:cNvSpPr/>
            <p:nvPr/>
          </p:nvSpPr>
          <p:spPr>
            <a:xfrm>
              <a:off x="2866" y="179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4" name="Google Shape;444;p14"/>
            <p:cNvSpPr/>
            <p:nvPr/>
          </p:nvSpPr>
          <p:spPr>
            <a:xfrm>
              <a:off x="2614" y="168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5" name="Google Shape;445;p14"/>
            <p:cNvSpPr/>
            <p:nvPr/>
          </p:nvSpPr>
          <p:spPr>
            <a:xfrm>
              <a:off x="2812" y="174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6" name="Google Shape;446;p14"/>
            <p:cNvSpPr/>
            <p:nvPr/>
          </p:nvSpPr>
          <p:spPr>
            <a:xfrm>
              <a:off x="2624" y="158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7" name="Google Shape;447;p14"/>
            <p:cNvSpPr/>
            <p:nvPr/>
          </p:nvSpPr>
          <p:spPr>
            <a:xfrm>
              <a:off x="2690" y="170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8" name="Google Shape;448;p14"/>
            <p:cNvSpPr/>
            <p:nvPr/>
          </p:nvSpPr>
          <p:spPr>
            <a:xfrm>
              <a:off x="2562" y="168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49" name="Google Shape;449;p14"/>
            <p:cNvSpPr/>
            <p:nvPr/>
          </p:nvSpPr>
          <p:spPr>
            <a:xfrm>
              <a:off x="2528" y="1585"/>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0" name="Google Shape;450;p14"/>
            <p:cNvSpPr/>
            <p:nvPr/>
          </p:nvSpPr>
          <p:spPr>
            <a:xfrm>
              <a:off x="2717" y="163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1" name="Google Shape;451;p14"/>
            <p:cNvSpPr/>
            <p:nvPr/>
          </p:nvSpPr>
          <p:spPr>
            <a:xfrm>
              <a:off x="2536" y="153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2" name="Google Shape;452;p14"/>
            <p:cNvSpPr/>
            <p:nvPr/>
          </p:nvSpPr>
          <p:spPr>
            <a:xfrm>
              <a:off x="2759" y="169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3" name="Google Shape;453;p14"/>
            <p:cNvSpPr/>
            <p:nvPr/>
          </p:nvSpPr>
          <p:spPr>
            <a:xfrm>
              <a:off x="2738" y="177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4" name="Google Shape;454;p14"/>
            <p:cNvSpPr/>
            <p:nvPr/>
          </p:nvSpPr>
          <p:spPr>
            <a:xfrm>
              <a:off x="2734" y="164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5" name="Google Shape;455;p14"/>
            <p:cNvSpPr/>
            <p:nvPr/>
          </p:nvSpPr>
          <p:spPr>
            <a:xfrm>
              <a:off x="2673" y="164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6" name="Google Shape;456;p14"/>
            <p:cNvSpPr/>
            <p:nvPr/>
          </p:nvSpPr>
          <p:spPr>
            <a:xfrm>
              <a:off x="2702" y="168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7" name="Google Shape;457;p14"/>
            <p:cNvSpPr/>
            <p:nvPr/>
          </p:nvSpPr>
          <p:spPr>
            <a:xfrm>
              <a:off x="2510" y="1567"/>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8" name="Google Shape;458;p14"/>
            <p:cNvSpPr/>
            <p:nvPr/>
          </p:nvSpPr>
          <p:spPr>
            <a:xfrm>
              <a:off x="2552" y="162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59" name="Google Shape;459;p14"/>
            <p:cNvSpPr/>
            <p:nvPr/>
          </p:nvSpPr>
          <p:spPr>
            <a:xfrm>
              <a:off x="2768" y="163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60" name="Google Shape;460;p14"/>
            <p:cNvSpPr/>
            <p:nvPr/>
          </p:nvSpPr>
          <p:spPr>
            <a:xfrm>
              <a:off x="2673" y="1571"/>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61" name="Google Shape;461;p14"/>
            <p:cNvSpPr/>
            <p:nvPr/>
          </p:nvSpPr>
          <p:spPr>
            <a:xfrm>
              <a:off x="2602" y="1643"/>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62" name="Google Shape;462;p14"/>
            <p:cNvSpPr/>
            <p:nvPr/>
          </p:nvSpPr>
          <p:spPr>
            <a:xfrm>
              <a:off x="2738" y="1729"/>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63" name="Google Shape;463;p14"/>
            <p:cNvSpPr/>
            <p:nvPr/>
          </p:nvSpPr>
          <p:spPr>
            <a:xfrm>
              <a:off x="2507" y="164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64" name="Google Shape;464;p14"/>
            <p:cNvSpPr/>
            <p:nvPr/>
          </p:nvSpPr>
          <p:spPr>
            <a:xfrm>
              <a:off x="2507" y="159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65" name="Google Shape;465;p14"/>
            <p:cNvSpPr txBox="1"/>
            <p:nvPr/>
          </p:nvSpPr>
          <p:spPr>
            <a:xfrm>
              <a:off x="1328" y="2379"/>
              <a:ext cx="449" cy="14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D" sz="1400" u="none" cap="none" strike="noStrike">
                  <a:solidFill>
                    <a:srgbClr val="000000"/>
                  </a:solidFill>
                  <a:latin typeface="Arial Narrow"/>
                  <a:ea typeface="Arial Narrow"/>
                  <a:cs typeface="Arial Narrow"/>
                  <a:sym typeface="Arial Narrow"/>
                </a:rPr>
                <a:t>Linier positif</a:t>
              </a:r>
              <a:endParaRPr b="0" i="0" sz="1400" u="none" cap="none" strike="noStrike">
                <a:solidFill>
                  <a:srgbClr val="000000"/>
                </a:solidFill>
                <a:latin typeface="Comic Sans MS"/>
                <a:ea typeface="Comic Sans MS"/>
                <a:cs typeface="Comic Sans MS"/>
                <a:sym typeface="Comic Sans MS"/>
              </a:endParaRPr>
            </a:p>
          </p:txBody>
        </p:sp>
        <p:sp>
          <p:nvSpPr>
            <p:cNvPr id="466" name="Google Shape;466;p14"/>
            <p:cNvSpPr txBox="1"/>
            <p:nvPr/>
          </p:nvSpPr>
          <p:spPr>
            <a:xfrm>
              <a:off x="2675" y="2379"/>
              <a:ext cx="472" cy="14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ID" sz="1400" u="none" cap="none" strike="noStrike">
                  <a:solidFill>
                    <a:srgbClr val="000000"/>
                  </a:solidFill>
                  <a:latin typeface="Arial Narrow"/>
                  <a:ea typeface="Arial Narrow"/>
                  <a:cs typeface="Arial Narrow"/>
                  <a:sym typeface="Arial Narrow"/>
                </a:rPr>
                <a:t>Linier negatif</a:t>
              </a:r>
              <a:endParaRPr b="0" i="0" sz="1400" u="none" cap="none" strike="noStrike">
                <a:solidFill>
                  <a:srgbClr val="000000"/>
                </a:solidFill>
                <a:latin typeface="Comic Sans MS"/>
                <a:ea typeface="Comic Sans MS"/>
                <a:cs typeface="Comic Sans MS"/>
                <a:sym typeface="Comic Sans M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grpSp>
        <p:nvGrpSpPr>
          <p:cNvPr id="471" name="Google Shape;471;p15"/>
          <p:cNvGrpSpPr/>
          <p:nvPr/>
        </p:nvGrpSpPr>
        <p:grpSpPr>
          <a:xfrm>
            <a:off x="1979612" y="1256287"/>
            <a:ext cx="5184775" cy="2663825"/>
            <a:chOff x="954" y="1758"/>
            <a:chExt cx="2544" cy="1080"/>
          </a:xfrm>
        </p:grpSpPr>
        <p:sp>
          <p:nvSpPr>
            <p:cNvPr id="472" name="Google Shape;472;p15"/>
            <p:cNvSpPr/>
            <p:nvPr/>
          </p:nvSpPr>
          <p:spPr>
            <a:xfrm>
              <a:off x="954" y="1758"/>
              <a:ext cx="1197" cy="864"/>
            </a:xfrm>
            <a:custGeom>
              <a:rect b="b" l="l" r="r" t="t"/>
              <a:pathLst>
                <a:path extrusionOk="0" h="2520" w="2992">
                  <a:moveTo>
                    <a:pt x="0" y="0"/>
                  </a:moveTo>
                  <a:lnTo>
                    <a:pt x="0" y="2520"/>
                  </a:lnTo>
                  <a:lnTo>
                    <a:pt x="2992" y="2520"/>
                  </a:lnTo>
                </a:path>
              </a:pathLst>
            </a:custGeom>
            <a:noFill/>
            <a:ln cap="flat" cmpd="sng" w="12700">
              <a:solidFill>
                <a:srgbClr val="000000"/>
              </a:solidFill>
              <a:prstDash val="solid"/>
              <a:round/>
              <a:headEnd len="med" w="med" type="triangle"/>
              <a:tailEnd len="med" w="med" type="triangl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73" name="Google Shape;473;p15"/>
            <p:cNvSpPr/>
            <p:nvPr/>
          </p:nvSpPr>
          <p:spPr>
            <a:xfrm>
              <a:off x="2301" y="1758"/>
              <a:ext cx="1197" cy="864"/>
            </a:xfrm>
            <a:custGeom>
              <a:rect b="b" l="l" r="r" t="t"/>
              <a:pathLst>
                <a:path extrusionOk="0" h="2520" w="2992">
                  <a:moveTo>
                    <a:pt x="0" y="0"/>
                  </a:moveTo>
                  <a:lnTo>
                    <a:pt x="0" y="2520"/>
                  </a:lnTo>
                  <a:lnTo>
                    <a:pt x="2992" y="2520"/>
                  </a:lnTo>
                </a:path>
              </a:pathLst>
            </a:custGeom>
            <a:noFill/>
            <a:ln cap="flat" cmpd="sng" w="12700">
              <a:solidFill>
                <a:srgbClr val="000000"/>
              </a:solidFill>
              <a:prstDash val="solid"/>
              <a:round/>
              <a:headEnd len="med" w="med" type="triangle"/>
              <a:tailEnd len="med" w="med" type="triangl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74" name="Google Shape;474;p15"/>
            <p:cNvSpPr/>
            <p:nvPr/>
          </p:nvSpPr>
          <p:spPr>
            <a:xfrm>
              <a:off x="1104" y="1796"/>
              <a:ext cx="1008" cy="596"/>
            </a:xfrm>
            <a:custGeom>
              <a:rect b="b" l="l" r="r" t="t"/>
              <a:pathLst>
                <a:path extrusionOk="0" h="1489" w="2519">
                  <a:moveTo>
                    <a:pt x="0" y="1489"/>
                  </a:moveTo>
                  <a:cubicBezTo>
                    <a:pt x="95" y="1482"/>
                    <a:pt x="377" y="1470"/>
                    <a:pt x="569" y="1449"/>
                  </a:cubicBezTo>
                  <a:cubicBezTo>
                    <a:pt x="761" y="1428"/>
                    <a:pt x="964" y="1422"/>
                    <a:pt x="1154" y="1365"/>
                  </a:cubicBezTo>
                  <a:cubicBezTo>
                    <a:pt x="1344" y="1308"/>
                    <a:pt x="1559" y="1200"/>
                    <a:pt x="1709" y="1110"/>
                  </a:cubicBezTo>
                  <a:cubicBezTo>
                    <a:pt x="1859" y="1020"/>
                    <a:pt x="1947" y="935"/>
                    <a:pt x="2054" y="825"/>
                  </a:cubicBezTo>
                  <a:cubicBezTo>
                    <a:pt x="2161" y="715"/>
                    <a:pt x="2277" y="587"/>
                    <a:pt x="2354" y="450"/>
                  </a:cubicBezTo>
                  <a:cubicBezTo>
                    <a:pt x="2431" y="313"/>
                    <a:pt x="2485" y="94"/>
                    <a:pt x="2519" y="0"/>
                  </a:cubicBezTo>
                </a:path>
              </a:pathLst>
            </a:cu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75" name="Google Shape;475;p15"/>
            <p:cNvSpPr/>
            <p:nvPr/>
          </p:nvSpPr>
          <p:spPr>
            <a:xfrm>
              <a:off x="1830" y="219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76" name="Google Shape;476;p15"/>
            <p:cNvSpPr/>
            <p:nvPr/>
          </p:nvSpPr>
          <p:spPr>
            <a:xfrm>
              <a:off x="1308" y="237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77" name="Google Shape;477;p15"/>
            <p:cNvSpPr/>
            <p:nvPr/>
          </p:nvSpPr>
          <p:spPr>
            <a:xfrm>
              <a:off x="1554" y="228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78" name="Google Shape;478;p15"/>
            <p:cNvSpPr/>
            <p:nvPr/>
          </p:nvSpPr>
          <p:spPr>
            <a:xfrm>
              <a:off x="1657" y="230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79" name="Google Shape;479;p15"/>
            <p:cNvSpPr/>
            <p:nvPr/>
          </p:nvSpPr>
          <p:spPr>
            <a:xfrm>
              <a:off x="1688" y="222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0" name="Google Shape;480;p15"/>
            <p:cNvSpPr/>
            <p:nvPr/>
          </p:nvSpPr>
          <p:spPr>
            <a:xfrm>
              <a:off x="1626" y="227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1" name="Google Shape;481;p15"/>
            <p:cNvSpPr/>
            <p:nvPr/>
          </p:nvSpPr>
          <p:spPr>
            <a:xfrm>
              <a:off x="1702" y="2190"/>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2" name="Google Shape;482;p15"/>
            <p:cNvSpPr/>
            <p:nvPr/>
          </p:nvSpPr>
          <p:spPr>
            <a:xfrm>
              <a:off x="2002" y="211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3" name="Google Shape;483;p15"/>
            <p:cNvSpPr/>
            <p:nvPr/>
          </p:nvSpPr>
          <p:spPr>
            <a:xfrm>
              <a:off x="1179" y="240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4" name="Google Shape;484;p15"/>
            <p:cNvSpPr/>
            <p:nvPr/>
          </p:nvSpPr>
          <p:spPr>
            <a:xfrm>
              <a:off x="1179" y="233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5" name="Google Shape;485;p15"/>
            <p:cNvSpPr/>
            <p:nvPr/>
          </p:nvSpPr>
          <p:spPr>
            <a:xfrm>
              <a:off x="1927" y="204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6" name="Google Shape;486;p15"/>
            <p:cNvSpPr/>
            <p:nvPr/>
          </p:nvSpPr>
          <p:spPr>
            <a:xfrm>
              <a:off x="1758" y="2254"/>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7" name="Google Shape;487;p15"/>
            <p:cNvSpPr/>
            <p:nvPr/>
          </p:nvSpPr>
          <p:spPr>
            <a:xfrm>
              <a:off x="1403" y="233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8" name="Google Shape;488;p15"/>
            <p:cNvSpPr/>
            <p:nvPr/>
          </p:nvSpPr>
          <p:spPr>
            <a:xfrm>
              <a:off x="1403" y="238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89" name="Google Shape;489;p15"/>
            <p:cNvSpPr/>
            <p:nvPr/>
          </p:nvSpPr>
          <p:spPr>
            <a:xfrm>
              <a:off x="1962" y="207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0" name="Google Shape;490;p15"/>
            <p:cNvSpPr/>
            <p:nvPr/>
          </p:nvSpPr>
          <p:spPr>
            <a:xfrm>
              <a:off x="1254" y="240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1" name="Google Shape;491;p15"/>
            <p:cNvSpPr/>
            <p:nvPr/>
          </p:nvSpPr>
          <p:spPr>
            <a:xfrm>
              <a:off x="1478" y="233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2" name="Google Shape;492;p15"/>
            <p:cNvSpPr/>
            <p:nvPr/>
          </p:nvSpPr>
          <p:spPr>
            <a:xfrm>
              <a:off x="1209" y="236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3" name="Google Shape;493;p15"/>
            <p:cNvSpPr/>
            <p:nvPr/>
          </p:nvSpPr>
          <p:spPr>
            <a:xfrm>
              <a:off x="2004" y="194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4" name="Google Shape;494;p15"/>
            <p:cNvSpPr/>
            <p:nvPr/>
          </p:nvSpPr>
          <p:spPr>
            <a:xfrm>
              <a:off x="1343" y="230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5" name="Google Shape;495;p15"/>
            <p:cNvSpPr/>
            <p:nvPr/>
          </p:nvSpPr>
          <p:spPr>
            <a:xfrm>
              <a:off x="1254" y="233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6" name="Google Shape;496;p15"/>
            <p:cNvSpPr/>
            <p:nvPr/>
          </p:nvSpPr>
          <p:spPr>
            <a:xfrm>
              <a:off x="1561" y="236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7" name="Google Shape;497;p15"/>
            <p:cNvSpPr/>
            <p:nvPr/>
          </p:nvSpPr>
          <p:spPr>
            <a:xfrm>
              <a:off x="1927" y="211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8" name="Google Shape;498;p15"/>
            <p:cNvSpPr/>
            <p:nvPr/>
          </p:nvSpPr>
          <p:spPr>
            <a:xfrm>
              <a:off x="1843" y="213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499" name="Google Shape;499;p15"/>
            <p:cNvSpPr/>
            <p:nvPr/>
          </p:nvSpPr>
          <p:spPr>
            <a:xfrm>
              <a:off x="1864" y="2040"/>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0" name="Google Shape;500;p15"/>
            <p:cNvSpPr/>
            <p:nvPr/>
          </p:nvSpPr>
          <p:spPr>
            <a:xfrm>
              <a:off x="1104" y="240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1" name="Google Shape;501;p15"/>
            <p:cNvSpPr/>
            <p:nvPr/>
          </p:nvSpPr>
          <p:spPr>
            <a:xfrm>
              <a:off x="1768" y="216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2" name="Google Shape;502;p15"/>
            <p:cNvSpPr/>
            <p:nvPr/>
          </p:nvSpPr>
          <p:spPr>
            <a:xfrm>
              <a:off x="2002" y="197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3" name="Google Shape;503;p15"/>
            <p:cNvSpPr/>
            <p:nvPr/>
          </p:nvSpPr>
          <p:spPr>
            <a:xfrm>
              <a:off x="1706" y="2274"/>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4" name="Google Shape;504;p15"/>
            <p:cNvSpPr/>
            <p:nvPr/>
          </p:nvSpPr>
          <p:spPr>
            <a:xfrm>
              <a:off x="2076" y="197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5" name="Google Shape;505;p15"/>
            <p:cNvSpPr/>
            <p:nvPr/>
          </p:nvSpPr>
          <p:spPr>
            <a:xfrm>
              <a:off x="1439" y="239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6" name="Google Shape;506;p15"/>
            <p:cNvSpPr/>
            <p:nvPr/>
          </p:nvSpPr>
          <p:spPr>
            <a:xfrm>
              <a:off x="1626" y="234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7" name="Google Shape;507;p15"/>
            <p:cNvSpPr/>
            <p:nvPr/>
          </p:nvSpPr>
          <p:spPr>
            <a:xfrm>
              <a:off x="1911" y="217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8" name="Google Shape;508;p15"/>
            <p:cNvSpPr/>
            <p:nvPr/>
          </p:nvSpPr>
          <p:spPr>
            <a:xfrm>
              <a:off x="1968" y="199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09" name="Google Shape;509;p15"/>
            <p:cNvSpPr/>
            <p:nvPr/>
          </p:nvSpPr>
          <p:spPr>
            <a:xfrm>
              <a:off x="1535" y="231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0" name="Google Shape;510;p15"/>
            <p:cNvSpPr/>
            <p:nvPr/>
          </p:nvSpPr>
          <p:spPr>
            <a:xfrm>
              <a:off x="1406" y="234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1" name="Google Shape;511;p15"/>
            <p:cNvSpPr/>
            <p:nvPr/>
          </p:nvSpPr>
          <p:spPr>
            <a:xfrm>
              <a:off x="1406" y="226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2" name="Google Shape;512;p15"/>
            <p:cNvSpPr/>
            <p:nvPr/>
          </p:nvSpPr>
          <p:spPr>
            <a:xfrm>
              <a:off x="1630" y="226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3" name="Google Shape;513;p15"/>
            <p:cNvSpPr/>
            <p:nvPr/>
          </p:nvSpPr>
          <p:spPr>
            <a:xfrm>
              <a:off x="1630" y="231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4" name="Google Shape;514;p15"/>
            <p:cNvSpPr/>
            <p:nvPr/>
          </p:nvSpPr>
          <p:spPr>
            <a:xfrm>
              <a:off x="1481" y="234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5" name="Google Shape;515;p15"/>
            <p:cNvSpPr/>
            <p:nvPr/>
          </p:nvSpPr>
          <p:spPr>
            <a:xfrm>
              <a:off x="1436" y="229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6" name="Google Shape;516;p15"/>
            <p:cNvSpPr/>
            <p:nvPr/>
          </p:nvSpPr>
          <p:spPr>
            <a:xfrm>
              <a:off x="1570" y="223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7" name="Google Shape;517;p15"/>
            <p:cNvSpPr/>
            <p:nvPr/>
          </p:nvSpPr>
          <p:spPr>
            <a:xfrm>
              <a:off x="1481" y="226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8" name="Google Shape;518;p15"/>
            <p:cNvSpPr/>
            <p:nvPr/>
          </p:nvSpPr>
          <p:spPr>
            <a:xfrm>
              <a:off x="1331" y="234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19" name="Google Shape;519;p15"/>
            <p:cNvSpPr/>
            <p:nvPr/>
          </p:nvSpPr>
          <p:spPr>
            <a:xfrm>
              <a:off x="1666" y="2334"/>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0" name="Google Shape;520;p15"/>
            <p:cNvSpPr/>
            <p:nvPr/>
          </p:nvSpPr>
          <p:spPr>
            <a:xfrm>
              <a:off x="1837" y="221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1" name="Google Shape;521;p15"/>
            <p:cNvSpPr/>
            <p:nvPr/>
          </p:nvSpPr>
          <p:spPr>
            <a:xfrm>
              <a:off x="1708" y="224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2" name="Google Shape;522;p15"/>
            <p:cNvSpPr/>
            <p:nvPr/>
          </p:nvSpPr>
          <p:spPr>
            <a:xfrm>
              <a:off x="1708" y="217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3" name="Google Shape;523;p15"/>
            <p:cNvSpPr/>
            <p:nvPr/>
          </p:nvSpPr>
          <p:spPr>
            <a:xfrm>
              <a:off x="1933" y="217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4" name="Google Shape;524;p15"/>
            <p:cNvSpPr/>
            <p:nvPr/>
          </p:nvSpPr>
          <p:spPr>
            <a:xfrm>
              <a:off x="2052" y="203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5" name="Google Shape;525;p15"/>
            <p:cNvSpPr/>
            <p:nvPr/>
          </p:nvSpPr>
          <p:spPr>
            <a:xfrm>
              <a:off x="1783" y="224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6" name="Google Shape;526;p15"/>
            <p:cNvSpPr/>
            <p:nvPr/>
          </p:nvSpPr>
          <p:spPr>
            <a:xfrm>
              <a:off x="1738" y="220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7" name="Google Shape;527;p15"/>
            <p:cNvSpPr/>
            <p:nvPr/>
          </p:nvSpPr>
          <p:spPr>
            <a:xfrm>
              <a:off x="1873" y="214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8" name="Google Shape;528;p15"/>
            <p:cNvSpPr/>
            <p:nvPr/>
          </p:nvSpPr>
          <p:spPr>
            <a:xfrm>
              <a:off x="1783" y="217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29" name="Google Shape;529;p15"/>
            <p:cNvSpPr/>
            <p:nvPr/>
          </p:nvSpPr>
          <p:spPr>
            <a:xfrm>
              <a:off x="1634" y="224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0" name="Google Shape;530;p15"/>
            <p:cNvSpPr/>
            <p:nvPr/>
          </p:nvSpPr>
          <p:spPr>
            <a:xfrm>
              <a:off x="1777" y="230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1" name="Google Shape;531;p15"/>
            <p:cNvSpPr/>
            <p:nvPr/>
          </p:nvSpPr>
          <p:spPr>
            <a:xfrm>
              <a:off x="2031" y="183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2" name="Google Shape;532;p15"/>
            <p:cNvSpPr/>
            <p:nvPr/>
          </p:nvSpPr>
          <p:spPr>
            <a:xfrm>
              <a:off x="2053" y="182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3" name="Google Shape;533;p15"/>
            <p:cNvSpPr/>
            <p:nvPr/>
          </p:nvSpPr>
          <p:spPr>
            <a:xfrm>
              <a:off x="2053" y="187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4" name="Google Shape;534;p15"/>
            <p:cNvSpPr/>
            <p:nvPr/>
          </p:nvSpPr>
          <p:spPr>
            <a:xfrm>
              <a:off x="2089" y="189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5" name="Google Shape;535;p15"/>
            <p:cNvSpPr/>
            <p:nvPr/>
          </p:nvSpPr>
          <p:spPr>
            <a:xfrm>
              <a:off x="1828" y="222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6" name="Google Shape;536;p15"/>
            <p:cNvSpPr/>
            <p:nvPr/>
          </p:nvSpPr>
          <p:spPr>
            <a:xfrm>
              <a:off x="1850" y="221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7" name="Google Shape;537;p15"/>
            <p:cNvSpPr/>
            <p:nvPr/>
          </p:nvSpPr>
          <p:spPr>
            <a:xfrm>
              <a:off x="1850" y="226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8" name="Google Shape;538;p15"/>
            <p:cNvSpPr/>
            <p:nvPr/>
          </p:nvSpPr>
          <p:spPr>
            <a:xfrm>
              <a:off x="1958" y="213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39" name="Google Shape;539;p15"/>
            <p:cNvSpPr/>
            <p:nvPr/>
          </p:nvSpPr>
          <p:spPr>
            <a:xfrm>
              <a:off x="1885" y="222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0" name="Google Shape;540;p15"/>
            <p:cNvSpPr/>
            <p:nvPr/>
          </p:nvSpPr>
          <p:spPr>
            <a:xfrm>
              <a:off x="2430" y="1838"/>
              <a:ext cx="962" cy="637"/>
            </a:xfrm>
            <a:custGeom>
              <a:rect b="b" l="l" r="r" t="t"/>
              <a:pathLst>
                <a:path extrusionOk="0" h="1397" w="2220">
                  <a:moveTo>
                    <a:pt x="0" y="0"/>
                  </a:moveTo>
                  <a:cubicBezTo>
                    <a:pt x="34" y="91"/>
                    <a:pt x="103" y="381"/>
                    <a:pt x="203" y="546"/>
                  </a:cubicBezTo>
                  <a:cubicBezTo>
                    <a:pt x="303" y="711"/>
                    <a:pt x="444" y="871"/>
                    <a:pt x="600" y="990"/>
                  </a:cubicBezTo>
                  <a:cubicBezTo>
                    <a:pt x="756" y="1109"/>
                    <a:pt x="943" y="1195"/>
                    <a:pt x="1140" y="1260"/>
                  </a:cubicBezTo>
                  <a:cubicBezTo>
                    <a:pt x="1337" y="1325"/>
                    <a:pt x="1605" y="1363"/>
                    <a:pt x="1785" y="1380"/>
                  </a:cubicBezTo>
                  <a:cubicBezTo>
                    <a:pt x="1965" y="1397"/>
                    <a:pt x="2130" y="1368"/>
                    <a:pt x="2220" y="1365"/>
                  </a:cubicBezTo>
                </a:path>
              </a:pathLst>
            </a:cu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1" name="Google Shape;541;p15"/>
            <p:cNvSpPr/>
            <p:nvPr/>
          </p:nvSpPr>
          <p:spPr>
            <a:xfrm>
              <a:off x="2415" y="195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2" name="Google Shape;542;p15"/>
            <p:cNvSpPr/>
            <p:nvPr/>
          </p:nvSpPr>
          <p:spPr>
            <a:xfrm>
              <a:off x="2442" y="188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3" name="Google Shape;543;p15"/>
            <p:cNvSpPr/>
            <p:nvPr/>
          </p:nvSpPr>
          <p:spPr>
            <a:xfrm>
              <a:off x="2484" y="195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4" name="Google Shape;544;p15"/>
            <p:cNvSpPr/>
            <p:nvPr/>
          </p:nvSpPr>
          <p:spPr>
            <a:xfrm>
              <a:off x="2460" y="189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5" name="Google Shape;545;p15"/>
            <p:cNvSpPr/>
            <p:nvPr/>
          </p:nvSpPr>
          <p:spPr>
            <a:xfrm>
              <a:off x="2398" y="189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6" name="Google Shape;546;p15"/>
            <p:cNvSpPr/>
            <p:nvPr/>
          </p:nvSpPr>
          <p:spPr>
            <a:xfrm>
              <a:off x="2427" y="193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7" name="Google Shape;547;p15"/>
            <p:cNvSpPr/>
            <p:nvPr/>
          </p:nvSpPr>
          <p:spPr>
            <a:xfrm>
              <a:off x="2493" y="189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8" name="Google Shape;548;p15"/>
            <p:cNvSpPr/>
            <p:nvPr/>
          </p:nvSpPr>
          <p:spPr>
            <a:xfrm>
              <a:off x="2456" y="206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49" name="Google Shape;549;p15"/>
            <p:cNvSpPr/>
            <p:nvPr/>
          </p:nvSpPr>
          <p:spPr>
            <a:xfrm>
              <a:off x="2483" y="199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0" name="Google Shape;550;p15"/>
            <p:cNvSpPr/>
            <p:nvPr/>
          </p:nvSpPr>
          <p:spPr>
            <a:xfrm>
              <a:off x="2525" y="206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1" name="Google Shape;551;p15"/>
            <p:cNvSpPr/>
            <p:nvPr/>
          </p:nvSpPr>
          <p:spPr>
            <a:xfrm>
              <a:off x="2501" y="200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2" name="Google Shape;552;p15"/>
            <p:cNvSpPr/>
            <p:nvPr/>
          </p:nvSpPr>
          <p:spPr>
            <a:xfrm>
              <a:off x="2440" y="200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3" name="Google Shape;553;p15"/>
            <p:cNvSpPr/>
            <p:nvPr/>
          </p:nvSpPr>
          <p:spPr>
            <a:xfrm>
              <a:off x="2468" y="205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4" name="Google Shape;554;p15"/>
            <p:cNvSpPr/>
            <p:nvPr/>
          </p:nvSpPr>
          <p:spPr>
            <a:xfrm>
              <a:off x="2534" y="200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5" name="Google Shape;555;p15"/>
            <p:cNvSpPr/>
            <p:nvPr/>
          </p:nvSpPr>
          <p:spPr>
            <a:xfrm>
              <a:off x="2511" y="212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6" name="Google Shape;556;p15"/>
            <p:cNvSpPr/>
            <p:nvPr/>
          </p:nvSpPr>
          <p:spPr>
            <a:xfrm>
              <a:off x="2580" y="211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7" name="Google Shape;557;p15"/>
            <p:cNvSpPr/>
            <p:nvPr/>
          </p:nvSpPr>
          <p:spPr>
            <a:xfrm>
              <a:off x="2523" y="210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8" name="Google Shape;558;p15"/>
            <p:cNvSpPr/>
            <p:nvPr/>
          </p:nvSpPr>
          <p:spPr>
            <a:xfrm>
              <a:off x="2552" y="223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59" name="Google Shape;559;p15"/>
            <p:cNvSpPr/>
            <p:nvPr/>
          </p:nvSpPr>
          <p:spPr>
            <a:xfrm>
              <a:off x="2579" y="216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0" name="Google Shape;560;p15"/>
            <p:cNvSpPr/>
            <p:nvPr/>
          </p:nvSpPr>
          <p:spPr>
            <a:xfrm>
              <a:off x="2621" y="223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1" name="Google Shape;561;p15"/>
            <p:cNvSpPr/>
            <p:nvPr/>
          </p:nvSpPr>
          <p:spPr>
            <a:xfrm>
              <a:off x="2597" y="217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2" name="Google Shape;562;p15"/>
            <p:cNvSpPr/>
            <p:nvPr/>
          </p:nvSpPr>
          <p:spPr>
            <a:xfrm>
              <a:off x="2536" y="217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3" name="Google Shape;563;p15"/>
            <p:cNvSpPr/>
            <p:nvPr/>
          </p:nvSpPr>
          <p:spPr>
            <a:xfrm>
              <a:off x="2564" y="2220"/>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4" name="Google Shape;564;p15"/>
            <p:cNvSpPr/>
            <p:nvPr/>
          </p:nvSpPr>
          <p:spPr>
            <a:xfrm>
              <a:off x="2630" y="217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5" name="Google Shape;565;p15"/>
            <p:cNvSpPr/>
            <p:nvPr/>
          </p:nvSpPr>
          <p:spPr>
            <a:xfrm>
              <a:off x="2673" y="223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6" name="Google Shape;566;p15"/>
            <p:cNvSpPr/>
            <p:nvPr/>
          </p:nvSpPr>
          <p:spPr>
            <a:xfrm>
              <a:off x="2646" y="234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7" name="Google Shape;567;p15"/>
            <p:cNvSpPr/>
            <p:nvPr/>
          </p:nvSpPr>
          <p:spPr>
            <a:xfrm>
              <a:off x="2641" y="225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8" name="Google Shape;568;p15"/>
            <p:cNvSpPr/>
            <p:nvPr/>
          </p:nvSpPr>
          <p:spPr>
            <a:xfrm>
              <a:off x="2748" y="229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69" name="Google Shape;569;p15"/>
            <p:cNvSpPr/>
            <p:nvPr/>
          </p:nvSpPr>
          <p:spPr>
            <a:xfrm>
              <a:off x="2696" y="231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0" name="Google Shape;570;p15"/>
            <p:cNvSpPr/>
            <p:nvPr/>
          </p:nvSpPr>
          <p:spPr>
            <a:xfrm>
              <a:off x="2637" y="231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1" name="Google Shape;571;p15"/>
            <p:cNvSpPr/>
            <p:nvPr/>
          </p:nvSpPr>
          <p:spPr>
            <a:xfrm>
              <a:off x="2670" y="234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2" name="Google Shape;572;p15"/>
            <p:cNvSpPr/>
            <p:nvPr/>
          </p:nvSpPr>
          <p:spPr>
            <a:xfrm>
              <a:off x="2700" y="2280"/>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3" name="Google Shape;573;p15"/>
            <p:cNvSpPr/>
            <p:nvPr/>
          </p:nvSpPr>
          <p:spPr>
            <a:xfrm>
              <a:off x="2646" y="223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4" name="Google Shape;574;p15"/>
            <p:cNvSpPr/>
            <p:nvPr/>
          </p:nvSpPr>
          <p:spPr>
            <a:xfrm>
              <a:off x="2664" y="229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5" name="Google Shape;575;p15"/>
            <p:cNvSpPr/>
            <p:nvPr/>
          </p:nvSpPr>
          <p:spPr>
            <a:xfrm>
              <a:off x="2603" y="229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6" name="Google Shape;576;p15"/>
            <p:cNvSpPr/>
            <p:nvPr/>
          </p:nvSpPr>
          <p:spPr>
            <a:xfrm>
              <a:off x="2631" y="233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7" name="Google Shape;577;p15"/>
            <p:cNvSpPr/>
            <p:nvPr/>
          </p:nvSpPr>
          <p:spPr>
            <a:xfrm>
              <a:off x="2697" y="228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8" name="Google Shape;578;p15"/>
            <p:cNvSpPr/>
            <p:nvPr/>
          </p:nvSpPr>
          <p:spPr>
            <a:xfrm>
              <a:off x="2745" y="240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79" name="Google Shape;579;p15"/>
            <p:cNvSpPr/>
            <p:nvPr/>
          </p:nvSpPr>
          <p:spPr>
            <a:xfrm>
              <a:off x="2739" y="226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0" name="Google Shape;580;p15"/>
            <p:cNvSpPr/>
            <p:nvPr/>
          </p:nvSpPr>
          <p:spPr>
            <a:xfrm>
              <a:off x="2723" y="226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1" name="Google Shape;581;p15"/>
            <p:cNvSpPr/>
            <p:nvPr/>
          </p:nvSpPr>
          <p:spPr>
            <a:xfrm>
              <a:off x="2740" y="240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2" name="Google Shape;582;p15"/>
            <p:cNvSpPr/>
            <p:nvPr/>
          </p:nvSpPr>
          <p:spPr>
            <a:xfrm>
              <a:off x="2735" y="231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3" name="Google Shape;583;p15"/>
            <p:cNvSpPr/>
            <p:nvPr/>
          </p:nvSpPr>
          <p:spPr>
            <a:xfrm>
              <a:off x="2841" y="235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4" name="Google Shape;584;p15"/>
            <p:cNvSpPr/>
            <p:nvPr/>
          </p:nvSpPr>
          <p:spPr>
            <a:xfrm>
              <a:off x="2789" y="237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5" name="Google Shape;585;p15"/>
            <p:cNvSpPr/>
            <p:nvPr/>
          </p:nvSpPr>
          <p:spPr>
            <a:xfrm>
              <a:off x="2730" y="237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6" name="Google Shape;586;p15"/>
            <p:cNvSpPr/>
            <p:nvPr/>
          </p:nvSpPr>
          <p:spPr>
            <a:xfrm>
              <a:off x="2763" y="240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7" name="Google Shape;587;p15"/>
            <p:cNvSpPr/>
            <p:nvPr/>
          </p:nvSpPr>
          <p:spPr>
            <a:xfrm>
              <a:off x="2793" y="234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8" name="Google Shape;588;p15"/>
            <p:cNvSpPr/>
            <p:nvPr/>
          </p:nvSpPr>
          <p:spPr>
            <a:xfrm>
              <a:off x="2739" y="229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89" name="Google Shape;589;p15"/>
            <p:cNvSpPr/>
            <p:nvPr/>
          </p:nvSpPr>
          <p:spPr>
            <a:xfrm>
              <a:off x="2758" y="235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0" name="Google Shape;590;p15"/>
            <p:cNvSpPr/>
            <p:nvPr/>
          </p:nvSpPr>
          <p:spPr>
            <a:xfrm>
              <a:off x="2725" y="239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1" name="Google Shape;591;p15"/>
            <p:cNvSpPr/>
            <p:nvPr/>
          </p:nvSpPr>
          <p:spPr>
            <a:xfrm>
              <a:off x="2791" y="234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2" name="Google Shape;592;p15"/>
            <p:cNvSpPr/>
            <p:nvPr/>
          </p:nvSpPr>
          <p:spPr>
            <a:xfrm>
              <a:off x="2922" y="2400"/>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3" name="Google Shape;593;p15"/>
            <p:cNvSpPr/>
            <p:nvPr/>
          </p:nvSpPr>
          <p:spPr>
            <a:xfrm>
              <a:off x="3025" y="241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4" name="Google Shape;594;p15"/>
            <p:cNvSpPr/>
            <p:nvPr/>
          </p:nvSpPr>
          <p:spPr>
            <a:xfrm>
              <a:off x="2994" y="2384"/>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5" name="Google Shape;595;p15"/>
            <p:cNvSpPr/>
            <p:nvPr/>
          </p:nvSpPr>
          <p:spPr>
            <a:xfrm>
              <a:off x="2846" y="244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6" name="Google Shape;596;p15"/>
            <p:cNvSpPr/>
            <p:nvPr/>
          </p:nvSpPr>
          <p:spPr>
            <a:xfrm>
              <a:off x="2929" y="247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7" name="Google Shape;597;p15"/>
            <p:cNvSpPr/>
            <p:nvPr/>
          </p:nvSpPr>
          <p:spPr>
            <a:xfrm>
              <a:off x="2824" y="240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8" name="Google Shape;598;p15"/>
            <p:cNvSpPr/>
            <p:nvPr/>
          </p:nvSpPr>
          <p:spPr>
            <a:xfrm>
              <a:off x="2994" y="246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599" name="Google Shape;599;p15"/>
            <p:cNvSpPr/>
            <p:nvPr/>
          </p:nvSpPr>
          <p:spPr>
            <a:xfrm>
              <a:off x="2903" y="242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0" name="Google Shape;600;p15"/>
            <p:cNvSpPr/>
            <p:nvPr/>
          </p:nvSpPr>
          <p:spPr>
            <a:xfrm>
              <a:off x="2998" y="238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1" name="Google Shape;601;p15"/>
            <p:cNvSpPr/>
            <p:nvPr/>
          </p:nvSpPr>
          <p:spPr>
            <a:xfrm>
              <a:off x="2998" y="243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2" name="Google Shape;602;p15"/>
            <p:cNvSpPr/>
            <p:nvPr/>
          </p:nvSpPr>
          <p:spPr>
            <a:xfrm>
              <a:off x="2849" y="245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3" name="Google Shape;603;p15"/>
            <p:cNvSpPr/>
            <p:nvPr/>
          </p:nvSpPr>
          <p:spPr>
            <a:xfrm>
              <a:off x="2938" y="235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4" name="Google Shape;604;p15"/>
            <p:cNvSpPr/>
            <p:nvPr/>
          </p:nvSpPr>
          <p:spPr>
            <a:xfrm>
              <a:off x="2849" y="238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5" name="Google Shape;605;p15"/>
            <p:cNvSpPr/>
            <p:nvPr/>
          </p:nvSpPr>
          <p:spPr>
            <a:xfrm>
              <a:off x="3002" y="235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6" name="Google Shape;606;p15"/>
            <p:cNvSpPr/>
            <p:nvPr/>
          </p:nvSpPr>
          <p:spPr>
            <a:xfrm>
              <a:off x="3007" y="249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7" name="Google Shape;607;p15"/>
            <p:cNvSpPr/>
            <p:nvPr/>
          </p:nvSpPr>
          <p:spPr>
            <a:xfrm>
              <a:off x="3148" y="243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8" name="Google Shape;608;p15"/>
            <p:cNvSpPr/>
            <p:nvPr/>
          </p:nvSpPr>
          <p:spPr>
            <a:xfrm>
              <a:off x="3072" y="247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09" name="Google Shape;609;p15"/>
            <p:cNvSpPr/>
            <p:nvPr/>
          </p:nvSpPr>
          <p:spPr>
            <a:xfrm>
              <a:off x="3013" y="247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0" name="Google Shape;610;p15"/>
            <p:cNvSpPr/>
            <p:nvPr/>
          </p:nvSpPr>
          <p:spPr>
            <a:xfrm>
              <a:off x="3088" y="247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1" name="Google Shape;611;p15"/>
            <p:cNvSpPr/>
            <p:nvPr/>
          </p:nvSpPr>
          <p:spPr>
            <a:xfrm>
              <a:off x="3006" y="239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2" name="Google Shape;612;p15"/>
            <p:cNvSpPr/>
            <p:nvPr/>
          </p:nvSpPr>
          <p:spPr>
            <a:xfrm>
              <a:off x="3040" y="244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3" name="Google Shape;613;p15"/>
            <p:cNvSpPr/>
            <p:nvPr/>
          </p:nvSpPr>
          <p:spPr>
            <a:xfrm>
              <a:off x="3104" y="248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4" name="Google Shape;614;p15"/>
            <p:cNvSpPr/>
            <p:nvPr/>
          </p:nvSpPr>
          <p:spPr>
            <a:xfrm>
              <a:off x="3154" y="246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5" name="Google Shape;615;p15"/>
            <p:cNvSpPr/>
            <p:nvPr/>
          </p:nvSpPr>
          <p:spPr>
            <a:xfrm>
              <a:off x="3030" y="247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6" name="Google Shape;616;p15"/>
            <p:cNvSpPr/>
            <p:nvPr/>
          </p:nvSpPr>
          <p:spPr>
            <a:xfrm>
              <a:off x="2976" y="242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7" name="Google Shape;617;p15"/>
            <p:cNvSpPr/>
            <p:nvPr/>
          </p:nvSpPr>
          <p:spPr>
            <a:xfrm>
              <a:off x="2923" y="238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8" name="Google Shape;618;p15"/>
            <p:cNvSpPr/>
            <p:nvPr/>
          </p:nvSpPr>
          <p:spPr>
            <a:xfrm>
              <a:off x="3088" y="245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19" name="Google Shape;619;p15"/>
            <p:cNvSpPr/>
            <p:nvPr/>
          </p:nvSpPr>
          <p:spPr>
            <a:xfrm>
              <a:off x="3103" y="241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0" name="Google Shape;620;p15"/>
            <p:cNvSpPr/>
            <p:nvPr/>
          </p:nvSpPr>
          <p:spPr>
            <a:xfrm>
              <a:off x="3182" y="245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1" name="Google Shape;621;p15"/>
            <p:cNvSpPr/>
            <p:nvPr/>
          </p:nvSpPr>
          <p:spPr>
            <a:xfrm>
              <a:off x="3168" y="239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2" name="Google Shape;622;p15"/>
            <p:cNvSpPr/>
            <p:nvPr/>
          </p:nvSpPr>
          <p:spPr>
            <a:xfrm>
              <a:off x="3031" y="249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3" name="Google Shape;623;p15"/>
            <p:cNvSpPr/>
            <p:nvPr/>
          </p:nvSpPr>
          <p:spPr>
            <a:xfrm>
              <a:off x="2971" y="246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4" name="Google Shape;624;p15"/>
            <p:cNvSpPr/>
            <p:nvPr/>
          </p:nvSpPr>
          <p:spPr>
            <a:xfrm>
              <a:off x="3109" y="247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5" name="Google Shape;625;p15"/>
            <p:cNvSpPr/>
            <p:nvPr/>
          </p:nvSpPr>
          <p:spPr>
            <a:xfrm>
              <a:off x="3109" y="2400"/>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6" name="Google Shape;626;p15"/>
            <p:cNvSpPr/>
            <p:nvPr/>
          </p:nvSpPr>
          <p:spPr>
            <a:xfrm>
              <a:off x="3139" y="2430"/>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7" name="Google Shape;627;p15"/>
            <p:cNvSpPr/>
            <p:nvPr/>
          </p:nvSpPr>
          <p:spPr>
            <a:xfrm>
              <a:off x="3034" y="247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8" name="Google Shape;628;p15"/>
            <p:cNvSpPr/>
            <p:nvPr/>
          </p:nvSpPr>
          <p:spPr>
            <a:xfrm>
              <a:off x="3136" y="244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29" name="Google Shape;629;p15"/>
            <p:cNvSpPr/>
            <p:nvPr/>
          </p:nvSpPr>
          <p:spPr>
            <a:xfrm>
              <a:off x="3188" y="245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0" name="Google Shape;630;p15"/>
            <p:cNvSpPr/>
            <p:nvPr/>
          </p:nvSpPr>
          <p:spPr>
            <a:xfrm>
              <a:off x="3014" y="242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1" name="Google Shape;631;p15"/>
            <p:cNvSpPr/>
            <p:nvPr/>
          </p:nvSpPr>
          <p:spPr>
            <a:xfrm>
              <a:off x="3136" y="236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2" name="Google Shape;632;p15"/>
            <p:cNvSpPr/>
            <p:nvPr/>
          </p:nvSpPr>
          <p:spPr>
            <a:xfrm>
              <a:off x="3064" y="244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3" name="Google Shape;633;p15"/>
            <p:cNvSpPr/>
            <p:nvPr/>
          </p:nvSpPr>
          <p:spPr>
            <a:xfrm>
              <a:off x="3152" y="243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4" name="Google Shape;634;p15"/>
            <p:cNvSpPr/>
            <p:nvPr/>
          </p:nvSpPr>
          <p:spPr>
            <a:xfrm>
              <a:off x="3104" y="242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5" name="Google Shape;635;p15"/>
            <p:cNvSpPr/>
            <p:nvPr/>
          </p:nvSpPr>
          <p:spPr>
            <a:xfrm>
              <a:off x="3063" y="243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6" name="Google Shape;636;p15"/>
            <p:cNvSpPr/>
            <p:nvPr/>
          </p:nvSpPr>
          <p:spPr>
            <a:xfrm>
              <a:off x="3096" y="246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7" name="Google Shape;637;p15"/>
            <p:cNvSpPr/>
            <p:nvPr/>
          </p:nvSpPr>
          <p:spPr>
            <a:xfrm>
              <a:off x="3126" y="239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8" name="Google Shape;638;p15"/>
            <p:cNvSpPr/>
            <p:nvPr/>
          </p:nvSpPr>
          <p:spPr>
            <a:xfrm>
              <a:off x="3072" y="234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39" name="Google Shape;639;p15"/>
            <p:cNvSpPr/>
            <p:nvPr/>
          </p:nvSpPr>
          <p:spPr>
            <a:xfrm>
              <a:off x="3236" y="246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0" name="Google Shape;640;p15"/>
            <p:cNvSpPr/>
            <p:nvPr/>
          </p:nvSpPr>
          <p:spPr>
            <a:xfrm>
              <a:off x="3182" y="248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1" name="Google Shape;641;p15"/>
            <p:cNvSpPr/>
            <p:nvPr/>
          </p:nvSpPr>
          <p:spPr>
            <a:xfrm>
              <a:off x="3243" y="250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2" name="Google Shape;642;p15"/>
            <p:cNvSpPr/>
            <p:nvPr/>
          </p:nvSpPr>
          <p:spPr>
            <a:xfrm>
              <a:off x="3235" y="2460"/>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3" name="Google Shape;643;p15"/>
            <p:cNvSpPr/>
            <p:nvPr/>
          </p:nvSpPr>
          <p:spPr>
            <a:xfrm>
              <a:off x="3308" y="241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4" name="Google Shape;644;p15"/>
            <p:cNvSpPr/>
            <p:nvPr/>
          </p:nvSpPr>
          <p:spPr>
            <a:xfrm>
              <a:off x="3224" y="2424"/>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5" name="Google Shape;645;p15"/>
            <p:cNvSpPr/>
            <p:nvPr/>
          </p:nvSpPr>
          <p:spPr>
            <a:xfrm>
              <a:off x="3173" y="243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6" name="Google Shape;646;p15"/>
            <p:cNvSpPr/>
            <p:nvPr/>
          </p:nvSpPr>
          <p:spPr>
            <a:xfrm>
              <a:off x="3292" y="247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7" name="Google Shape;647;p15"/>
            <p:cNvSpPr/>
            <p:nvPr/>
          </p:nvSpPr>
          <p:spPr>
            <a:xfrm>
              <a:off x="3242" y="247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8" name="Google Shape;648;p15"/>
            <p:cNvSpPr/>
            <p:nvPr/>
          </p:nvSpPr>
          <p:spPr>
            <a:xfrm>
              <a:off x="3314" y="246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49" name="Google Shape;649;p15"/>
            <p:cNvSpPr/>
            <p:nvPr/>
          </p:nvSpPr>
          <p:spPr>
            <a:xfrm>
              <a:off x="3254" y="2434"/>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0" name="Google Shape;650;p15"/>
            <p:cNvSpPr/>
            <p:nvPr/>
          </p:nvSpPr>
          <p:spPr>
            <a:xfrm>
              <a:off x="3188" y="243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1" name="Google Shape;651;p15"/>
            <p:cNvSpPr/>
            <p:nvPr/>
          </p:nvSpPr>
          <p:spPr>
            <a:xfrm>
              <a:off x="3233" y="2485"/>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2" name="Google Shape;652;p15"/>
            <p:cNvSpPr/>
            <p:nvPr/>
          </p:nvSpPr>
          <p:spPr>
            <a:xfrm>
              <a:off x="3231" y="250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3" name="Google Shape;653;p15"/>
            <p:cNvSpPr/>
            <p:nvPr/>
          </p:nvSpPr>
          <p:spPr>
            <a:xfrm>
              <a:off x="3339" y="242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4" name="Google Shape;654;p15"/>
            <p:cNvSpPr/>
            <p:nvPr/>
          </p:nvSpPr>
          <p:spPr>
            <a:xfrm>
              <a:off x="3202" y="2476"/>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5" name="Google Shape;655;p15"/>
            <p:cNvSpPr/>
            <p:nvPr/>
          </p:nvSpPr>
          <p:spPr>
            <a:xfrm>
              <a:off x="3235" y="247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6" name="Google Shape;656;p15"/>
            <p:cNvSpPr/>
            <p:nvPr/>
          </p:nvSpPr>
          <p:spPr>
            <a:xfrm>
              <a:off x="3205" y="2442"/>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7" name="Google Shape;657;p15"/>
            <p:cNvSpPr/>
            <p:nvPr/>
          </p:nvSpPr>
          <p:spPr>
            <a:xfrm>
              <a:off x="3230" y="2450"/>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8" name="Google Shape;658;p15"/>
            <p:cNvSpPr/>
            <p:nvPr/>
          </p:nvSpPr>
          <p:spPr>
            <a:xfrm>
              <a:off x="2451" y="202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59" name="Google Shape;659;p15"/>
            <p:cNvSpPr/>
            <p:nvPr/>
          </p:nvSpPr>
          <p:spPr>
            <a:xfrm>
              <a:off x="2502" y="202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0" name="Google Shape;660;p15"/>
            <p:cNvSpPr/>
            <p:nvPr/>
          </p:nvSpPr>
          <p:spPr>
            <a:xfrm>
              <a:off x="2476" y="214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1" name="Google Shape;661;p15"/>
            <p:cNvSpPr/>
            <p:nvPr/>
          </p:nvSpPr>
          <p:spPr>
            <a:xfrm>
              <a:off x="2471" y="205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2" name="Google Shape;662;p15"/>
            <p:cNvSpPr/>
            <p:nvPr/>
          </p:nvSpPr>
          <p:spPr>
            <a:xfrm>
              <a:off x="2577" y="209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3" name="Google Shape;663;p15"/>
            <p:cNvSpPr/>
            <p:nvPr/>
          </p:nvSpPr>
          <p:spPr>
            <a:xfrm>
              <a:off x="2525" y="211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4" name="Google Shape;664;p15"/>
            <p:cNvSpPr/>
            <p:nvPr/>
          </p:nvSpPr>
          <p:spPr>
            <a:xfrm>
              <a:off x="2466" y="211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5" name="Google Shape;665;p15"/>
            <p:cNvSpPr/>
            <p:nvPr/>
          </p:nvSpPr>
          <p:spPr>
            <a:xfrm>
              <a:off x="2499" y="2142"/>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6" name="Google Shape;666;p15"/>
            <p:cNvSpPr/>
            <p:nvPr/>
          </p:nvSpPr>
          <p:spPr>
            <a:xfrm>
              <a:off x="2529" y="2076"/>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7" name="Google Shape;667;p15"/>
            <p:cNvSpPr/>
            <p:nvPr/>
          </p:nvSpPr>
          <p:spPr>
            <a:xfrm>
              <a:off x="2475" y="202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8" name="Google Shape;668;p15"/>
            <p:cNvSpPr/>
            <p:nvPr/>
          </p:nvSpPr>
          <p:spPr>
            <a:xfrm>
              <a:off x="2494" y="208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69" name="Google Shape;669;p15"/>
            <p:cNvSpPr/>
            <p:nvPr/>
          </p:nvSpPr>
          <p:spPr>
            <a:xfrm>
              <a:off x="2432" y="2087"/>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70" name="Google Shape;670;p15"/>
            <p:cNvSpPr/>
            <p:nvPr/>
          </p:nvSpPr>
          <p:spPr>
            <a:xfrm>
              <a:off x="2461" y="2131"/>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71" name="Google Shape;671;p15"/>
            <p:cNvSpPr/>
            <p:nvPr/>
          </p:nvSpPr>
          <p:spPr>
            <a:xfrm>
              <a:off x="2527" y="208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72" name="Google Shape;672;p15"/>
            <p:cNvSpPr/>
            <p:nvPr/>
          </p:nvSpPr>
          <p:spPr>
            <a:xfrm>
              <a:off x="2569" y="2058"/>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73" name="Google Shape;673;p15"/>
            <p:cNvSpPr/>
            <p:nvPr/>
          </p:nvSpPr>
          <p:spPr>
            <a:xfrm>
              <a:off x="2552" y="2064"/>
              <a:ext cx="30" cy="28"/>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74" name="Google Shape;674;p15"/>
            <p:cNvSpPr/>
            <p:nvPr/>
          </p:nvSpPr>
          <p:spPr>
            <a:xfrm>
              <a:off x="2564" y="2113"/>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75" name="Google Shape;675;p15"/>
            <p:cNvSpPr/>
            <p:nvPr/>
          </p:nvSpPr>
          <p:spPr>
            <a:xfrm>
              <a:off x="2569" y="2089"/>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76" name="Google Shape;676;p15"/>
            <p:cNvSpPr/>
            <p:nvPr/>
          </p:nvSpPr>
          <p:spPr>
            <a:xfrm>
              <a:off x="2587" y="2148"/>
              <a:ext cx="30" cy="29"/>
            </a:xfrm>
            <a:prstGeom prst="ellipse">
              <a:avLst/>
            </a:pr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677" name="Google Shape;677;p15"/>
            <p:cNvSpPr txBox="1"/>
            <p:nvPr/>
          </p:nvSpPr>
          <p:spPr>
            <a:xfrm>
              <a:off x="1254" y="2694"/>
              <a:ext cx="598" cy="14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ID" sz="1200" u="none" cap="none" strike="noStrike">
                  <a:solidFill>
                    <a:srgbClr val="000000"/>
                  </a:solidFill>
                  <a:latin typeface="Arial Narrow"/>
                  <a:ea typeface="Arial Narrow"/>
                  <a:cs typeface="Arial Narrow"/>
                  <a:sym typeface="Arial Narrow"/>
                </a:rPr>
                <a:t>Curvelinier positif</a:t>
              </a:r>
              <a:endParaRPr b="0" i="0" sz="1200" u="none" cap="none" strike="noStrike">
                <a:solidFill>
                  <a:srgbClr val="000000"/>
                </a:solidFill>
                <a:latin typeface="Comic Sans MS"/>
                <a:ea typeface="Comic Sans MS"/>
                <a:cs typeface="Comic Sans MS"/>
                <a:sym typeface="Comic Sans MS"/>
              </a:endParaRPr>
            </a:p>
          </p:txBody>
        </p:sp>
        <p:sp>
          <p:nvSpPr>
            <p:cNvPr id="678" name="Google Shape;678;p15"/>
            <p:cNvSpPr txBox="1"/>
            <p:nvPr/>
          </p:nvSpPr>
          <p:spPr>
            <a:xfrm>
              <a:off x="2600" y="2694"/>
              <a:ext cx="598" cy="14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ID" sz="1200" u="none" cap="none" strike="noStrike">
                  <a:solidFill>
                    <a:srgbClr val="000000"/>
                  </a:solidFill>
                  <a:latin typeface="Arial Narrow"/>
                  <a:ea typeface="Arial Narrow"/>
                  <a:cs typeface="Arial Narrow"/>
                  <a:sym typeface="Arial Narrow"/>
                </a:rPr>
                <a:t>Curvelinier negatif</a:t>
              </a:r>
              <a:endParaRPr b="0" i="0" sz="1200" u="none" cap="none" strike="noStrike">
                <a:solidFill>
                  <a:srgbClr val="000000"/>
                </a:solidFill>
                <a:latin typeface="Comic Sans MS"/>
                <a:ea typeface="Comic Sans MS"/>
                <a:cs typeface="Comic Sans MS"/>
                <a:sym typeface="Comic Sans M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graphicFrame>
        <p:nvGraphicFramePr>
          <p:cNvPr id="683" name="Google Shape;683;p16"/>
          <p:cNvGraphicFramePr/>
          <p:nvPr/>
        </p:nvGraphicFramePr>
        <p:xfrm>
          <a:off x="812229" y="541400"/>
          <a:ext cx="8135937" cy="4224338"/>
        </p:xfrm>
        <a:graphic>
          <a:graphicData uri="http://schemas.openxmlformats.org/presentationml/2006/ole">
            <mc:AlternateContent>
              <mc:Choice Requires="v">
                <p:oleObj r:id="rId4" imgH="4224338" imgW="8135937" progId="Word.Document.8" spid="_x0000_s1">
                  <p:embed/>
                </p:oleObj>
              </mc:Choice>
              <mc:Fallback>
                <p:oleObj r:id="rId5" imgH="4224338" imgW="8135937" progId="Word.Document.8">
                  <p:embed/>
                  <p:pic>
                    <p:nvPicPr>
                      <p:cNvPr id="683" name="Google Shape;683;p16"/>
                      <p:cNvPicPr preferRelativeResize="0"/>
                      <p:nvPr/>
                    </p:nvPicPr>
                    <p:blipFill rotWithShape="1">
                      <a:blip r:embed="rId6">
                        <a:alphaModFix/>
                      </a:blip>
                      <a:srcRect b="0" l="0" r="0" t="0"/>
                      <a:stretch/>
                    </p:blipFill>
                    <p:spPr>
                      <a:xfrm>
                        <a:off x="812229" y="541400"/>
                        <a:ext cx="8135937" cy="4224338"/>
                      </a:xfrm>
                      <a:prstGeom prst="rect">
                        <a:avLst/>
                      </a:prstGeom>
                      <a:noFill/>
                      <a:ln>
                        <a:noFill/>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graphicFrame>
        <p:nvGraphicFramePr>
          <p:cNvPr id="688" name="Google Shape;688;p17"/>
          <p:cNvGraphicFramePr/>
          <p:nvPr/>
        </p:nvGraphicFramePr>
        <p:xfrm>
          <a:off x="944875" y="679199"/>
          <a:ext cx="7920038" cy="3984625"/>
        </p:xfrm>
        <a:graphic>
          <a:graphicData uri="http://schemas.openxmlformats.org/presentationml/2006/ole">
            <mc:AlternateContent>
              <mc:Choice Requires="v">
                <p:oleObj r:id="rId4" imgH="3984625" imgW="7920038" progId="Word.Document.8" spid="_x0000_s1">
                  <p:embed/>
                </p:oleObj>
              </mc:Choice>
              <mc:Fallback>
                <p:oleObj r:id="rId5" imgH="3984625" imgW="7920038" progId="Word.Document.8">
                  <p:embed/>
                  <p:pic>
                    <p:nvPicPr>
                      <p:cNvPr id="688" name="Google Shape;688;p17"/>
                      <p:cNvPicPr preferRelativeResize="0"/>
                      <p:nvPr/>
                    </p:nvPicPr>
                    <p:blipFill rotWithShape="1">
                      <a:blip r:embed="rId6">
                        <a:alphaModFix/>
                      </a:blip>
                      <a:srcRect b="0" l="0" r="0" t="0"/>
                      <a:stretch/>
                    </p:blipFill>
                    <p:spPr>
                      <a:xfrm>
                        <a:off x="944875" y="679199"/>
                        <a:ext cx="7920038" cy="3984625"/>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aphicFrame>
        <p:nvGraphicFramePr>
          <p:cNvPr id="693" name="Google Shape;693;p18"/>
          <p:cNvGraphicFramePr/>
          <p:nvPr/>
        </p:nvGraphicFramePr>
        <p:xfrm>
          <a:off x="1854013" y="635995"/>
          <a:ext cx="5606796" cy="4325355"/>
        </p:xfrm>
        <a:graphic>
          <a:graphicData uri="http://schemas.openxmlformats.org/presentationml/2006/ole">
            <mc:AlternateContent>
              <mc:Choice Requires="v">
                <p:oleObj r:id="rId4" imgH="4325355" imgW="5606796" progId="Word.Document.8" spid="_x0000_s1">
                  <p:embed/>
                </p:oleObj>
              </mc:Choice>
              <mc:Fallback>
                <p:oleObj r:id="rId5" imgH="4325355" imgW="5606796" progId="Word.Document.8">
                  <p:embed/>
                  <p:pic>
                    <p:nvPicPr>
                      <p:cNvPr id="693" name="Google Shape;693;p18"/>
                      <p:cNvPicPr preferRelativeResize="0"/>
                      <p:nvPr/>
                    </p:nvPicPr>
                    <p:blipFill rotWithShape="1">
                      <a:blip r:embed="rId6">
                        <a:alphaModFix/>
                      </a:blip>
                      <a:srcRect b="0" l="0" r="0" t="0"/>
                      <a:stretch/>
                    </p:blipFill>
                    <p:spPr>
                      <a:xfrm>
                        <a:off x="1854013" y="635995"/>
                        <a:ext cx="5606796" cy="4325355"/>
                      </a:xfrm>
                      <a:prstGeom prst="rect">
                        <a:avLst/>
                      </a:prstGeom>
                      <a:noFill/>
                      <a:ln>
                        <a:noFill/>
                      </a:ln>
                    </p:spPr>
                  </p:pic>
                </p:oleObj>
              </mc:Fallback>
            </mc:AlternateContent>
          </a:graphicData>
        </a:graphic>
      </p:graphicFrame>
      <p:sp>
        <p:nvSpPr>
          <p:cNvPr id="694" name="Google Shape;694;p18"/>
          <p:cNvSpPr txBox="1"/>
          <p:nvPr/>
        </p:nvSpPr>
        <p:spPr>
          <a:xfrm>
            <a:off x="881700" y="312400"/>
            <a:ext cx="6870700" cy="65557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b="0" i="0" lang="en-ID" sz="4400" u="none" cap="none" strike="noStrike">
                <a:solidFill>
                  <a:srgbClr val="FF0000"/>
                </a:solidFill>
                <a:latin typeface="Comic Sans MS"/>
                <a:ea typeface="Comic Sans MS"/>
                <a:cs typeface="Comic Sans MS"/>
                <a:sym typeface="Comic Sans MS"/>
              </a:rPr>
              <a:t>2. Analisis Regresi Linear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9"/>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25000" lnSpcReduction="20000"/>
          </a:bodyPr>
          <a:lstStyle/>
          <a:p>
            <a:pPr indent="0" lvl="0" marL="0" marR="0" rtl="0" algn="ctr">
              <a:lnSpc>
                <a:spcPct val="100000"/>
              </a:lnSpc>
              <a:spcBef>
                <a:spcPts val="0"/>
              </a:spcBef>
              <a:spcAft>
                <a:spcPts val="0"/>
              </a:spcAft>
              <a:buClr>
                <a:schemeClr val="dk1"/>
              </a:buClr>
              <a:buSzPct val="216666"/>
              <a:buFont typeface="Arial"/>
              <a:buNone/>
            </a:pPr>
            <a:r>
              <a:rPr b="0" i="0" lang="en-ID" sz="9600" u="none" cap="none" strike="noStrike">
                <a:solidFill>
                  <a:schemeClr val="dk1"/>
                </a:solidFill>
                <a:latin typeface="Arial"/>
                <a:ea typeface="Arial"/>
                <a:cs typeface="Arial"/>
                <a:sym typeface="Arial"/>
              </a:rPr>
              <a:t>Regresi Linier Untuk Memprediksi Nilai Kontinu</a:t>
            </a:r>
            <a:br>
              <a:rPr b="0" i="0" lang="en-ID" sz="5200" u="none" cap="none" strike="noStrike">
                <a:solidFill>
                  <a:schemeClr val="dk1"/>
                </a:solidFill>
                <a:latin typeface="Arial"/>
                <a:ea typeface="Arial"/>
                <a:cs typeface="Arial"/>
                <a:sym typeface="Arial"/>
              </a:rPr>
            </a:br>
            <a:endParaRPr b="0" i="0" sz="5200" u="none" cap="none" strike="noStrike">
              <a:solidFill>
                <a:schemeClr val="dk1"/>
              </a:solidFill>
              <a:latin typeface="Arial"/>
              <a:ea typeface="Arial"/>
              <a:cs typeface="Arial"/>
              <a:sym typeface="Arial"/>
            </a:endParaRPr>
          </a:p>
        </p:txBody>
      </p:sp>
      <p:sp>
        <p:nvSpPr>
          <p:cNvPr id="700" name="Google Shape;700;p19"/>
          <p:cNvSpPr txBox="1"/>
          <p:nvPr/>
        </p:nvSpPr>
        <p:spPr>
          <a:xfrm>
            <a:off x="5605005" y="2821807"/>
            <a:ext cx="203613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D" sz="1400" u="none" cap="none" strike="noStrike">
                <a:solidFill>
                  <a:srgbClr val="000000"/>
                </a:solidFill>
                <a:latin typeface="Arial"/>
                <a:ea typeface="Arial"/>
                <a:cs typeface="Arial"/>
                <a:sym typeface="Arial"/>
              </a:rPr>
              <a:t>Nilai kontinyu / numerik</a:t>
            </a:r>
            <a:endParaRPr b="0" i="0" sz="1400" u="none" cap="none" strike="noStrike">
              <a:solidFill>
                <a:srgbClr val="000000"/>
              </a:solidFill>
              <a:latin typeface="Arial"/>
              <a:ea typeface="Arial"/>
              <a:cs typeface="Arial"/>
              <a:sym typeface="Arial"/>
            </a:endParaRPr>
          </a:p>
        </p:txBody>
      </p:sp>
      <p:pic>
        <p:nvPicPr>
          <p:cNvPr id="701" name="Google Shape;701;p19"/>
          <p:cNvPicPr preferRelativeResize="0"/>
          <p:nvPr/>
        </p:nvPicPr>
        <p:blipFill rotWithShape="1">
          <a:blip r:embed="rId3">
            <a:alphaModFix/>
          </a:blip>
          <a:srcRect b="0" l="0" r="0" t="0"/>
          <a:stretch/>
        </p:blipFill>
        <p:spPr>
          <a:xfrm>
            <a:off x="694345" y="1063964"/>
            <a:ext cx="4940027" cy="35156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
          <p:cNvSpPr txBox="1"/>
          <p:nvPr/>
        </p:nvSpPr>
        <p:spPr>
          <a:xfrm>
            <a:off x="171652" y="598775"/>
            <a:ext cx="2258400" cy="3693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1"/>
              </a:buClr>
              <a:buSzPts val="990"/>
              <a:buFont typeface="Calibri"/>
              <a:buNone/>
            </a:pPr>
            <a:r>
              <a:rPr b="1" i="0" lang="en-ID" sz="2520" u="none" cap="none" strike="noStrike">
                <a:solidFill>
                  <a:srgbClr val="0F3570"/>
                </a:solidFill>
                <a:latin typeface="Bebas Neue"/>
                <a:ea typeface="Bebas Neue"/>
                <a:cs typeface="Bebas Neue"/>
                <a:sym typeface="Bebas Neue"/>
              </a:rPr>
              <a:t>Profil Pengajar</a:t>
            </a:r>
            <a:endParaRPr b="1" i="0" sz="2520" u="none" cap="none" strike="noStrike">
              <a:solidFill>
                <a:srgbClr val="0F3570"/>
              </a:solidFill>
              <a:latin typeface="Bebas Neue"/>
              <a:ea typeface="Bebas Neue"/>
              <a:cs typeface="Bebas Neue"/>
              <a:sym typeface="Bebas Neue"/>
            </a:endParaRPr>
          </a:p>
        </p:txBody>
      </p:sp>
      <p:sp>
        <p:nvSpPr>
          <p:cNvPr id="243" name="Google Shape;243;p2"/>
          <p:cNvSpPr/>
          <p:nvPr/>
        </p:nvSpPr>
        <p:spPr>
          <a:xfrm>
            <a:off x="278600" y="910700"/>
            <a:ext cx="1686900" cy="211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
          <p:cNvSpPr txBox="1"/>
          <p:nvPr/>
        </p:nvSpPr>
        <p:spPr>
          <a:xfrm>
            <a:off x="2138525" y="800125"/>
            <a:ext cx="54798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ID" sz="1350" u="none" cap="none" strike="noStrike">
                <a:solidFill>
                  <a:srgbClr val="0F3570"/>
                </a:solidFill>
                <a:latin typeface="Overlock"/>
                <a:ea typeface="Overlock"/>
                <a:cs typeface="Overlock"/>
                <a:sym typeface="Overlock"/>
              </a:rPr>
              <a:t>Jabatan Akademik (tahun dan jabatan terakhir Pengajar)</a:t>
            </a:r>
            <a:endParaRPr b="1" i="0" sz="105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350"/>
              <a:buFont typeface="Arial"/>
              <a:buNone/>
            </a:pPr>
            <a:r>
              <a:rPr b="1" i="0" lang="en-ID" sz="1350" u="none" cap="none" strike="noStrike">
                <a:solidFill>
                  <a:srgbClr val="0F3570"/>
                </a:solidFill>
                <a:latin typeface="Overlock"/>
                <a:ea typeface="Overlock"/>
                <a:cs typeface="Overlock"/>
                <a:sym typeface="Overlock"/>
              </a:rPr>
              <a:t>Latar belakang Pendidikan Pengajar</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ID" sz="1350" u="none" cap="none" strike="noStrike">
                <a:solidFill>
                  <a:srgbClr val="0F3570"/>
                </a:solidFill>
                <a:latin typeface="Overlock"/>
                <a:ea typeface="Overlock"/>
                <a:cs typeface="Overlock"/>
                <a:sym typeface="Overlock"/>
              </a:rPr>
              <a:t>AAA</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ID" sz="1350" u="none" cap="none" strike="noStrike">
                <a:solidFill>
                  <a:srgbClr val="0F3570"/>
                </a:solidFill>
                <a:latin typeface="Overlock"/>
                <a:ea typeface="Overlock"/>
                <a:cs typeface="Overlock"/>
                <a:sym typeface="Overlock"/>
              </a:rPr>
              <a:t>BBB</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ID" sz="1350" u="none" cap="none" strike="noStrike">
                <a:solidFill>
                  <a:srgbClr val="0F3570"/>
                </a:solidFill>
                <a:latin typeface="Overlock"/>
                <a:ea typeface="Overlock"/>
                <a:cs typeface="Overlock"/>
                <a:sym typeface="Overlock"/>
              </a:rPr>
              <a:t>CCC</a:t>
            </a:r>
            <a:endParaRPr b="1" i="0" sz="1350" u="none" cap="none" strike="noStrike">
              <a:solidFill>
                <a:srgbClr val="0F3570"/>
              </a:solidFill>
              <a:latin typeface="Overlock"/>
              <a:ea typeface="Overlock"/>
              <a:cs typeface="Overlock"/>
              <a:sym typeface="Overlock"/>
            </a:endParaRPr>
          </a:p>
          <a:p>
            <a:pPr indent="-128586" lvl="0" marL="214311"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350"/>
              <a:buFont typeface="Arial"/>
              <a:buNone/>
            </a:pPr>
            <a:r>
              <a:rPr b="1" i="0" lang="en-ID" sz="1350" u="none" cap="none" strike="noStrike">
                <a:solidFill>
                  <a:srgbClr val="0F3570"/>
                </a:solidFill>
                <a:latin typeface="Overlock"/>
                <a:ea typeface="Overlock"/>
                <a:cs typeface="Overlock"/>
                <a:sym typeface="Overlock"/>
              </a:rPr>
              <a:t>Riwayat Pekerjaan</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ID" sz="1350" u="none" cap="none" strike="noStrike">
                <a:solidFill>
                  <a:srgbClr val="0F3570"/>
                </a:solidFill>
                <a:latin typeface="Overlock"/>
                <a:ea typeface="Overlock"/>
                <a:cs typeface="Overlock"/>
                <a:sym typeface="Overlock"/>
              </a:rPr>
              <a:t>AAA</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ID" sz="1350" u="none" cap="none" strike="noStrike">
                <a:solidFill>
                  <a:srgbClr val="0F3570"/>
                </a:solidFill>
                <a:latin typeface="Overlock"/>
                <a:ea typeface="Overlock"/>
                <a:cs typeface="Overlock"/>
                <a:sym typeface="Overlock"/>
              </a:rPr>
              <a:t>BBB</a:t>
            </a:r>
            <a:endParaRPr b="1" i="0" sz="1350" u="none" cap="none" strike="noStrike">
              <a:solidFill>
                <a:srgbClr val="0F3570"/>
              </a:solidFill>
              <a:latin typeface="Overlock"/>
              <a:ea typeface="Overlock"/>
              <a:cs typeface="Overlock"/>
              <a:sym typeface="Overlock"/>
            </a:endParaRPr>
          </a:p>
          <a:p>
            <a:pPr indent="-314325" lvl="0" marL="457200" marR="0" rtl="0" algn="l">
              <a:lnSpc>
                <a:spcPct val="100000"/>
              </a:lnSpc>
              <a:spcBef>
                <a:spcPts val="0"/>
              </a:spcBef>
              <a:spcAft>
                <a:spcPts val="0"/>
              </a:spcAft>
              <a:buClr>
                <a:srgbClr val="0F3570"/>
              </a:buClr>
              <a:buSzPts val="1350"/>
              <a:buFont typeface="Overlock"/>
              <a:buChar char="●"/>
            </a:pPr>
            <a:r>
              <a:rPr b="1" i="0" lang="en-ID" sz="1350" u="none" cap="none" strike="noStrike">
                <a:solidFill>
                  <a:srgbClr val="0F3570"/>
                </a:solidFill>
                <a:latin typeface="Overlock"/>
                <a:ea typeface="Overlock"/>
                <a:cs typeface="Overlock"/>
                <a:sym typeface="Overlock"/>
              </a:rPr>
              <a:t>CCC</a:t>
            </a:r>
            <a:endParaRPr b="1" i="0" sz="1350" u="none" cap="none" strike="noStrike">
              <a:solidFill>
                <a:srgbClr val="0F3570"/>
              </a:solidFill>
              <a:latin typeface="Overlock"/>
              <a:ea typeface="Overlock"/>
              <a:cs typeface="Overlock"/>
              <a:sym typeface="Overlock"/>
            </a:endParaRPr>
          </a:p>
        </p:txBody>
      </p:sp>
      <p:sp>
        <p:nvSpPr>
          <p:cNvPr id="245" name="Google Shape;245;p2"/>
          <p:cNvSpPr txBox="1"/>
          <p:nvPr/>
        </p:nvSpPr>
        <p:spPr>
          <a:xfrm>
            <a:off x="197750" y="3145100"/>
            <a:ext cx="5479800" cy="8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ID" sz="1350" u="none" cap="none" strike="noStrike">
                <a:solidFill>
                  <a:srgbClr val="0F3570"/>
                </a:solidFill>
                <a:latin typeface="Overlock"/>
                <a:ea typeface="Overlock"/>
                <a:cs typeface="Overlock"/>
                <a:sym typeface="Overlock"/>
              </a:rPr>
              <a:t>Contact Pengajar</a:t>
            </a:r>
            <a:endParaRPr b="1" i="0" sz="135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350"/>
              <a:buFont typeface="Arial"/>
              <a:buNone/>
            </a:pPr>
            <a:r>
              <a:rPr b="1" i="0" lang="en-ID" sz="1350" u="none" cap="none" strike="noStrike">
                <a:solidFill>
                  <a:srgbClr val="0F3570"/>
                </a:solidFill>
                <a:latin typeface="Overlock"/>
                <a:ea typeface="Overlock"/>
                <a:cs typeface="Overlock"/>
                <a:sym typeface="Overlock"/>
              </a:rPr>
              <a:t>Ponsel :</a:t>
            </a:r>
            <a:endParaRPr b="1" i="0" sz="135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350"/>
              <a:buFont typeface="Arial"/>
              <a:buNone/>
            </a:pPr>
            <a:r>
              <a:rPr b="1" i="0" lang="en-ID" sz="1350" u="none" cap="none" strike="noStrike">
                <a:solidFill>
                  <a:srgbClr val="0F3570"/>
                </a:solidFill>
                <a:latin typeface="Overlock"/>
                <a:ea typeface="Overlock"/>
                <a:cs typeface="Overlock"/>
                <a:sym typeface="Overlock"/>
              </a:rPr>
              <a:t>Email :</a:t>
            </a:r>
            <a:endParaRPr b="1" i="0" sz="1350" u="none" cap="none" strike="noStrike">
              <a:solidFill>
                <a:srgbClr val="0F3570"/>
              </a:solidFill>
              <a:latin typeface="Overlock"/>
              <a:ea typeface="Overlock"/>
              <a:cs typeface="Overlock"/>
              <a:sym typeface="Overlock"/>
            </a:endParaRPr>
          </a:p>
        </p:txBody>
      </p:sp>
      <p:sp>
        <p:nvSpPr>
          <p:cNvPr id="246" name="Google Shape;246;p2"/>
          <p:cNvSpPr txBox="1"/>
          <p:nvPr/>
        </p:nvSpPr>
        <p:spPr>
          <a:xfrm>
            <a:off x="633500" y="1731875"/>
            <a:ext cx="977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ID" sz="900" u="none" cap="none" strike="noStrike">
                <a:solidFill>
                  <a:srgbClr val="000000"/>
                </a:solidFill>
                <a:latin typeface="Arial"/>
                <a:ea typeface="Arial"/>
                <a:cs typeface="Arial"/>
                <a:sym typeface="Arial"/>
              </a:rPr>
              <a:t>Photo Pengajar</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20"/>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Topologi Regresi Linier</a:t>
            </a:r>
            <a:endParaRPr b="0" i="0" sz="5200" u="none" cap="none" strike="noStrike">
              <a:solidFill>
                <a:schemeClr val="dk1"/>
              </a:solidFill>
              <a:latin typeface="Arial"/>
              <a:ea typeface="Arial"/>
              <a:cs typeface="Arial"/>
              <a:sym typeface="Arial"/>
            </a:endParaRPr>
          </a:p>
        </p:txBody>
      </p:sp>
      <p:sp>
        <p:nvSpPr>
          <p:cNvPr id="707" name="Google Shape;707;p20"/>
          <p:cNvSpPr txBox="1"/>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Regresi Linier Sederhana:</a:t>
            </a:r>
            <a:endParaRPr b="0" i="0" sz="1400" u="none" cap="none" strike="noStrike">
              <a:solidFill>
                <a:srgbClr val="000000"/>
              </a:solidFill>
              <a:latin typeface="Arial"/>
              <a:ea typeface="Arial"/>
              <a:cs typeface="Arial"/>
              <a:sym typeface="Arial"/>
            </a:endParaRPr>
          </a:p>
          <a:p>
            <a:pPr indent="-457200" lvl="0" marL="571500" marR="0" rtl="0" algn="l">
              <a:lnSpc>
                <a:spcPct val="100000"/>
              </a:lnSpc>
              <a:spcBef>
                <a:spcPts val="0"/>
              </a:spcBef>
              <a:spcAft>
                <a:spcPts val="0"/>
              </a:spcAft>
              <a:buClr>
                <a:schemeClr val="dk2"/>
              </a:buClr>
              <a:buSzPct val="108108"/>
              <a:buFont typeface="Arial"/>
              <a:buChar char="•"/>
            </a:pPr>
            <a:r>
              <a:rPr b="0" i="0" lang="en-ID" sz="2800" u="none" cap="none" strike="noStrike">
                <a:solidFill>
                  <a:schemeClr val="dk2"/>
                </a:solidFill>
                <a:latin typeface="Arial"/>
                <a:ea typeface="Arial"/>
                <a:cs typeface="Arial"/>
                <a:sym typeface="Arial"/>
              </a:rPr>
              <a:t>Memprediksi co2emission vs EngineSize dari semua mobil</a:t>
            </a:r>
            <a:endParaRPr b="0" i="0" sz="2800" u="none" cap="none" strike="noStrike">
              <a:solidFill>
                <a:schemeClr val="dk2"/>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variabel bebas (x): EngineSize</a:t>
            </a:r>
            <a:endParaRPr b="0" i="0" sz="2800" u="none" cap="none" strike="noStrike">
              <a:solidFill>
                <a:schemeClr val="dk2"/>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variabel tak bebas (y): co2emission</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Regresi Linier Variabel Jamak:</a:t>
            </a:r>
            <a:endParaRPr b="0" i="0" sz="1400" u="none" cap="none" strike="noStrike">
              <a:solidFill>
                <a:srgbClr val="000000"/>
              </a:solidFill>
              <a:latin typeface="Arial"/>
              <a:ea typeface="Arial"/>
              <a:cs typeface="Arial"/>
              <a:sym typeface="Arial"/>
            </a:endParaRPr>
          </a:p>
          <a:p>
            <a:pPr indent="-457200" lvl="0" marL="571500" marR="0" rtl="0" algn="l">
              <a:lnSpc>
                <a:spcPct val="100000"/>
              </a:lnSpc>
              <a:spcBef>
                <a:spcPts val="0"/>
              </a:spcBef>
              <a:spcAft>
                <a:spcPts val="0"/>
              </a:spcAft>
              <a:buClr>
                <a:schemeClr val="dk2"/>
              </a:buClr>
              <a:buSzPct val="108108"/>
              <a:buFont typeface="Arial"/>
              <a:buChar char="•"/>
            </a:pPr>
            <a:r>
              <a:rPr b="0" i="0" lang="en-ID" sz="2800" u="none" cap="none" strike="noStrike">
                <a:solidFill>
                  <a:schemeClr val="dk2"/>
                </a:solidFill>
                <a:latin typeface="Arial"/>
                <a:ea typeface="Arial"/>
                <a:cs typeface="Arial"/>
                <a:sym typeface="Arial"/>
              </a:rPr>
              <a:t>Memprediksi co2emission vs EngineSize dan Cylinders dari semua mobil</a:t>
            </a:r>
            <a:endParaRPr b="0" i="0" sz="2800" u="none" cap="none" strike="noStrike">
              <a:solidFill>
                <a:schemeClr val="dk2"/>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variabel bebas (x): EngineSize, Cylinders, dst.</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variabel tak bebas (y): co2emission</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ct val="108108"/>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21"/>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Diagram Pencar Regresi Linier</a:t>
            </a:r>
            <a:endParaRPr b="0" i="0" sz="5200" u="none" cap="none" strike="noStrike">
              <a:solidFill>
                <a:schemeClr val="dk1"/>
              </a:solidFill>
              <a:latin typeface="Arial"/>
              <a:ea typeface="Arial"/>
              <a:cs typeface="Arial"/>
              <a:sym typeface="Arial"/>
            </a:endParaRPr>
          </a:p>
        </p:txBody>
      </p:sp>
      <p:pic>
        <p:nvPicPr>
          <p:cNvPr id="713" name="Google Shape;713;p21"/>
          <p:cNvPicPr preferRelativeResize="0"/>
          <p:nvPr/>
        </p:nvPicPr>
        <p:blipFill rotWithShape="1">
          <a:blip r:embed="rId3">
            <a:alphaModFix/>
          </a:blip>
          <a:srcRect b="0" l="0" r="0" t="0"/>
          <a:stretch/>
        </p:blipFill>
        <p:spPr>
          <a:xfrm>
            <a:off x="625863" y="1136304"/>
            <a:ext cx="3801739" cy="2935932"/>
          </a:xfrm>
          <a:prstGeom prst="rect">
            <a:avLst/>
          </a:prstGeom>
          <a:noFill/>
          <a:ln>
            <a:noFill/>
          </a:ln>
        </p:spPr>
      </p:pic>
      <p:pic>
        <p:nvPicPr>
          <p:cNvPr id="714" name="Google Shape;714;p21"/>
          <p:cNvPicPr preferRelativeResize="0"/>
          <p:nvPr/>
        </p:nvPicPr>
        <p:blipFill rotWithShape="1">
          <a:blip r:embed="rId4">
            <a:alphaModFix/>
          </a:blip>
          <a:srcRect b="0" l="0" r="0" t="0"/>
          <a:stretch/>
        </p:blipFill>
        <p:spPr>
          <a:xfrm>
            <a:off x="4572000" y="1390379"/>
            <a:ext cx="3589778" cy="23627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22"/>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Garis Regresi Linier</a:t>
            </a:r>
            <a:endParaRPr b="0" i="0" sz="5200" u="none" cap="none" strike="noStrike">
              <a:solidFill>
                <a:schemeClr val="dk1"/>
              </a:solidFill>
              <a:latin typeface="Arial"/>
              <a:ea typeface="Arial"/>
              <a:cs typeface="Arial"/>
              <a:sym typeface="Arial"/>
            </a:endParaRPr>
          </a:p>
        </p:txBody>
      </p:sp>
      <p:pic>
        <p:nvPicPr>
          <p:cNvPr id="720" name="Google Shape;720;p22"/>
          <p:cNvPicPr preferRelativeResize="0"/>
          <p:nvPr/>
        </p:nvPicPr>
        <p:blipFill rotWithShape="1">
          <a:blip r:embed="rId3">
            <a:alphaModFix/>
          </a:blip>
          <a:srcRect b="0" l="0" r="0" t="0"/>
          <a:stretch/>
        </p:blipFill>
        <p:spPr>
          <a:xfrm>
            <a:off x="625863" y="1136304"/>
            <a:ext cx="3801739" cy="2935932"/>
          </a:xfrm>
          <a:prstGeom prst="rect">
            <a:avLst/>
          </a:prstGeom>
          <a:noFill/>
          <a:ln>
            <a:noFill/>
          </a:ln>
        </p:spPr>
      </p:pic>
      <p:pic>
        <p:nvPicPr>
          <p:cNvPr id="721" name="Google Shape;721;p22"/>
          <p:cNvPicPr preferRelativeResize="0"/>
          <p:nvPr/>
        </p:nvPicPr>
        <p:blipFill rotWithShape="1">
          <a:blip r:embed="rId4">
            <a:alphaModFix/>
          </a:blip>
          <a:srcRect b="0" l="0" r="0" t="0"/>
          <a:stretch/>
        </p:blipFill>
        <p:spPr>
          <a:xfrm>
            <a:off x="4427602" y="1486837"/>
            <a:ext cx="3502573" cy="22348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23"/>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Cara Kerja Regresi Linier</a:t>
            </a:r>
            <a:endParaRPr b="0" i="0" sz="5200" u="none" cap="none" strike="noStrike">
              <a:solidFill>
                <a:schemeClr val="dk1"/>
              </a:solidFill>
              <a:latin typeface="Arial"/>
              <a:ea typeface="Arial"/>
              <a:cs typeface="Arial"/>
              <a:sym typeface="Arial"/>
            </a:endParaRPr>
          </a:p>
        </p:txBody>
      </p:sp>
      <p:pic>
        <p:nvPicPr>
          <p:cNvPr id="727" name="Google Shape;727;p23"/>
          <p:cNvPicPr preferRelativeResize="0"/>
          <p:nvPr/>
        </p:nvPicPr>
        <p:blipFill rotWithShape="1">
          <a:blip r:embed="rId3">
            <a:alphaModFix/>
          </a:blip>
          <a:srcRect b="0" l="0" r="0" t="0"/>
          <a:stretch/>
        </p:blipFill>
        <p:spPr>
          <a:xfrm>
            <a:off x="283120" y="1243752"/>
            <a:ext cx="7881439" cy="29895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24"/>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Cara Kerja Regresi Linier</a:t>
            </a:r>
            <a:endParaRPr b="0" i="0" sz="5200" u="none" cap="none" strike="noStrike">
              <a:solidFill>
                <a:schemeClr val="dk1"/>
              </a:solidFill>
              <a:latin typeface="Arial"/>
              <a:ea typeface="Arial"/>
              <a:cs typeface="Arial"/>
              <a:sym typeface="Arial"/>
            </a:endParaRPr>
          </a:p>
        </p:txBody>
      </p:sp>
      <p:pic>
        <p:nvPicPr>
          <p:cNvPr id="733" name="Google Shape;733;p24"/>
          <p:cNvPicPr preferRelativeResize="0"/>
          <p:nvPr/>
        </p:nvPicPr>
        <p:blipFill rotWithShape="1">
          <a:blip r:embed="rId3">
            <a:alphaModFix/>
          </a:blip>
          <a:srcRect b="0" l="0" r="0" t="0"/>
          <a:stretch/>
        </p:blipFill>
        <p:spPr>
          <a:xfrm>
            <a:off x="1105697" y="1922362"/>
            <a:ext cx="6132984" cy="22056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25"/>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Cara Mencari Parameter Model Terbaik</a:t>
            </a:r>
            <a:endParaRPr b="0" i="0" sz="5200" u="none" cap="none" strike="noStrike">
              <a:solidFill>
                <a:schemeClr val="dk1"/>
              </a:solidFill>
              <a:latin typeface="Arial"/>
              <a:ea typeface="Arial"/>
              <a:cs typeface="Arial"/>
              <a:sym typeface="Arial"/>
            </a:endParaRPr>
          </a:p>
        </p:txBody>
      </p:sp>
      <p:pic>
        <p:nvPicPr>
          <p:cNvPr id="739" name="Google Shape;739;p25"/>
          <p:cNvPicPr preferRelativeResize="0"/>
          <p:nvPr/>
        </p:nvPicPr>
        <p:blipFill rotWithShape="1">
          <a:blip r:embed="rId3">
            <a:alphaModFix/>
          </a:blip>
          <a:srcRect b="0" l="0" r="0" t="0"/>
          <a:stretch/>
        </p:blipFill>
        <p:spPr>
          <a:xfrm>
            <a:off x="3829767" y="1407166"/>
            <a:ext cx="3829769" cy="2515969"/>
          </a:xfrm>
          <a:prstGeom prst="rect">
            <a:avLst/>
          </a:prstGeom>
          <a:noFill/>
          <a:ln>
            <a:noFill/>
          </a:ln>
        </p:spPr>
      </p:pic>
      <p:pic>
        <p:nvPicPr>
          <p:cNvPr id="740" name="Google Shape;740;p25"/>
          <p:cNvPicPr preferRelativeResize="0"/>
          <p:nvPr/>
        </p:nvPicPr>
        <p:blipFill rotWithShape="1">
          <a:blip r:embed="rId4">
            <a:alphaModFix/>
          </a:blip>
          <a:srcRect b="0" l="0" r="0" t="0"/>
          <a:stretch/>
        </p:blipFill>
        <p:spPr>
          <a:xfrm>
            <a:off x="577268" y="1220365"/>
            <a:ext cx="2925184" cy="33376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26"/>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Estimasi Parameter</a:t>
            </a:r>
            <a:endParaRPr b="0" i="0" sz="5200" u="none" cap="none" strike="noStrike">
              <a:solidFill>
                <a:schemeClr val="dk1"/>
              </a:solidFill>
              <a:latin typeface="Arial"/>
              <a:ea typeface="Arial"/>
              <a:cs typeface="Arial"/>
              <a:sym typeface="Arial"/>
            </a:endParaRPr>
          </a:p>
        </p:txBody>
      </p:sp>
      <p:pic>
        <p:nvPicPr>
          <p:cNvPr id="746" name="Google Shape;746;p26"/>
          <p:cNvPicPr preferRelativeResize="0"/>
          <p:nvPr/>
        </p:nvPicPr>
        <p:blipFill rotWithShape="1">
          <a:blip r:embed="rId3">
            <a:alphaModFix/>
          </a:blip>
          <a:srcRect b="0" l="0" r="0" t="0"/>
          <a:stretch/>
        </p:blipFill>
        <p:spPr>
          <a:xfrm>
            <a:off x="550170" y="1656224"/>
            <a:ext cx="3696646" cy="2101877"/>
          </a:xfrm>
          <a:prstGeom prst="rect">
            <a:avLst/>
          </a:prstGeom>
          <a:noFill/>
          <a:ln>
            <a:noFill/>
          </a:ln>
        </p:spPr>
      </p:pic>
      <p:pic>
        <p:nvPicPr>
          <p:cNvPr id="747" name="Google Shape;747;p26"/>
          <p:cNvPicPr preferRelativeResize="0"/>
          <p:nvPr/>
        </p:nvPicPr>
        <p:blipFill rotWithShape="1">
          <a:blip r:embed="rId4">
            <a:alphaModFix/>
          </a:blip>
          <a:srcRect b="0" l="0" r="0" t="0"/>
          <a:stretch/>
        </p:blipFill>
        <p:spPr>
          <a:xfrm>
            <a:off x="5226305" y="1120395"/>
            <a:ext cx="2820415" cy="2909953"/>
          </a:xfrm>
          <a:prstGeom prst="rect">
            <a:avLst/>
          </a:prstGeom>
          <a:noFill/>
          <a:ln>
            <a:noFill/>
          </a:ln>
        </p:spPr>
      </p:pic>
      <p:pic>
        <p:nvPicPr>
          <p:cNvPr id="748" name="Google Shape;748;p26"/>
          <p:cNvPicPr preferRelativeResize="0"/>
          <p:nvPr/>
        </p:nvPicPr>
        <p:blipFill rotWithShape="1">
          <a:blip r:embed="rId5">
            <a:alphaModFix/>
          </a:blip>
          <a:srcRect b="0" l="0" r="0" t="0"/>
          <a:stretch/>
        </p:blipFill>
        <p:spPr>
          <a:xfrm>
            <a:off x="5597061" y="4268263"/>
            <a:ext cx="1981220" cy="3048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27"/>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25000" lnSpcReduction="20000"/>
          </a:bodyPr>
          <a:lstStyle/>
          <a:p>
            <a:pPr indent="0" lvl="0" marL="0" marR="0" rtl="0" algn="ctr">
              <a:lnSpc>
                <a:spcPct val="100000"/>
              </a:lnSpc>
              <a:spcBef>
                <a:spcPts val="0"/>
              </a:spcBef>
              <a:spcAft>
                <a:spcPts val="0"/>
              </a:spcAft>
              <a:buClr>
                <a:schemeClr val="dk1"/>
              </a:buClr>
              <a:buSzPts val="5200"/>
              <a:buFont typeface="Arial"/>
              <a:buNone/>
            </a:pPr>
            <a:r>
              <a:rPr b="0" i="0" lang="en-ID" sz="5200" u="none" cap="none" strike="noStrike">
                <a:solidFill>
                  <a:schemeClr val="dk1"/>
                </a:solidFill>
                <a:latin typeface="Arial"/>
                <a:ea typeface="Arial"/>
                <a:cs typeface="Arial"/>
                <a:sym typeface="Arial"/>
              </a:rPr>
              <a:t>Prediksi dengan Model Regresi Linier</a:t>
            </a:r>
            <a:br>
              <a:rPr b="0" i="0" lang="en-ID" sz="5200" u="none" cap="none" strike="noStrike">
                <a:solidFill>
                  <a:schemeClr val="dk1"/>
                </a:solidFill>
                <a:latin typeface="Arial"/>
                <a:ea typeface="Arial"/>
                <a:cs typeface="Arial"/>
                <a:sym typeface="Arial"/>
              </a:rPr>
            </a:br>
            <a:endParaRPr b="0" i="0" sz="5200" u="none" cap="none" strike="noStrike">
              <a:solidFill>
                <a:schemeClr val="dk1"/>
              </a:solidFill>
              <a:latin typeface="Arial"/>
              <a:ea typeface="Arial"/>
              <a:cs typeface="Arial"/>
              <a:sym typeface="Arial"/>
            </a:endParaRPr>
          </a:p>
        </p:txBody>
      </p:sp>
      <p:pic>
        <p:nvPicPr>
          <p:cNvPr id="754" name="Google Shape;754;p27"/>
          <p:cNvPicPr preferRelativeResize="0"/>
          <p:nvPr/>
        </p:nvPicPr>
        <p:blipFill rotWithShape="1">
          <a:blip r:embed="rId3">
            <a:alphaModFix/>
          </a:blip>
          <a:srcRect b="0" l="0" r="0" t="0"/>
          <a:stretch/>
        </p:blipFill>
        <p:spPr>
          <a:xfrm>
            <a:off x="377413" y="1531315"/>
            <a:ext cx="3567865" cy="2187500"/>
          </a:xfrm>
          <a:prstGeom prst="rect">
            <a:avLst/>
          </a:prstGeom>
          <a:noFill/>
          <a:ln>
            <a:noFill/>
          </a:ln>
        </p:spPr>
      </p:pic>
      <p:pic>
        <p:nvPicPr>
          <p:cNvPr id="755" name="Google Shape;755;p27"/>
          <p:cNvPicPr preferRelativeResize="0"/>
          <p:nvPr/>
        </p:nvPicPr>
        <p:blipFill rotWithShape="1">
          <a:blip r:embed="rId4">
            <a:alphaModFix/>
          </a:blip>
          <a:srcRect b="0" l="0" r="0" t="0"/>
          <a:stretch/>
        </p:blipFill>
        <p:spPr>
          <a:xfrm>
            <a:off x="4868430" y="1513625"/>
            <a:ext cx="2729272" cy="193271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28"/>
          <p:cNvSpPr txBox="1"/>
          <p:nvPr/>
        </p:nvSpPr>
        <p:spPr>
          <a:xfrm>
            <a:off x="311700" y="579775"/>
            <a:ext cx="8520600" cy="572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Arial"/>
              <a:buNone/>
            </a:pPr>
            <a:r>
              <a:rPr b="0" i="0" lang="en-ID" sz="2400" u="none" cap="none" strike="noStrike">
                <a:solidFill>
                  <a:schemeClr val="dk1"/>
                </a:solidFill>
                <a:latin typeface="Arial"/>
                <a:ea typeface="Arial"/>
                <a:cs typeface="Arial"/>
                <a:sym typeface="Arial"/>
              </a:rPr>
              <a:t>Kelebihan Regresi Linier</a:t>
            </a:r>
            <a:endParaRPr b="0" i="0" sz="1400" u="none" cap="none" strike="noStrike">
              <a:solidFill>
                <a:srgbClr val="000000"/>
              </a:solidFill>
              <a:latin typeface="Arial"/>
              <a:ea typeface="Arial"/>
              <a:cs typeface="Arial"/>
              <a:sym typeface="Arial"/>
            </a:endParaRPr>
          </a:p>
        </p:txBody>
      </p:sp>
      <p:sp>
        <p:nvSpPr>
          <p:cNvPr id="761" name="Google Shape;761;p28"/>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85750" lvl="0" marL="285750" marR="0" rtl="0" algn="l">
              <a:lnSpc>
                <a:spcPct val="107000"/>
              </a:lnSpc>
              <a:spcBef>
                <a:spcPts val="0"/>
              </a:spcBef>
              <a:spcAft>
                <a:spcPts val="0"/>
              </a:spcAft>
              <a:buClr>
                <a:schemeClr val="dk2"/>
              </a:buClr>
              <a:buSzPts val="2800"/>
              <a:buFont typeface="Arial"/>
              <a:buChar char="•"/>
            </a:pPr>
            <a:r>
              <a:rPr b="0" i="0" lang="en-ID" sz="1800" u="none" cap="none" strike="noStrike">
                <a:solidFill>
                  <a:schemeClr val="dk2"/>
                </a:solidFill>
                <a:latin typeface="Calibri"/>
                <a:ea typeface="Calibri"/>
                <a:cs typeface="Calibri"/>
                <a:sym typeface="Calibri"/>
              </a:rPr>
              <a:t>Sederhana</a:t>
            </a:r>
            <a:endParaRPr b="0" i="0" sz="1800" u="none" cap="none" strike="noStrike">
              <a:solidFill>
                <a:schemeClr val="dk2"/>
              </a:solidFill>
              <a:latin typeface="Calibri"/>
              <a:ea typeface="Calibri"/>
              <a:cs typeface="Calibri"/>
              <a:sym typeface="Calibri"/>
            </a:endParaRPr>
          </a:p>
          <a:p>
            <a:pPr indent="-285750" lvl="0" marL="285750" marR="0" rtl="0" algn="l">
              <a:lnSpc>
                <a:spcPct val="107000"/>
              </a:lnSpc>
              <a:spcBef>
                <a:spcPts val="800"/>
              </a:spcBef>
              <a:spcAft>
                <a:spcPts val="0"/>
              </a:spcAft>
              <a:buClr>
                <a:schemeClr val="dk2"/>
              </a:buClr>
              <a:buSzPts val="2800"/>
              <a:buFont typeface="Arial"/>
              <a:buChar char="•"/>
            </a:pPr>
            <a:r>
              <a:rPr b="0" i="0" lang="en-ID" sz="1800" u="none" cap="none" strike="noStrike">
                <a:solidFill>
                  <a:schemeClr val="dk2"/>
                </a:solidFill>
                <a:latin typeface="Calibri"/>
                <a:ea typeface="Calibri"/>
                <a:cs typeface="Calibri"/>
                <a:sym typeface="Calibri"/>
              </a:rPr>
              <a:t>Tidak perlu tuning parameter</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dk2"/>
              </a:buClr>
              <a:buSzPts val="2800"/>
              <a:buFont typeface="Arial"/>
              <a:buChar char="•"/>
            </a:pPr>
            <a:r>
              <a:rPr b="0" i="0" lang="en-ID" sz="1800" u="none" cap="none" strike="noStrike">
                <a:solidFill>
                  <a:schemeClr val="dk2"/>
                </a:solidFill>
                <a:latin typeface="Calibri"/>
                <a:ea typeface="Calibri"/>
                <a:cs typeface="Calibri"/>
                <a:sym typeface="Calibri"/>
              </a:rPr>
              <a:t>Mudah dipahami dan diinterpretasikan</a:t>
            </a:r>
            <a:endParaRPr b="0"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80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29"/>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Lab</a:t>
            </a:r>
            <a:endParaRPr b="0" i="0" sz="5200" u="none" cap="none" strike="noStrike">
              <a:solidFill>
                <a:schemeClr val="dk1"/>
              </a:solidFill>
              <a:latin typeface="Arial"/>
              <a:ea typeface="Arial"/>
              <a:cs typeface="Arial"/>
              <a:sym typeface="Arial"/>
            </a:endParaRPr>
          </a:p>
        </p:txBody>
      </p:sp>
      <p:sp>
        <p:nvSpPr>
          <p:cNvPr id="767" name="Google Shape;767;p29"/>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00000"/>
              </a:lnSpc>
              <a:spcBef>
                <a:spcPts val="0"/>
              </a:spcBef>
              <a:spcAft>
                <a:spcPts val="0"/>
              </a:spcAft>
              <a:buClr>
                <a:schemeClr val="dk2"/>
              </a:buClr>
              <a:buSzPts val="2800"/>
              <a:buFont typeface="Arial"/>
              <a:buNone/>
            </a:pPr>
            <a:r>
              <a:rPr b="0" i="0" lang="en-ID" sz="2800" u="none" cap="none" strike="noStrike">
                <a:solidFill>
                  <a:schemeClr val="dk2"/>
                </a:solidFill>
                <a:latin typeface="Arial"/>
                <a:ea typeface="Arial"/>
                <a:cs typeface="Arial"/>
                <a:sym typeface="Arial"/>
              </a:rPr>
              <a:t>Buatlah Model Regresi Linier Sederhana menggunakan Rapid Miner</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
          <p:cNvSpPr/>
          <p:nvPr/>
        </p:nvSpPr>
        <p:spPr>
          <a:xfrm>
            <a:off x="456087" y="1123565"/>
            <a:ext cx="8249525" cy="323165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Bagian Delapan dari Associate Data Scientist</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Berfokus pada Membangun Model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Konteksnya yaitu :</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1600"/>
              <a:buFont typeface="Arial"/>
              <a:buNone/>
            </a:pPr>
            <a:r>
              <a:rPr b="0" i="0" lang="en-ID" sz="16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Kursus ini akan menjelaskan regresi dan bagaimana membangun model (regresi), yaitu:</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a. menyiapkan parameter model,</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b. menggunakan tools pemodelan,</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selanjutnya menjelaskan algoritma dan menggunakan Regresi Linier dan Non-Linier, Decision Tree, SVR, Random Forest Regression dan performansi regresi dengan Rapid Miner</a:t>
            </a:r>
            <a:endParaRPr b="0" i="0" sz="1600" u="none" cap="none" strike="noStrike">
              <a:solidFill>
                <a:srgbClr val="000000"/>
              </a:solidFill>
              <a:latin typeface="Arial"/>
              <a:ea typeface="Arial"/>
              <a:cs typeface="Arial"/>
              <a:sym typeface="Arial"/>
            </a:endParaRPr>
          </a:p>
        </p:txBody>
      </p:sp>
      <p:sp>
        <p:nvSpPr>
          <p:cNvPr id="252" name="Google Shape;252;p3"/>
          <p:cNvSpPr txBox="1"/>
          <p:nvPr/>
        </p:nvSpPr>
        <p:spPr>
          <a:xfrm>
            <a:off x="2894725" y="414361"/>
            <a:ext cx="37346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ID" sz="3200" u="none" cap="none" strike="noStrike">
                <a:solidFill>
                  <a:srgbClr val="000000"/>
                </a:solidFill>
                <a:latin typeface="Arial"/>
                <a:ea typeface="Arial"/>
                <a:cs typeface="Arial"/>
                <a:sym typeface="Arial"/>
              </a:rPr>
              <a:t>Course Definition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30"/>
          <p:cNvSpPr txBox="1"/>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Arial"/>
              <a:buNone/>
            </a:pPr>
            <a:r>
              <a:rPr b="0" i="0" lang="en-ID" sz="2400" u="none" cap="none" strike="noStrike">
                <a:solidFill>
                  <a:schemeClr val="dk1"/>
                </a:solidFill>
                <a:latin typeface="Arial"/>
                <a:ea typeface="Arial"/>
                <a:cs typeface="Arial"/>
                <a:sym typeface="Arial"/>
              </a:rPr>
              <a:t>Contoh Regresi Linier Variabel Jamak</a:t>
            </a:r>
            <a:endParaRPr b="0" i="0" sz="2400" u="none" cap="none" strike="noStrike">
              <a:solidFill>
                <a:schemeClr val="dk1"/>
              </a:solidFill>
              <a:latin typeface="Arial"/>
              <a:ea typeface="Arial"/>
              <a:cs typeface="Arial"/>
              <a:sym typeface="Arial"/>
            </a:endParaRPr>
          </a:p>
        </p:txBody>
      </p:sp>
      <p:sp>
        <p:nvSpPr>
          <p:cNvPr id="773" name="Google Shape;773;p30"/>
          <p:cNvSpPr txBox="1"/>
          <p:nvPr/>
        </p:nvSpPr>
        <p:spPr>
          <a:xfrm>
            <a:off x="311700" y="1152475"/>
            <a:ext cx="8520600" cy="3416400"/>
          </a:xfrm>
          <a:prstGeom prst="rect">
            <a:avLst/>
          </a:prstGeom>
          <a:noFill/>
          <a:ln>
            <a:noFill/>
          </a:ln>
        </p:spPr>
        <p:txBody>
          <a:bodyPr anchorCtr="0" anchor="t" bIns="91425" lIns="91425" spcFirstLastPara="1" rIns="91425" wrap="square" tIns="91425">
            <a:normAutofit fontScale="92500"/>
          </a:bodyPr>
          <a:lstStyle/>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Efektivitas variabel-variabel bebas terhadap prediksi</a:t>
            </a:r>
            <a:endParaRPr b="0" i="0" sz="2800" u="none" cap="none" strike="noStrike">
              <a:solidFill>
                <a:schemeClr val="dk2"/>
              </a:solidFill>
              <a:latin typeface="Arial"/>
              <a:ea typeface="Arial"/>
              <a:cs typeface="Arial"/>
              <a:sym typeface="Arial"/>
            </a:endParaRPr>
          </a:p>
          <a:p>
            <a:pPr indent="-457200" lvl="0" marL="571500" marR="0" rtl="0" algn="l">
              <a:lnSpc>
                <a:spcPct val="100000"/>
              </a:lnSpc>
              <a:spcBef>
                <a:spcPts val="0"/>
              </a:spcBef>
              <a:spcAft>
                <a:spcPts val="0"/>
              </a:spcAft>
              <a:buClr>
                <a:schemeClr val="dk2"/>
              </a:buClr>
              <a:buSzPct val="108108"/>
              <a:buFont typeface="Arial"/>
              <a:buChar char="•"/>
            </a:pPr>
            <a:r>
              <a:rPr b="0" i="0" lang="en-ID" sz="2800" u="none" cap="none" strike="noStrike">
                <a:solidFill>
                  <a:schemeClr val="dk2"/>
                </a:solidFill>
                <a:latin typeface="Arial"/>
                <a:ea typeface="Arial"/>
                <a:cs typeface="Arial"/>
                <a:sym typeface="Arial"/>
              </a:rPr>
              <a:t>Apakah kegelisahan, kehadiran dosen, dan jenis kelamin mempunyai efek pada kinerja ujian mahasiswa?</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Prediksi dampak perubahan</a:t>
            </a:r>
            <a:endParaRPr b="0" i="0" sz="2800" u="none" cap="none" strike="noStrike">
              <a:solidFill>
                <a:schemeClr val="dk2"/>
              </a:solidFill>
              <a:latin typeface="Arial"/>
              <a:ea typeface="Arial"/>
              <a:cs typeface="Arial"/>
              <a:sym typeface="Arial"/>
            </a:endParaRPr>
          </a:p>
          <a:p>
            <a:pPr indent="-457200" lvl="0" marL="571500" marR="0" rtl="0" algn="l">
              <a:lnSpc>
                <a:spcPct val="100000"/>
              </a:lnSpc>
              <a:spcBef>
                <a:spcPts val="0"/>
              </a:spcBef>
              <a:spcAft>
                <a:spcPts val="0"/>
              </a:spcAft>
              <a:buClr>
                <a:schemeClr val="dk2"/>
              </a:buClr>
              <a:buSzPct val="108108"/>
              <a:buFont typeface="Arial"/>
              <a:buChar char="•"/>
            </a:pPr>
            <a:r>
              <a:rPr b="0" i="0" lang="en-ID" sz="2800" u="none" cap="none" strike="noStrike">
                <a:solidFill>
                  <a:schemeClr val="dk2"/>
                </a:solidFill>
                <a:latin typeface="Arial"/>
                <a:ea typeface="Arial"/>
                <a:cs typeface="Arial"/>
                <a:sym typeface="Arial"/>
              </a:rPr>
              <a:t>Seberapa besar kenaikan/penurunan tekanan darah terhadap kenaikan/penurunan BMI dari pasien? </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ct val="108108"/>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31"/>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25000" lnSpcReduction="20000"/>
          </a:bodyPr>
          <a:lstStyle/>
          <a:p>
            <a:pPr indent="0" lvl="0" marL="0" marR="0" rtl="0" algn="ctr">
              <a:lnSpc>
                <a:spcPct val="100000"/>
              </a:lnSpc>
              <a:spcBef>
                <a:spcPts val="0"/>
              </a:spcBef>
              <a:spcAft>
                <a:spcPts val="0"/>
              </a:spcAft>
              <a:buClr>
                <a:schemeClr val="dk1"/>
              </a:buClr>
              <a:buSzPts val="5200"/>
              <a:buFont typeface="Arial"/>
              <a:buNone/>
            </a:pPr>
            <a:r>
              <a:rPr b="0" i="0" lang="en-ID" sz="5200" u="none" cap="none" strike="noStrike">
                <a:solidFill>
                  <a:schemeClr val="dk1"/>
                </a:solidFill>
                <a:latin typeface="Arial"/>
                <a:ea typeface="Arial"/>
                <a:cs typeface="Arial"/>
                <a:sym typeface="Arial"/>
              </a:rPr>
              <a:t>Prediksi Nilai Kontinu pada Regresi Linier Variabel Jamak</a:t>
            </a:r>
            <a:br>
              <a:rPr b="0" i="0" lang="en-ID" sz="5200" u="none" cap="none" strike="noStrike">
                <a:solidFill>
                  <a:schemeClr val="dk1"/>
                </a:solidFill>
                <a:latin typeface="Arial"/>
                <a:ea typeface="Arial"/>
                <a:cs typeface="Arial"/>
                <a:sym typeface="Arial"/>
              </a:rPr>
            </a:br>
            <a:endParaRPr b="0" i="0" sz="5200" u="none" cap="none" strike="noStrike">
              <a:solidFill>
                <a:schemeClr val="dk1"/>
              </a:solidFill>
              <a:latin typeface="Arial"/>
              <a:ea typeface="Arial"/>
              <a:cs typeface="Arial"/>
              <a:sym typeface="Arial"/>
            </a:endParaRPr>
          </a:p>
        </p:txBody>
      </p:sp>
      <p:pic>
        <p:nvPicPr>
          <p:cNvPr id="779" name="Google Shape;779;p31"/>
          <p:cNvPicPr preferRelativeResize="0"/>
          <p:nvPr/>
        </p:nvPicPr>
        <p:blipFill rotWithShape="1">
          <a:blip r:embed="rId3">
            <a:alphaModFix/>
          </a:blip>
          <a:srcRect b="0" l="0" r="0" t="0"/>
          <a:stretch/>
        </p:blipFill>
        <p:spPr>
          <a:xfrm>
            <a:off x="766482" y="1416962"/>
            <a:ext cx="3208671" cy="2526561"/>
          </a:xfrm>
          <a:prstGeom prst="rect">
            <a:avLst/>
          </a:prstGeom>
          <a:noFill/>
          <a:ln>
            <a:noFill/>
          </a:ln>
        </p:spPr>
      </p:pic>
      <p:pic>
        <p:nvPicPr>
          <p:cNvPr id="780" name="Google Shape;780;p31"/>
          <p:cNvPicPr preferRelativeResize="0"/>
          <p:nvPr/>
        </p:nvPicPr>
        <p:blipFill rotWithShape="1">
          <a:blip r:embed="rId4">
            <a:alphaModFix/>
          </a:blip>
          <a:srcRect b="0" l="0" r="0" t="0"/>
          <a:stretch/>
        </p:blipFill>
        <p:spPr>
          <a:xfrm>
            <a:off x="4696749" y="1755560"/>
            <a:ext cx="2796366" cy="184936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32"/>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MSE Untuk Menunjukkan Error Pada Model</a:t>
            </a:r>
            <a:endParaRPr b="0" i="0" sz="5200" u="none" cap="none" strike="noStrike">
              <a:solidFill>
                <a:schemeClr val="dk1"/>
              </a:solidFill>
              <a:latin typeface="Arial"/>
              <a:ea typeface="Arial"/>
              <a:cs typeface="Arial"/>
              <a:sym typeface="Arial"/>
            </a:endParaRPr>
          </a:p>
        </p:txBody>
      </p:sp>
      <p:pic>
        <p:nvPicPr>
          <p:cNvPr id="786" name="Google Shape;786;p32"/>
          <p:cNvPicPr preferRelativeResize="0"/>
          <p:nvPr/>
        </p:nvPicPr>
        <p:blipFill rotWithShape="1">
          <a:blip r:embed="rId3">
            <a:alphaModFix/>
          </a:blip>
          <a:srcRect b="0" l="0" r="0" t="0"/>
          <a:stretch/>
        </p:blipFill>
        <p:spPr>
          <a:xfrm>
            <a:off x="4255168" y="1867059"/>
            <a:ext cx="3472972" cy="2021532"/>
          </a:xfrm>
          <a:prstGeom prst="rect">
            <a:avLst/>
          </a:prstGeom>
          <a:noFill/>
          <a:ln>
            <a:noFill/>
          </a:ln>
        </p:spPr>
      </p:pic>
      <p:pic>
        <p:nvPicPr>
          <p:cNvPr id="787" name="Google Shape;787;p32"/>
          <p:cNvPicPr preferRelativeResize="0"/>
          <p:nvPr/>
        </p:nvPicPr>
        <p:blipFill rotWithShape="1">
          <a:blip r:embed="rId4">
            <a:alphaModFix/>
          </a:blip>
          <a:srcRect b="0" l="0" r="0" t="0"/>
          <a:stretch/>
        </p:blipFill>
        <p:spPr>
          <a:xfrm>
            <a:off x="807360" y="1867059"/>
            <a:ext cx="2505693" cy="211335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3"/>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52499" lnSpcReduction="20000"/>
          </a:bodyPr>
          <a:lstStyle/>
          <a:p>
            <a:pPr indent="0" lvl="0" marL="0" marR="0" rtl="0" algn="ctr">
              <a:lnSpc>
                <a:spcPct val="100000"/>
              </a:lnSpc>
              <a:spcBef>
                <a:spcPts val="0"/>
              </a:spcBef>
              <a:spcAft>
                <a:spcPts val="0"/>
              </a:spcAft>
              <a:buClr>
                <a:schemeClr val="dk1"/>
              </a:buClr>
              <a:buSzPct val="190476"/>
              <a:buFont typeface="Arial"/>
              <a:buNone/>
            </a:pPr>
            <a:r>
              <a:rPr b="0" i="0" lang="en-ID" sz="5200" u="none" cap="none" strike="noStrike">
                <a:solidFill>
                  <a:schemeClr val="dk1"/>
                </a:solidFill>
                <a:latin typeface="Arial"/>
                <a:ea typeface="Arial"/>
                <a:cs typeface="Arial"/>
                <a:sym typeface="Arial"/>
              </a:rPr>
              <a:t>Estimasi Parameter Regresi Linier Variabel Jamak</a:t>
            </a:r>
            <a:endParaRPr b="0" i="0" sz="5200" u="none" cap="none" strike="noStrike">
              <a:solidFill>
                <a:schemeClr val="dk1"/>
              </a:solidFill>
              <a:latin typeface="Arial"/>
              <a:ea typeface="Arial"/>
              <a:cs typeface="Arial"/>
              <a:sym typeface="Arial"/>
            </a:endParaRPr>
          </a:p>
        </p:txBody>
      </p:sp>
      <p:sp>
        <p:nvSpPr>
          <p:cNvPr id="793" name="Google Shape;793;p33"/>
          <p:cNvSpPr txBox="1"/>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Cara-cara mengestimasi parameter </a:t>
            </a:r>
            <a:r>
              <a:rPr b="0" i="1" lang="en-ID" sz="2800" u="none" cap="none" strike="noStrike">
                <a:solidFill>
                  <a:schemeClr val="dk2"/>
                </a:solidFill>
                <a:latin typeface="Arial"/>
                <a:ea typeface="Arial"/>
                <a:cs typeface="Arial"/>
                <a:sym typeface="Arial"/>
              </a:rPr>
              <a:t>θ</a:t>
            </a:r>
            <a:endParaRPr b="0" i="1" sz="2800" u="none" cap="none" strike="noStrike">
              <a:solidFill>
                <a:schemeClr val="dk2"/>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ct val="108108"/>
              <a:buFont typeface="Arial"/>
              <a:buNone/>
            </a:pPr>
            <a:r>
              <a:t/>
            </a:r>
            <a:endParaRPr b="0" i="0" sz="2800" u="none" cap="none" strike="noStrike">
              <a:solidFill>
                <a:schemeClr val="dk2"/>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Least Squares</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Operasi aljabar linier</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Perlu waktu yang lama untuk dataset yang besar (lebih dari 10000 baris)</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ct val="108108"/>
              <a:buFont typeface="Arial"/>
              <a:buNone/>
            </a:pPr>
            <a:r>
              <a:t/>
            </a:r>
            <a:endParaRPr b="0" i="0" sz="2800" u="none" cap="none" strike="noStrike">
              <a:solidFill>
                <a:schemeClr val="dk2"/>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Algoritma optimisasi</a:t>
            </a:r>
            <a:endParaRPr b="0" i="0" sz="2800" u="none" cap="none" strike="noStrike">
              <a:solidFill>
                <a:schemeClr val="dk2"/>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Gradient Descent</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Metode yang sesuai apabila dataset sangat besar</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34"/>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52499" lnSpcReduction="20000"/>
          </a:bodyPr>
          <a:lstStyle/>
          <a:p>
            <a:pPr indent="0" lvl="0" marL="0" marR="0" rtl="0" algn="ctr">
              <a:lnSpc>
                <a:spcPct val="100000"/>
              </a:lnSpc>
              <a:spcBef>
                <a:spcPts val="0"/>
              </a:spcBef>
              <a:spcAft>
                <a:spcPts val="0"/>
              </a:spcAft>
              <a:buClr>
                <a:schemeClr val="dk1"/>
              </a:buClr>
              <a:buSzPct val="190476"/>
              <a:buFont typeface="Arial"/>
              <a:buNone/>
            </a:pPr>
            <a:r>
              <a:rPr b="0" i="0" lang="en-ID" sz="5200" u="none" cap="none" strike="noStrike">
                <a:solidFill>
                  <a:schemeClr val="dk1"/>
                </a:solidFill>
                <a:latin typeface="Arial"/>
                <a:ea typeface="Arial"/>
                <a:cs typeface="Arial"/>
                <a:sym typeface="Arial"/>
              </a:rPr>
              <a:t>Prediksi Menggunakan Regresi Linier Variabel Jamak</a:t>
            </a:r>
            <a:endParaRPr b="0" i="0" sz="5200" u="none" cap="none" strike="noStrike">
              <a:solidFill>
                <a:schemeClr val="dk1"/>
              </a:solidFill>
              <a:latin typeface="Arial"/>
              <a:ea typeface="Arial"/>
              <a:cs typeface="Arial"/>
              <a:sym typeface="Arial"/>
            </a:endParaRPr>
          </a:p>
        </p:txBody>
      </p:sp>
      <p:pic>
        <p:nvPicPr>
          <p:cNvPr id="799" name="Google Shape;799;p34"/>
          <p:cNvPicPr preferRelativeResize="0"/>
          <p:nvPr/>
        </p:nvPicPr>
        <p:blipFill rotWithShape="1">
          <a:blip r:embed="rId3">
            <a:alphaModFix/>
          </a:blip>
          <a:srcRect b="0" l="0" r="0" t="0"/>
          <a:stretch/>
        </p:blipFill>
        <p:spPr>
          <a:xfrm>
            <a:off x="1021527" y="1459410"/>
            <a:ext cx="6560165" cy="25884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35"/>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Lab</a:t>
            </a:r>
            <a:endParaRPr b="0" i="0" sz="5200" u="none" cap="none" strike="noStrike">
              <a:solidFill>
                <a:schemeClr val="dk1"/>
              </a:solidFill>
              <a:latin typeface="Arial"/>
              <a:ea typeface="Arial"/>
              <a:cs typeface="Arial"/>
              <a:sym typeface="Arial"/>
            </a:endParaRPr>
          </a:p>
        </p:txBody>
      </p:sp>
      <p:sp>
        <p:nvSpPr>
          <p:cNvPr id="805" name="Google Shape;805;p35"/>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457200" lvl="0" marL="571500" marR="0" rtl="0" algn="l">
              <a:lnSpc>
                <a:spcPct val="100000"/>
              </a:lnSpc>
              <a:spcBef>
                <a:spcPts val="0"/>
              </a:spcBef>
              <a:spcAft>
                <a:spcPts val="0"/>
              </a:spcAft>
              <a:buClr>
                <a:schemeClr val="dk2"/>
              </a:buClr>
              <a:buSzPts val="2800"/>
              <a:buFont typeface="Arial"/>
              <a:buChar char="•"/>
            </a:pPr>
            <a:r>
              <a:rPr b="0" i="0" lang="en-ID" sz="2800" u="none" cap="none" strike="noStrike">
                <a:solidFill>
                  <a:schemeClr val="dk2"/>
                </a:solidFill>
                <a:latin typeface="Arial"/>
                <a:ea typeface="Arial"/>
                <a:cs typeface="Arial"/>
                <a:sym typeface="Arial"/>
              </a:rPr>
              <a:t>Buatlah Model Regresi Linier Variabel Jamak menggunakan Rapid Miner</a:t>
            </a:r>
            <a:endParaRPr b="0" i="0" sz="2800" u="none" cap="none" strike="noStrike">
              <a:solidFill>
                <a:schemeClr val="dk2"/>
              </a:solidFill>
              <a:latin typeface="Arial"/>
              <a:ea typeface="Arial"/>
              <a:cs typeface="Arial"/>
              <a:sym typeface="Arial"/>
            </a:endParaRPr>
          </a:p>
          <a:p>
            <a:pPr indent="-342900" lvl="0" marL="457200" marR="0" rtl="0" algn="ctr">
              <a:lnSpc>
                <a:spcPct val="100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36"/>
          <p:cNvSpPr txBox="1"/>
          <p:nvPr/>
        </p:nvSpPr>
        <p:spPr>
          <a:xfrm>
            <a:off x="311700" y="2150850"/>
            <a:ext cx="8520600" cy="841800"/>
          </a:xfrm>
          <a:prstGeom prst="rect">
            <a:avLst/>
          </a:prstGeom>
          <a:noFill/>
          <a:ln>
            <a:noFill/>
          </a:ln>
        </p:spPr>
        <p:txBody>
          <a:bodyPr anchorCtr="0" anchor="b" bIns="91425" lIns="91425" spcFirstLastPara="1" rIns="91425" wrap="square" tIns="91425">
            <a:normAutofit fontScale="92500" lnSpcReduction="10000"/>
          </a:bodyPr>
          <a:lstStyle/>
          <a:p>
            <a:pPr indent="0" lvl="0" marL="0" marR="0" rtl="0" algn="ctr">
              <a:lnSpc>
                <a:spcPct val="100000"/>
              </a:lnSpc>
              <a:spcBef>
                <a:spcPts val="0"/>
              </a:spcBef>
              <a:spcAft>
                <a:spcPts val="0"/>
              </a:spcAft>
              <a:buClr>
                <a:schemeClr val="dk1"/>
              </a:buClr>
              <a:buSzPct val="108107"/>
              <a:buFont typeface="Arial"/>
              <a:buNone/>
            </a:pPr>
            <a:r>
              <a:rPr b="0" i="0" lang="en-ID" sz="5200" u="none" cap="none" strike="noStrike">
                <a:solidFill>
                  <a:schemeClr val="dk1"/>
                </a:solidFill>
                <a:latin typeface="Arial"/>
                <a:ea typeface="Arial"/>
                <a:cs typeface="Arial"/>
                <a:sym typeface="Arial"/>
              </a:rPr>
              <a:t>Regresi Non Linier</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37"/>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Mengapa Regresi Non-Linier Diperlukan?</a:t>
            </a:r>
            <a:endParaRPr b="0" i="0" sz="5200" u="none" cap="none" strike="noStrike">
              <a:solidFill>
                <a:schemeClr val="dk1"/>
              </a:solidFill>
              <a:latin typeface="Arial"/>
              <a:ea typeface="Arial"/>
              <a:cs typeface="Arial"/>
              <a:sym typeface="Arial"/>
            </a:endParaRPr>
          </a:p>
        </p:txBody>
      </p:sp>
      <p:pic>
        <p:nvPicPr>
          <p:cNvPr id="816" name="Google Shape;816;p37"/>
          <p:cNvPicPr preferRelativeResize="0"/>
          <p:nvPr/>
        </p:nvPicPr>
        <p:blipFill rotWithShape="1">
          <a:blip r:embed="rId3">
            <a:alphaModFix/>
          </a:blip>
          <a:srcRect b="0" l="0" r="0" t="0"/>
          <a:stretch/>
        </p:blipFill>
        <p:spPr>
          <a:xfrm>
            <a:off x="807274" y="1295923"/>
            <a:ext cx="6756613" cy="30110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8"/>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Mengapa Regresi Non-Linier Diperlukan?</a:t>
            </a:r>
            <a:endParaRPr b="0" i="0" sz="5200" u="none" cap="none" strike="noStrike">
              <a:solidFill>
                <a:schemeClr val="dk1"/>
              </a:solidFill>
              <a:latin typeface="Arial"/>
              <a:ea typeface="Arial"/>
              <a:cs typeface="Arial"/>
              <a:sym typeface="Arial"/>
            </a:endParaRPr>
          </a:p>
        </p:txBody>
      </p:sp>
      <p:pic>
        <p:nvPicPr>
          <p:cNvPr id="822" name="Google Shape;822;p38"/>
          <p:cNvPicPr preferRelativeResize="0"/>
          <p:nvPr/>
        </p:nvPicPr>
        <p:blipFill rotWithShape="1">
          <a:blip r:embed="rId3">
            <a:alphaModFix/>
          </a:blip>
          <a:srcRect b="0" l="0" r="0" t="0"/>
          <a:stretch/>
        </p:blipFill>
        <p:spPr>
          <a:xfrm>
            <a:off x="436157" y="1266285"/>
            <a:ext cx="7032080" cy="30098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39"/>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Tipe Regresi</a:t>
            </a:r>
            <a:endParaRPr b="0" i="0" sz="5200" u="none" cap="none" strike="noStrike">
              <a:solidFill>
                <a:schemeClr val="dk1"/>
              </a:solidFill>
              <a:latin typeface="Arial"/>
              <a:ea typeface="Arial"/>
              <a:cs typeface="Arial"/>
              <a:sym typeface="Arial"/>
            </a:endParaRPr>
          </a:p>
        </p:txBody>
      </p:sp>
      <p:pic>
        <p:nvPicPr>
          <p:cNvPr id="828" name="Google Shape;828;p39"/>
          <p:cNvPicPr preferRelativeResize="0"/>
          <p:nvPr/>
        </p:nvPicPr>
        <p:blipFill rotWithShape="1">
          <a:blip r:embed="rId3">
            <a:alphaModFix/>
          </a:blip>
          <a:srcRect b="0" l="0" r="0" t="0"/>
          <a:stretch/>
        </p:blipFill>
        <p:spPr>
          <a:xfrm>
            <a:off x="1170738" y="1278271"/>
            <a:ext cx="6500239" cy="32133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
          <p:cNvSpPr txBox="1"/>
          <p:nvPr>
            <p:ph idx="1" type="subTitle"/>
          </p:nvPr>
        </p:nvSpPr>
        <p:spPr>
          <a:xfrm>
            <a:off x="-32225" y="4787425"/>
            <a:ext cx="3735900" cy="194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75"/>
              <a:buNone/>
            </a:pPr>
            <a:r>
              <a:t/>
            </a:r>
            <a:endParaRPr sz="1500">
              <a:solidFill>
                <a:srgbClr val="0F3570"/>
              </a:solidFill>
              <a:latin typeface="Bebas Neue"/>
              <a:ea typeface="Bebas Neue"/>
              <a:cs typeface="Bebas Neue"/>
              <a:sym typeface="Bebas Neue"/>
            </a:endParaRPr>
          </a:p>
        </p:txBody>
      </p:sp>
      <p:sp>
        <p:nvSpPr>
          <p:cNvPr id="258" name="Google Shape;258;p4"/>
          <p:cNvSpPr txBox="1"/>
          <p:nvPr/>
        </p:nvSpPr>
        <p:spPr>
          <a:xfrm>
            <a:off x="176552" y="452437"/>
            <a:ext cx="5479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ID" sz="2000" u="none" cap="none" strike="noStrike">
                <a:solidFill>
                  <a:srgbClr val="0F3570"/>
                </a:solidFill>
                <a:latin typeface="Overlock"/>
                <a:ea typeface="Overlock"/>
                <a:cs typeface="Overlock"/>
                <a:sym typeface="Overlock"/>
              </a:rPr>
              <a:t>Learning Objective</a:t>
            </a:r>
            <a:endParaRPr b="1" i="0" sz="2000" u="none" cap="none" strike="noStrike">
              <a:solidFill>
                <a:srgbClr val="0F3570"/>
              </a:solidFill>
              <a:latin typeface="Overlock"/>
              <a:ea typeface="Overlock"/>
              <a:cs typeface="Overlock"/>
              <a:sym typeface="Overlock"/>
            </a:endParaRPr>
          </a:p>
        </p:txBody>
      </p:sp>
      <p:sp>
        <p:nvSpPr>
          <p:cNvPr id="259" name="Google Shape;259;p4"/>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260" name="Google Shape;260;p4"/>
          <p:cNvSpPr txBox="1"/>
          <p:nvPr/>
        </p:nvSpPr>
        <p:spPr>
          <a:xfrm>
            <a:off x="0" y="951911"/>
            <a:ext cx="8803800" cy="2733026"/>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595959"/>
              </a:buClr>
              <a:buSzPts val="1800"/>
              <a:buFont typeface="Arial"/>
              <a:buNone/>
            </a:pPr>
            <a:r>
              <a:rPr b="0" i="0" lang="en-ID" sz="1800" u="none" cap="none" strike="noStrike">
                <a:solidFill>
                  <a:srgbClr val="0F3570"/>
                </a:solidFill>
                <a:latin typeface="Overlock"/>
                <a:ea typeface="Overlock"/>
                <a:cs typeface="Overlock"/>
                <a:sym typeface="Overlock"/>
              </a:rPr>
              <a:t>Peserta mempelajari pengertian, cara menyiapkan, dan cara implementasi model regresi dengan algoritma:</a:t>
            </a:r>
            <a:endParaRPr b="0" i="0" sz="1400" u="none" cap="none" strike="noStrike">
              <a:solidFill>
                <a:srgbClr val="000000"/>
              </a:solidFill>
              <a:latin typeface="Arial"/>
              <a:ea typeface="Arial"/>
              <a:cs typeface="Arial"/>
              <a:sym typeface="Arial"/>
            </a:endParaRPr>
          </a:p>
          <a:p>
            <a:pPr indent="0" lvl="0" marL="114300" marR="0" rtl="0" algn="l">
              <a:lnSpc>
                <a:spcPct val="115000"/>
              </a:lnSpc>
              <a:spcBef>
                <a:spcPts val="0"/>
              </a:spcBef>
              <a:spcAft>
                <a:spcPts val="0"/>
              </a:spcAft>
              <a:buClr>
                <a:srgbClr val="595959"/>
              </a:buClr>
              <a:buSzPts val="1800"/>
              <a:buFont typeface="Arial"/>
              <a:buNone/>
            </a:pPr>
            <a:r>
              <a:rPr b="0" i="0" lang="en-ID" sz="1800" u="none" cap="none" strike="noStrike">
                <a:solidFill>
                  <a:srgbClr val="0F3570"/>
                </a:solidFill>
                <a:latin typeface="Overlock"/>
                <a:ea typeface="Overlock"/>
                <a:cs typeface="Overlock"/>
                <a:sym typeface="Overlock"/>
              </a:rPr>
              <a:t>A. Regresi Linier sederhana dan variabel jamak</a:t>
            </a:r>
            <a:endParaRPr b="0" i="0" sz="1800" u="none" cap="none" strike="noStrike">
              <a:solidFill>
                <a:srgbClr val="0F3570"/>
              </a:solidFill>
              <a:latin typeface="Overlock"/>
              <a:ea typeface="Overlock"/>
              <a:cs typeface="Overlock"/>
              <a:sym typeface="Overlock"/>
            </a:endParaRPr>
          </a:p>
          <a:p>
            <a:pPr indent="0" lvl="0" marL="114300" marR="0" rtl="0" algn="l">
              <a:lnSpc>
                <a:spcPct val="115000"/>
              </a:lnSpc>
              <a:spcBef>
                <a:spcPts val="0"/>
              </a:spcBef>
              <a:spcAft>
                <a:spcPts val="0"/>
              </a:spcAft>
              <a:buClr>
                <a:srgbClr val="595959"/>
              </a:buClr>
              <a:buSzPts val="1800"/>
              <a:buFont typeface="Arial"/>
              <a:buNone/>
            </a:pPr>
            <a:r>
              <a:rPr b="0" i="0" lang="en-ID" sz="1800" u="none" cap="none" strike="noStrike">
                <a:solidFill>
                  <a:srgbClr val="0F3570"/>
                </a:solidFill>
                <a:latin typeface="Overlock"/>
                <a:ea typeface="Overlock"/>
                <a:cs typeface="Overlock"/>
                <a:sym typeface="Overlock"/>
              </a:rPr>
              <a:t>B. Regresi Polinomial dan Non-linier</a:t>
            </a:r>
            <a:endParaRPr b="0" i="0" sz="1400" u="none" cap="none" strike="noStrike">
              <a:solidFill>
                <a:srgbClr val="000000"/>
              </a:solidFill>
              <a:latin typeface="Arial"/>
              <a:ea typeface="Arial"/>
              <a:cs typeface="Arial"/>
              <a:sym typeface="Arial"/>
            </a:endParaRPr>
          </a:p>
          <a:p>
            <a:pPr indent="0" lvl="0" marL="114300" marR="0" rtl="0" algn="l">
              <a:lnSpc>
                <a:spcPct val="115000"/>
              </a:lnSpc>
              <a:spcBef>
                <a:spcPts val="0"/>
              </a:spcBef>
              <a:spcAft>
                <a:spcPts val="0"/>
              </a:spcAft>
              <a:buClr>
                <a:srgbClr val="595959"/>
              </a:buClr>
              <a:buSzPts val="1800"/>
              <a:buFont typeface="Arial"/>
              <a:buNone/>
            </a:pPr>
            <a:r>
              <a:rPr b="0" i="0" lang="en-ID" sz="1800" u="none" cap="none" strike="noStrike">
                <a:solidFill>
                  <a:srgbClr val="0F3570"/>
                </a:solidFill>
                <a:latin typeface="Overlock"/>
                <a:ea typeface="Overlock"/>
                <a:cs typeface="Overlock"/>
                <a:sym typeface="Overlock"/>
              </a:rPr>
              <a:t>C. Support Vector Regression</a:t>
            </a:r>
            <a:endParaRPr b="0" i="0" sz="1400" u="none" cap="none" strike="noStrike">
              <a:solidFill>
                <a:srgbClr val="000000"/>
              </a:solidFill>
              <a:latin typeface="Arial"/>
              <a:ea typeface="Arial"/>
              <a:cs typeface="Arial"/>
              <a:sym typeface="Arial"/>
            </a:endParaRPr>
          </a:p>
          <a:p>
            <a:pPr indent="0" lvl="0" marL="114300" marR="0" rtl="0" algn="l">
              <a:lnSpc>
                <a:spcPct val="115000"/>
              </a:lnSpc>
              <a:spcBef>
                <a:spcPts val="0"/>
              </a:spcBef>
              <a:spcAft>
                <a:spcPts val="0"/>
              </a:spcAft>
              <a:buClr>
                <a:srgbClr val="595959"/>
              </a:buClr>
              <a:buSzPts val="1800"/>
              <a:buFont typeface="Arial"/>
              <a:buNone/>
            </a:pPr>
            <a:r>
              <a:rPr b="0" i="0" lang="en-ID" sz="1800" u="none" cap="none" strike="noStrike">
                <a:solidFill>
                  <a:srgbClr val="0F3570"/>
                </a:solidFill>
                <a:latin typeface="Overlock"/>
                <a:ea typeface="Overlock"/>
                <a:cs typeface="Overlock"/>
                <a:sym typeface="Overlock"/>
              </a:rPr>
              <a:t>D. Decision Tree Regression</a:t>
            </a:r>
            <a:endParaRPr b="0" i="0" sz="1400" u="none" cap="none" strike="noStrike">
              <a:solidFill>
                <a:srgbClr val="000000"/>
              </a:solidFill>
              <a:latin typeface="Arial"/>
              <a:ea typeface="Arial"/>
              <a:cs typeface="Arial"/>
              <a:sym typeface="Arial"/>
            </a:endParaRPr>
          </a:p>
          <a:p>
            <a:pPr indent="0" lvl="0" marL="114300" marR="0" rtl="0" algn="l">
              <a:lnSpc>
                <a:spcPct val="115000"/>
              </a:lnSpc>
              <a:spcBef>
                <a:spcPts val="0"/>
              </a:spcBef>
              <a:spcAft>
                <a:spcPts val="0"/>
              </a:spcAft>
              <a:buClr>
                <a:srgbClr val="595959"/>
              </a:buClr>
              <a:buSzPts val="1800"/>
              <a:buFont typeface="Arial"/>
              <a:buNone/>
            </a:pPr>
            <a:r>
              <a:rPr b="0" i="0" lang="en-ID" sz="1800" u="none" cap="none" strike="noStrike">
                <a:solidFill>
                  <a:srgbClr val="0F3570"/>
                </a:solidFill>
                <a:latin typeface="Overlock"/>
                <a:ea typeface="Overlock"/>
                <a:cs typeface="Overlock"/>
                <a:sym typeface="Overlock"/>
              </a:rPr>
              <a:t>E. Random Forest Regression</a:t>
            </a:r>
            <a:endParaRPr b="0" i="0" sz="1400" u="none" cap="none" strike="noStrike">
              <a:solidFill>
                <a:srgbClr val="000000"/>
              </a:solidFill>
              <a:latin typeface="Arial"/>
              <a:ea typeface="Arial"/>
              <a:cs typeface="Arial"/>
              <a:sym typeface="Arial"/>
            </a:endParaRPr>
          </a:p>
          <a:p>
            <a:pPr indent="0" lvl="0" marL="114300" marR="0" rtl="0" algn="l">
              <a:lnSpc>
                <a:spcPct val="115000"/>
              </a:lnSpc>
              <a:spcBef>
                <a:spcPts val="0"/>
              </a:spcBef>
              <a:spcAft>
                <a:spcPts val="0"/>
              </a:spcAft>
              <a:buClr>
                <a:srgbClr val="595959"/>
              </a:buClr>
              <a:buSzPts val="1800"/>
              <a:buFont typeface="Arial"/>
              <a:buNone/>
            </a:pPr>
            <a:r>
              <a:rPr b="0" i="0" lang="en-ID" sz="1800" u="none" cap="none" strike="noStrike">
                <a:solidFill>
                  <a:srgbClr val="0F3570"/>
                </a:solidFill>
                <a:latin typeface="Overlock"/>
                <a:ea typeface="Overlock"/>
                <a:cs typeface="Overlock"/>
                <a:sym typeface="Overlock"/>
              </a:rPr>
              <a:t>Beserta pengukuran performansinya menggunakan Rapid Miner.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40"/>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Regresi Polinomial</a:t>
            </a:r>
            <a:endParaRPr b="0" i="0" sz="5200" u="none" cap="none" strike="noStrike">
              <a:solidFill>
                <a:schemeClr val="dk1"/>
              </a:solidFill>
              <a:latin typeface="Arial"/>
              <a:ea typeface="Arial"/>
              <a:cs typeface="Arial"/>
              <a:sym typeface="Arial"/>
            </a:endParaRPr>
          </a:p>
        </p:txBody>
      </p:sp>
      <p:sp>
        <p:nvSpPr>
          <p:cNvPr id="834" name="Google Shape;834;p40"/>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00000"/>
              </a:lnSpc>
              <a:spcBef>
                <a:spcPts val="0"/>
              </a:spcBef>
              <a:spcAft>
                <a:spcPts val="0"/>
              </a:spcAft>
              <a:buClr>
                <a:schemeClr val="dk2"/>
              </a:buClr>
              <a:buSzPts val="2800"/>
              <a:buFont typeface="Arial"/>
              <a:buNone/>
            </a:pPr>
            <a:r>
              <a:rPr b="0" i="0" lang="en-ID" sz="2800" u="none" cap="none" strike="noStrike">
                <a:solidFill>
                  <a:schemeClr val="dk2"/>
                </a:solidFill>
                <a:latin typeface="Arial"/>
                <a:ea typeface="Arial"/>
                <a:cs typeface="Arial"/>
                <a:sym typeface="Arial"/>
              </a:rPr>
              <a:t>Beberapa data yang berbentuk kurva dapat dimodelkan dengan regresi linier</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ts val="2800"/>
              <a:buFont typeface="Arial"/>
              <a:buNone/>
            </a:pPr>
            <a:r>
              <a:rPr b="0" i="0" lang="en-ID" sz="2800" u="none" cap="none" strike="noStrike">
                <a:solidFill>
                  <a:schemeClr val="dk2"/>
                </a:solidFill>
                <a:latin typeface="Arial"/>
                <a:ea typeface="Arial"/>
                <a:cs typeface="Arial"/>
                <a:sym typeface="Arial"/>
              </a:rPr>
              <a:t>Contoh:</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ts val="2800"/>
              <a:buFont typeface="Arial"/>
              <a:buNone/>
            </a:pPr>
            <a:r>
              <a:rPr b="0" i="0" lang="en-ID" sz="2800" u="none" cap="none" strike="noStrike">
                <a:solidFill>
                  <a:schemeClr val="dk2"/>
                </a:solidFill>
                <a:latin typeface="Arial"/>
                <a:ea typeface="Arial"/>
                <a:cs typeface="Arial"/>
                <a:sym typeface="Arial"/>
              </a:rPr>
              <a:t>Model regresi polinomial dapat ditransformasikan menjadi model regresi linier.</a:t>
            </a:r>
            <a:endParaRPr b="0" i="0" sz="1400" u="none" cap="none" strike="noStrike">
              <a:solidFill>
                <a:srgbClr val="000000"/>
              </a:solidFill>
              <a:latin typeface="Arial"/>
              <a:ea typeface="Arial"/>
              <a:cs typeface="Arial"/>
              <a:sym typeface="Arial"/>
            </a:endParaRPr>
          </a:p>
          <a:p>
            <a:pPr indent="-342900" lvl="0" marL="457200" marR="0" rtl="0" algn="ctr">
              <a:lnSpc>
                <a:spcPct val="100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pic>
        <p:nvPicPr>
          <p:cNvPr id="835" name="Google Shape;835;p40"/>
          <p:cNvPicPr preferRelativeResize="0"/>
          <p:nvPr/>
        </p:nvPicPr>
        <p:blipFill rotWithShape="1">
          <a:blip r:embed="rId3">
            <a:alphaModFix/>
          </a:blip>
          <a:srcRect b="0" l="0" r="0" t="0"/>
          <a:stretch/>
        </p:blipFill>
        <p:spPr>
          <a:xfrm>
            <a:off x="2068686" y="2172614"/>
            <a:ext cx="2689637" cy="415586"/>
          </a:xfrm>
          <a:prstGeom prst="rect">
            <a:avLst/>
          </a:prstGeom>
          <a:noFill/>
          <a:ln>
            <a:noFill/>
          </a:ln>
        </p:spPr>
      </p:pic>
      <p:pic>
        <p:nvPicPr>
          <p:cNvPr id="836" name="Google Shape;836;p40"/>
          <p:cNvPicPr preferRelativeResize="0"/>
          <p:nvPr/>
        </p:nvPicPr>
        <p:blipFill rotWithShape="1">
          <a:blip r:embed="rId4">
            <a:alphaModFix/>
          </a:blip>
          <a:srcRect b="0" l="0" r="0" t="0"/>
          <a:stretch/>
        </p:blipFill>
        <p:spPr>
          <a:xfrm>
            <a:off x="879966" y="3430912"/>
            <a:ext cx="666670" cy="731711"/>
          </a:xfrm>
          <a:prstGeom prst="rect">
            <a:avLst/>
          </a:prstGeom>
          <a:noFill/>
          <a:ln>
            <a:noFill/>
          </a:ln>
        </p:spPr>
      </p:pic>
      <p:pic>
        <p:nvPicPr>
          <p:cNvPr id="837" name="Google Shape;837;p40"/>
          <p:cNvPicPr preferRelativeResize="0"/>
          <p:nvPr/>
        </p:nvPicPr>
        <p:blipFill rotWithShape="1">
          <a:blip r:embed="rId5">
            <a:alphaModFix/>
          </a:blip>
          <a:srcRect b="0" l="0" r="0" t="0"/>
          <a:stretch/>
        </p:blipFill>
        <p:spPr>
          <a:xfrm>
            <a:off x="789777" y="4170121"/>
            <a:ext cx="2286279" cy="423084"/>
          </a:xfrm>
          <a:prstGeom prst="rect">
            <a:avLst/>
          </a:prstGeom>
          <a:noFill/>
          <a:ln>
            <a:noFill/>
          </a:ln>
        </p:spPr>
      </p:pic>
      <p:pic>
        <p:nvPicPr>
          <p:cNvPr id="838" name="Google Shape;838;p40"/>
          <p:cNvPicPr preferRelativeResize="0"/>
          <p:nvPr/>
        </p:nvPicPr>
        <p:blipFill rotWithShape="1">
          <a:blip r:embed="rId6">
            <a:alphaModFix/>
          </a:blip>
          <a:srcRect b="0" l="0" r="0" t="0"/>
          <a:stretch/>
        </p:blipFill>
        <p:spPr>
          <a:xfrm>
            <a:off x="6604833" y="3381346"/>
            <a:ext cx="1876764" cy="129680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41"/>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Regresi Non-Linier</a:t>
            </a:r>
            <a:endParaRPr b="0" i="0" sz="5200" u="none" cap="none" strike="noStrike">
              <a:solidFill>
                <a:schemeClr val="dk1"/>
              </a:solidFill>
              <a:latin typeface="Arial"/>
              <a:ea typeface="Arial"/>
              <a:cs typeface="Arial"/>
              <a:sym typeface="Arial"/>
            </a:endParaRPr>
          </a:p>
        </p:txBody>
      </p:sp>
      <p:sp>
        <p:nvSpPr>
          <p:cNvPr id="844" name="Google Shape;844;p41"/>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00000"/>
              </a:lnSpc>
              <a:spcBef>
                <a:spcPts val="0"/>
              </a:spcBef>
              <a:spcAft>
                <a:spcPts val="0"/>
              </a:spcAft>
              <a:buClr>
                <a:schemeClr val="dk2"/>
              </a:buClr>
              <a:buSzPts val="2800"/>
              <a:buFont typeface="Arial"/>
              <a:buNone/>
            </a:pPr>
            <a:r>
              <a:rPr b="0" i="0" lang="en-ID" sz="2400" u="none" cap="none" strike="noStrike">
                <a:solidFill>
                  <a:schemeClr val="dk2"/>
                </a:solidFill>
                <a:latin typeface="Arial"/>
                <a:ea typeface="Arial"/>
                <a:cs typeface="Arial"/>
                <a:sym typeface="Arial"/>
              </a:rPr>
              <a:t>Memodelkan hubungan tidak linier antara variabel tak bebas dengan himpunan variabel bebas</a:t>
            </a:r>
            <a:endParaRPr b="0" i="0" sz="2400" u="none" cap="none" strike="noStrike">
              <a:solidFill>
                <a:schemeClr val="dk2"/>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ts val="2800"/>
              <a:buFont typeface="Arial"/>
              <a:buNone/>
            </a:pPr>
            <a:r>
              <a:rPr b="0" i="0" lang="en-ID" sz="2400" u="none" cap="none" strike="noStrike">
                <a:solidFill>
                  <a:schemeClr val="dk2"/>
                </a:solidFill>
                <a:latin typeface="Arial"/>
                <a:ea typeface="Arial"/>
                <a:cs typeface="Arial"/>
                <a:sym typeface="Arial"/>
              </a:rPr>
              <a:t>ŷ berupa fungsi non-linier dari parameter θ dan fitur x.</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ts val="2800"/>
              <a:buFont typeface="Arial"/>
              <a:buNone/>
            </a:pPr>
            <a:r>
              <a:t/>
            </a:r>
            <a:endParaRPr b="0" i="0" sz="2400" u="none" cap="none" strike="noStrike">
              <a:solidFill>
                <a:schemeClr val="dk2"/>
              </a:solidFill>
              <a:latin typeface="Arial"/>
              <a:ea typeface="Arial"/>
              <a:cs typeface="Arial"/>
              <a:sym typeface="Arial"/>
            </a:endParaRPr>
          </a:p>
        </p:txBody>
      </p:sp>
      <p:pic>
        <p:nvPicPr>
          <p:cNvPr id="845" name="Google Shape;845;p41"/>
          <p:cNvPicPr preferRelativeResize="0"/>
          <p:nvPr/>
        </p:nvPicPr>
        <p:blipFill rotWithShape="1">
          <a:blip r:embed="rId3">
            <a:alphaModFix/>
          </a:blip>
          <a:srcRect b="0" l="0" r="0" t="0"/>
          <a:stretch/>
        </p:blipFill>
        <p:spPr>
          <a:xfrm>
            <a:off x="1302234" y="2444775"/>
            <a:ext cx="2623521" cy="1633678"/>
          </a:xfrm>
          <a:prstGeom prst="rect">
            <a:avLst/>
          </a:prstGeom>
          <a:noFill/>
          <a:ln>
            <a:noFill/>
          </a:ln>
        </p:spPr>
      </p:pic>
      <p:pic>
        <p:nvPicPr>
          <p:cNvPr id="846" name="Google Shape;846;p41"/>
          <p:cNvPicPr preferRelativeResize="0"/>
          <p:nvPr/>
        </p:nvPicPr>
        <p:blipFill rotWithShape="1">
          <a:blip r:embed="rId4">
            <a:alphaModFix/>
          </a:blip>
          <a:srcRect b="0" l="0" r="0" t="0"/>
          <a:stretch/>
        </p:blipFill>
        <p:spPr>
          <a:xfrm>
            <a:off x="4478165" y="2571750"/>
            <a:ext cx="3020681" cy="186976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42"/>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Regresi Linier atau Non-Linier?</a:t>
            </a:r>
            <a:endParaRPr b="0" i="0" sz="5200" u="none" cap="none" strike="noStrike">
              <a:solidFill>
                <a:schemeClr val="dk1"/>
              </a:solidFill>
              <a:latin typeface="Arial"/>
              <a:ea typeface="Arial"/>
              <a:cs typeface="Arial"/>
              <a:sym typeface="Arial"/>
            </a:endParaRPr>
          </a:p>
        </p:txBody>
      </p:sp>
      <p:sp>
        <p:nvSpPr>
          <p:cNvPr id="852" name="Google Shape;852;p42"/>
          <p:cNvSpPr txBox="1"/>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10000"/>
          </a:bodyPr>
          <a:lstStyle/>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Cara untuk mengetahui apakah permasalahan cocok diselesaikan dengan regresi linier atau non linier</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Pengamatan visual atas data (visualisasi)</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Pengamatan akurasi hasil pemodelan</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Cara untuk memodelkan data apabila visualisasi mengindikasikan non-linier</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Regresi polinomial</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Regresi non-linier</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08108"/>
              <a:buFont typeface="Arial"/>
              <a:buNone/>
            </a:pPr>
            <a:r>
              <a:rPr b="0" i="0" lang="en-ID" sz="2800" u="none" cap="none" strike="noStrike">
                <a:solidFill>
                  <a:schemeClr val="dk2"/>
                </a:solidFill>
                <a:latin typeface="Arial"/>
                <a:ea typeface="Arial"/>
                <a:cs typeface="Arial"/>
                <a:sym typeface="Arial"/>
              </a:rPr>
              <a:t> - Transformasi data non-linier menjadi linier</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ct val="108108"/>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43"/>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Lab</a:t>
            </a:r>
            <a:endParaRPr b="0" i="0" sz="5200" u="none" cap="none" strike="noStrike">
              <a:solidFill>
                <a:schemeClr val="dk1"/>
              </a:solidFill>
              <a:latin typeface="Arial"/>
              <a:ea typeface="Arial"/>
              <a:cs typeface="Arial"/>
              <a:sym typeface="Arial"/>
            </a:endParaRPr>
          </a:p>
        </p:txBody>
      </p:sp>
      <p:sp>
        <p:nvSpPr>
          <p:cNvPr id="858" name="Google Shape;858;p43"/>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ctr">
              <a:lnSpc>
                <a:spcPct val="100000"/>
              </a:lnSpc>
              <a:spcBef>
                <a:spcPts val="0"/>
              </a:spcBef>
              <a:spcAft>
                <a:spcPts val="0"/>
              </a:spcAft>
              <a:buClr>
                <a:schemeClr val="dk2"/>
              </a:buClr>
              <a:buSzPts val="2800"/>
              <a:buFont typeface="Arial"/>
              <a:buNone/>
            </a:pPr>
            <a:r>
              <a:rPr b="0" i="0" lang="en-ID" sz="2800" u="none" cap="none" strike="noStrike">
                <a:solidFill>
                  <a:schemeClr val="dk2"/>
                </a:solidFill>
                <a:latin typeface="Arial"/>
                <a:ea typeface="Arial"/>
                <a:cs typeface="Arial"/>
                <a:sym typeface="Arial"/>
              </a:rPr>
              <a:t>Buatlah menggunakan Rapid Miner untuk Regresi Non Linier</a:t>
            </a:r>
            <a:endParaRPr b="0" i="0" sz="2800" u="none" cap="none" strike="noStrike">
              <a:solidFill>
                <a:schemeClr val="dk2"/>
              </a:solidFill>
              <a:latin typeface="Arial"/>
              <a:ea typeface="Arial"/>
              <a:cs typeface="Arial"/>
              <a:sym typeface="Arial"/>
            </a:endParaRPr>
          </a:p>
          <a:p>
            <a:pPr indent="-342900" lvl="0" marL="457200" marR="0" rtl="0" algn="ctr">
              <a:lnSpc>
                <a:spcPct val="100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44"/>
          <p:cNvSpPr txBox="1"/>
          <p:nvPr/>
        </p:nvSpPr>
        <p:spPr>
          <a:xfrm>
            <a:off x="127750" y="479025"/>
            <a:ext cx="89355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1" i="0" lang="en-ID" sz="1350" u="none" cap="none" strike="noStrike">
                <a:solidFill>
                  <a:srgbClr val="0F3570"/>
                </a:solidFill>
                <a:latin typeface="Overlock"/>
                <a:ea typeface="Overlock"/>
                <a:cs typeface="Overlock"/>
                <a:sym typeface="Overlock"/>
              </a:rPr>
              <a:t>Team Teaching</a:t>
            </a:r>
            <a:endParaRPr b="1" i="0" sz="1350" u="none" cap="none" strike="noStrike">
              <a:solidFill>
                <a:srgbClr val="0F3570"/>
              </a:solidFill>
              <a:latin typeface="Overlock"/>
              <a:ea typeface="Overlock"/>
              <a:cs typeface="Overlock"/>
              <a:sym typeface="Overlock"/>
            </a:endParaRPr>
          </a:p>
        </p:txBody>
      </p:sp>
      <p:sp>
        <p:nvSpPr>
          <p:cNvPr id="864" name="Google Shape;864;p44"/>
          <p:cNvSpPr txBox="1"/>
          <p:nvPr/>
        </p:nvSpPr>
        <p:spPr>
          <a:xfrm>
            <a:off x="234050" y="800125"/>
            <a:ext cx="8759100" cy="39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F3570"/>
              </a:solidFill>
              <a:latin typeface="Overlock"/>
              <a:ea typeface="Overlock"/>
              <a:cs typeface="Overlock"/>
              <a:sym typeface="Overlock"/>
            </a:endParaRPr>
          </a:p>
        </p:txBody>
      </p:sp>
      <p:sp>
        <p:nvSpPr>
          <p:cNvPr id="865" name="Google Shape;865;p44"/>
          <p:cNvSpPr txBox="1"/>
          <p:nvPr/>
        </p:nvSpPr>
        <p:spPr>
          <a:xfrm>
            <a:off x="81650" y="871425"/>
            <a:ext cx="8803800" cy="2613600"/>
          </a:xfrm>
          <a:prstGeom prst="rect">
            <a:avLst/>
          </a:prstGeom>
          <a:noFill/>
          <a:ln>
            <a:noFill/>
          </a:ln>
        </p:spPr>
        <p:txBody>
          <a:bodyPr anchorCtr="0" anchor="t" bIns="91425" lIns="91425" spcFirstLastPara="1" rIns="91425" wrap="square" tIns="91425">
            <a:spAutoFit/>
          </a:bodyPr>
          <a:lstStyle/>
          <a:p>
            <a:pPr indent="0" lvl="0" marL="12700" marR="0" rtl="0" algn="l">
              <a:lnSpc>
                <a:spcPct val="115000"/>
              </a:lnSpc>
              <a:spcBef>
                <a:spcPts val="100"/>
              </a:spcBef>
              <a:spcAft>
                <a:spcPts val="0"/>
              </a:spcAft>
              <a:buClr>
                <a:srgbClr val="000000"/>
              </a:buClr>
              <a:buSzPts val="1200"/>
              <a:buFont typeface="Arial"/>
              <a:buNone/>
            </a:pPr>
            <a:r>
              <a:t/>
            </a:r>
            <a:endParaRPr b="0" i="0" sz="1200" u="none" cap="none" strike="noStrike">
              <a:solidFill>
                <a:srgbClr val="0F357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verlock"/>
              <a:ea typeface="Overlock"/>
              <a:cs typeface="Overlock"/>
              <a:sym typeface="Overlock"/>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9" name="Shape 869"/>
        <p:cNvGrpSpPr/>
        <p:nvPr/>
      </p:nvGrpSpPr>
      <p:grpSpPr>
        <a:xfrm>
          <a:off x="0" y="0"/>
          <a:ext cx="0" cy="0"/>
          <a:chOff x="0" y="0"/>
          <a:chExt cx="0" cy="0"/>
        </a:xfrm>
      </p:grpSpPr>
      <p:sp>
        <p:nvSpPr>
          <p:cNvPr id="870" name="Google Shape;870;g333a4360b62_0_208"/>
          <p:cNvSpPr txBox="1"/>
          <p:nvPr/>
        </p:nvSpPr>
        <p:spPr>
          <a:xfrm>
            <a:off x="762900" y="1795950"/>
            <a:ext cx="4236900" cy="7758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1"/>
              </a:buClr>
              <a:buSzPts val="3000"/>
              <a:buFont typeface="Poppins SemiBold"/>
              <a:buNone/>
            </a:pPr>
            <a:r>
              <a:rPr b="0" i="0" lang="en-ID" sz="4500" u="none" cap="none" strike="noStrike">
                <a:solidFill>
                  <a:schemeClr val="lt1"/>
                </a:solidFill>
                <a:latin typeface="Poppins SemiBold"/>
                <a:ea typeface="Poppins SemiBold"/>
                <a:cs typeface="Poppins SemiBold"/>
                <a:sym typeface="Poppins SemiBold"/>
              </a:rPr>
              <a:t>Terima Kasih</a:t>
            </a:r>
            <a:endParaRPr b="0" i="0" sz="4500" u="none" cap="none" strike="noStrike">
              <a:solidFill>
                <a:schemeClr val="lt1"/>
              </a:solidFill>
              <a:latin typeface="Poppins SemiBold"/>
              <a:ea typeface="Poppins SemiBold"/>
              <a:cs typeface="Poppins SemiBold"/>
              <a:sym typeface="Poppins SemiBold"/>
            </a:endParaRPr>
          </a:p>
        </p:txBody>
      </p:sp>
      <p:pic>
        <p:nvPicPr>
          <p:cNvPr id="871" name="Google Shape;871;g333a4360b62_0_208"/>
          <p:cNvPicPr preferRelativeResize="0"/>
          <p:nvPr/>
        </p:nvPicPr>
        <p:blipFill rotWithShape="1">
          <a:blip r:embed="rId4">
            <a:alphaModFix/>
          </a:blip>
          <a:srcRect b="0" l="0" r="0" t="0"/>
          <a:stretch/>
        </p:blipFill>
        <p:spPr>
          <a:xfrm>
            <a:off x="1143287" y="-190837"/>
            <a:ext cx="1561766" cy="1579314"/>
          </a:xfrm>
          <a:prstGeom prst="rect">
            <a:avLst/>
          </a:prstGeom>
          <a:noFill/>
          <a:ln>
            <a:noFill/>
          </a:ln>
        </p:spPr>
      </p:pic>
      <p:pic>
        <p:nvPicPr>
          <p:cNvPr id="872" name="Google Shape;872;g333a4360b62_0_208"/>
          <p:cNvPicPr preferRelativeResize="0"/>
          <p:nvPr/>
        </p:nvPicPr>
        <p:blipFill rotWithShape="1">
          <a:blip r:embed="rId5">
            <a:alphaModFix/>
          </a:blip>
          <a:srcRect b="0" l="0" r="0" t="0"/>
          <a:stretch/>
        </p:blipFill>
        <p:spPr>
          <a:xfrm>
            <a:off x="4211612" y="1551374"/>
            <a:ext cx="2996469" cy="2686606"/>
          </a:xfrm>
          <a:prstGeom prst="rect">
            <a:avLst/>
          </a:prstGeom>
          <a:noFill/>
          <a:ln>
            <a:noFill/>
          </a:ln>
        </p:spPr>
      </p:pic>
      <p:pic>
        <p:nvPicPr>
          <p:cNvPr id="873" name="Google Shape;873;g333a4360b62_0_208"/>
          <p:cNvPicPr preferRelativeResize="0"/>
          <p:nvPr/>
        </p:nvPicPr>
        <p:blipFill>
          <a:blip r:embed="rId6">
            <a:alphaModFix/>
          </a:blip>
          <a:stretch>
            <a:fillRect/>
          </a:stretch>
        </p:blipFill>
        <p:spPr>
          <a:xfrm>
            <a:off x="324375" y="77212"/>
            <a:ext cx="1366774" cy="1043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
          <p:cNvSpPr txBox="1"/>
          <p:nvPr/>
        </p:nvSpPr>
        <p:spPr>
          <a:xfrm>
            <a:off x="311700" y="2150850"/>
            <a:ext cx="8520600" cy="841800"/>
          </a:xfrm>
          <a:prstGeom prst="rect">
            <a:avLst/>
          </a:prstGeom>
          <a:noFill/>
          <a:ln>
            <a:noFill/>
          </a:ln>
        </p:spPr>
        <p:txBody>
          <a:bodyPr anchorCtr="0" anchor="b" bIns="91425" lIns="91425" spcFirstLastPara="1" rIns="91425" wrap="square" tIns="91425">
            <a:normAutofit fontScale="92500" lnSpcReduction="10000"/>
          </a:bodyPr>
          <a:lstStyle/>
          <a:p>
            <a:pPr indent="0" lvl="0" marL="0" marR="0" rtl="0" algn="ctr">
              <a:lnSpc>
                <a:spcPct val="100000"/>
              </a:lnSpc>
              <a:spcBef>
                <a:spcPts val="0"/>
              </a:spcBef>
              <a:spcAft>
                <a:spcPts val="0"/>
              </a:spcAft>
              <a:buClr>
                <a:schemeClr val="dk1"/>
              </a:buClr>
              <a:buSzPct val="108107"/>
              <a:buFont typeface="Arial"/>
              <a:buNone/>
            </a:pPr>
            <a:r>
              <a:rPr b="0" i="0" lang="en-ID" sz="5200" u="none" cap="none" strike="noStrike">
                <a:solidFill>
                  <a:schemeClr val="dk1"/>
                </a:solidFill>
                <a:latin typeface="Arial"/>
                <a:ea typeface="Arial"/>
                <a:cs typeface="Arial"/>
                <a:sym typeface="Arial"/>
              </a:rPr>
              <a:t>Regresi</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6"/>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Pengertian Regresi</a:t>
            </a:r>
            <a:endParaRPr b="0" i="0" sz="5200" u="none" cap="none" strike="noStrike">
              <a:solidFill>
                <a:schemeClr val="dk1"/>
              </a:solidFill>
              <a:latin typeface="Arial"/>
              <a:ea typeface="Arial"/>
              <a:cs typeface="Arial"/>
              <a:sym typeface="Arial"/>
            </a:endParaRPr>
          </a:p>
        </p:txBody>
      </p:sp>
      <p:sp>
        <p:nvSpPr>
          <p:cNvPr id="271" name="Google Shape;271;p6"/>
          <p:cNvSpPr txBox="1"/>
          <p:nvPr/>
        </p:nvSpPr>
        <p:spPr>
          <a:xfrm>
            <a:off x="5605005" y="2821807"/>
            <a:ext cx="219483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D" sz="1400" u="none" cap="none" strike="noStrike">
                <a:solidFill>
                  <a:srgbClr val="000000"/>
                </a:solidFill>
                <a:latin typeface="Arial"/>
                <a:ea typeface="Arial"/>
                <a:cs typeface="Arial"/>
                <a:sym typeface="Arial"/>
              </a:rPr>
              <a:t>Regresi adalah proses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ID" sz="1400" u="none" cap="none" strike="noStrike">
                <a:solidFill>
                  <a:srgbClr val="000000"/>
                </a:solidFill>
                <a:latin typeface="Arial"/>
                <a:ea typeface="Arial"/>
                <a:cs typeface="Arial"/>
                <a:sym typeface="Arial"/>
              </a:rPr>
              <a:t>Memprediksi nilai kontinu</a:t>
            </a:r>
            <a:endParaRPr b="0" i="0" sz="1400" u="none" cap="none" strike="noStrike">
              <a:solidFill>
                <a:srgbClr val="000000"/>
              </a:solidFill>
              <a:latin typeface="Arial"/>
              <a:ea typeface="Arial"/>
              <a:cs typeface="Arial"/>
              <a:sym typeface="Arial"/>
            </a:endParaRPr>
          </a:p>
        </p:txBody>
      </p:sp>
      <p:pic>
        <p:nvPicPr>
          <p:cNvPr id="272" name="Google Shape;272;p6"/>
          <p:cNvPicPr preferRelativeResize="0"/>
          <p:nvPr/>
        </p:nvPicPr>
        <p:blipFill rotWithShape="1">
          <a:blip r:embed="rId3">
            <a:alphaModFix/>
          </a:blip>
          <a:srcRect b="0" l="0" r="0" t="0"/>
          <a:stretch/>
        </p:blipFill>
        <p:spPr>
          <a:xfrm>
            <a:off x="694345" y="1063964"/>
            <a:ext cx="4940027" cy="35156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7"/>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ctr">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Model Regresi</a:t>
            </a:r>
            <a:endParaRPr b="0" i="0" sz="5200" u="none" cap="none" strike="noStrike">
              <a:solidFill>
                <a:schemeClr val="dk1"/>
              </a:solidFill>
              <a:latin typeface="Arial"/>
              <a:ea typeface="Arial"/>
              <a:cs typeface="Arial"/>
              <a:sym typeface="Arial"/>
            </a:endParaRPr>
          </a:p>
        </p:txBody>
      </p:sp>
      <p:pic>
        <p:nvPicPr>
          <p:cNvPr id="278" name="Google Shape;278;p7"/>
          <p:cNvPicPr preferRelativeResize="0"/>
          <p:nvPr/>
        </p:nvPicPr>
        <p:blipFill rotWithShape="1">
          <a:blip r:embed="rId3">
            <a:alphaModFix/>
          </a:blip>
          <a:srcRect b="0" l="0" r="0" t="0"/>
          <a:stretch/>
        </p:blipFill>
        <p:spPr>
          <a:xfrm>
            <a:off x="2043052" y="1446205"/>
            <a:ext cx="4275911" cy="21444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8"/>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Tipe Model Regresi</a:t>
            </a:r>
            <a:endParaRPr b="0" i="0" sz="5200" u="none" cap="none" strike="noStrike">
              <a:solidFill>
                <a:schemeClr val="dk1"/>
              </a:solidFill>
              <a:latin typeface="Arial"/>
              <a:ea typeface="Arial"/>
              <a:cs typeface="Arial"/>
              <a:sym typeface="Arial"/>
            </a:endParaRPr>
          </a:p>
        </p:txBody>
      </p:sp>
      <p:sp>
        <p:nvSpPr>
          <p:cNvPr id="284" name="Google Shape;284;p8"/>
          <p:cNvSpPr txBox="1"/>
          <p:nvPr/>
        </p:nvSpPr>
        <p:spPr>
          <a:xfrm>
            <a:off x="311700" y="1152475"/>
            <a:ext cx="8520600" cy="3416400"/>
          </a:xfrm>
          <a:prstGeom prst="rect">
            <a:avLst/>
          </a:prstGeom>
          <a:noFill/>
          <a:ln>
            <a:noFill/>
          </a:ln>
        </p:spPr>
        <p:txBody>
          <a:bodyPr anchorCtr="0" anchor="t" bIns="91425" lIns="91425" spcFirstLastPara="1" rIns="91425" wrap="square" tIns="91425">
            <a:normAutofit fontScale="70000" lnSpcReduction="20000"/>
          </a:bodyPr>
          <a:lstStyle/>
          <a:p>
            <a:pPr indent="0" lvl="0" marL="114300" marR="0" rtl="0" algn="l">
              <a:lnSpc>
                <a:spcPct val="100000"/>
              </a:lnSpc>
              <a:spcBef>
                <a:spcPts val="0"/>
              </a:spcBef>
              <a:spcAft>
                <a:spcPts val="0"/>
              </a:spcAft>
              <a:buClr>
                <a:schemeClr val="dk2"/>
              </a:buClr>
              <a:buSzPct val="117646"/>
              <a:buFont typeface="Arial"/>
              <a:buNone/>
            </a:pPr>
            <a:r>
              <a:rPr b="0" i="0" lang="en-ID" sz="2800" u="none" cap="none" strike="noStrike">
                <a:solidFill>
                  <a:schemeClr val="dk2"/>
                </a:solidFill>
                <a:latin typeface="Arial"/>
                <a:ea typeface="Arial"/>
                <a:cs typeface="Arial"/>
                <a:sym typeface="Arial"/>
              </a:rPr>
              <a:t>Regresi Sederhana:</a:t>
            </a:r>
            <a:endParaRPr b="0" i="0" sz="1400" u="none" cap="none" strike="noStrike">
              <a:solidFill>
                <a:srgbClr val="000000"/>
              </a:solidFill>
              <a:latin typeface="Arial"/>
              <a:ea typeface="Arial"/>
              <a:cs typeface="Arial"/>
              <a:sym typeface="Arial"/>
            </a:endParaRPr>
          </a:p>
          <a:p>
            <a:pPr indent="-425823" lvl="0" marL="571500" marR="0" rtl="0" algn="l">
              <a:lnSpc>
                <a:spcPct val="100000"/>
              </a:lnSpc>
              <a:spcBef>
                <a:spcPts val="0"/>
              </a:spcBef>
              <a:spcAft>
                <a:spcPts val="0"/>
              </a:spcAft>
              <a:buClr>
                <a:schemeClr val="dk2"/>
              </a:buClr>
              <a:buSzPct val="117646"/>
              <a:buFont typeface="Arial"/>
              <a:buChar char="•"/>
            </a:pPr>
            <a:r>
              <a:rPr b="0" i="0" lang="en-ID" sz="2800" u="none" cap="none" strike="noStrike">
                <a:solidFill>
                  <a:schemeClr val="dk2"/>
                </a:solidFill>
                <a:latin typeface="Arial"/>
                <a:ea typeface="Arial"/>
                <a:cs typeface="Arial"/>
                <a:sym typeface="Arial"/>
              </a:rPr>
              <a:t>Regresi sederhana linier </a:t>
            </a:r>
            <a:endParaRPr b="0" i="0" sz="1400" u="none" cap="none" strike="noStrike">
              <a:solidFill>
                <a:srgbClr val="000000"/>
              </a:solidFill>
              <a:latin typeface="Arial"/>
              <a:ea typeface="Arial"/>
              <a:cs typeface="Arial"/>
              <a:sym typeface="Arial"/>
            </a:endParaRPr>
          </a:p>
          <a:p>
            <a:pPr indent="-425823" lvl="0" marL="571500" marR="0" rtl="0" algn="l">
              <a:lnSpc>
                <a:spcPct val="100000"/>
              </a:lnSpc>
              <a:spcBef>
                <a:spcPts val="0"/>
              </a:spcBef>
              <a:spcAft>
                <a:spcPts val="0"/>
              </a:spcAft>
              <a:buClr>
                <a:schemeClr val="dk2"/>
              </a:buClr>
              <a:buSzPct val="117646"/>
              <a:buFont typeface="Arial"/>
              <a:buChar char="•"/>
            </a:pPr>
            <a:r>
              <a:rPr b="0" i="0" lang="en-ID" sz="2800" u="none" cap="none" strike="noStrike">
                <a:solidFill>
                  <a:schemeClr val="dk2"/>
                </a:solidFill>
                <a:latin typeface="Arial"/>
                <a:ea typeface="Arial"/>
                <a:cs typeface="Arial"/>
                <a:sym typeface="Arial"/>
              </a:rPr>
              <a:t>Regresi sederhana non-linier</a:t>
            </a:r>
            <a:endParaRPr b="0" i="0" sz="1400" u="none" cap="none" strike="noStrike">
              <a:solidFill>
                <a:srgbClr val="000000"/>
              </a:solidFill>
              <a:latin typeface="Arial"/>
              <a:ea typeface="Arial"/>
              <a:cs typeface="Arial"/>
              <a:sym typeface="Arial"/>
            </a:endParaRPr>
          </a:p>
          <a:p>
            <a:pPr indent="-425823" lvl="0" marL="571500" marR="0" rtl="0" algn="l">
              <a:lnSpc>
                <a:spcPct val="100000"/>
              </a:lnSpc>
              <a:spcBef>
                <a:spcPts val="0"/>
              </a:spcBef>
              <a:spcAft>
                <a:spcPts val="0"/>
              </a:spcAft>
              <a:buClr>
                <a:schemeClr val="dk2"/>
              </a:buClr>
              <a:buSzPct val="117646"/>
              <a:buFont typeface="Arial"/>
              <a:buChar char="•"/>
            </a:pPr>
            <a:r>
              <a:rPr b="0" i="0" lang="en-ID" sz="2800" u="none" cap="none" strike="noStrike">
                <a:solidFill>
                  <a:schemeClr val="dk2"/>
                </a:solidFill>
                <a:latin typeface="Arial"/>
                <a:ea typeface="Arial"/>
                <a:cs typeface="Arial"/>
                <a:sym typeface="Arial"/>
              </a:rPr>
              <a:t>Contoh: memprediksi co2emission vs EngineSize dari semua mobil.</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ct val="117646"/>
              <a:buFont typeface="Arial"/>
              <a:buNone/>
            </a:pPr>
            <a:r>
              <a:t/>
            </a:r>
            <a:endParaRPr b="0" i="0" sz="2800" u="none" cap="none" strike="noStrike">
              <a:solidFill>
                <a:schemeClr val="dk2"/>
              </a:solidFill>
              <a:latin typeface="Arial"/>
              <a:ea typeface="Arial"/>
              <a:cs typeface="Arial"/>
              <a:sym typeface="Arial"/>
            </a:endParaRPr>
          </a:p>
          <a:p>
            <a:pPr indent="0" lvl="0" marL="114300" marR="0" rtl="0" algn="l">
              <a:lnSpc>
                <a:spcPct val="100000"/>
              </a:lnSpc>
              <a:spcBef>
                <a:spcPts val="0"/>
              </a:spcBef>
              <a:spcAft>
                <a:spcPts val="0"/>
              </a:spcAft>
              <a:buClr>
                <a:schemeClr val="dk2"/>
              </a:buClr>
              <a:buSzPct val="117646"/>
              <a:buFont typeface="Arial"/>
              <a:buNone/>
            </a:pPr>
            <a:r>
              <a:rPr b="0" i="0" lang="en-ID" sz="2800" u="none" cap="none" strike="noStrike">
                <a:solidFill>
                  <a:schemeClr val="dk2"/>
                </a:solidFill>
                <a:latin typeface="Arial"/>
                <a:ea typeface="Arial"/>
                <a:cs typeface="Arial"/>
                <a:sym typeface="Arial"/>
              </a:rPr>
              <a:t>Regresi Variabel Jamak/Berganda:</a:t>
            </a:r>
            <a:endParaRPr b="0" i="0" sz="1400" u="none" cap="none" strike="noStrike">
              <a:solidFill>
                <a:srgbClr val="000000"/>
              </a:solidFill>
              <a:latin typeface="Arial"/>
              <a:ea typeface="Arial"/>
              <a:cs typeface="Arial"/>
              <a:sym typeface="Arial"/>
            </a:endParaRPr>
          </a:p>
          <a:p>
            <a:pPr indent="-425823" lvl="0" marL="571500" marR="0" rtl="0" algn="l">
              <a:lnSpc>
                <a:spcPct val="100000"/>
              </a:lnSpc>
              <a:spcBef>
                <a:spcPts val="0"/>
              </a:spcBef>
              <a:spcAft>
                <a:spcPts val="0"/>
              </a:spcAft>
              <a:buClr>
                <a:schemeClr val="dk2"/>
              </a:buClr>
              <a:buSzPct val="117646"/>
              <a:buFont typeface="Arial"/>
              <a:buChar char="•"/>
            </a:pPr>
            <a:r>
              <a:rPr b="0" i="0" lang="en-ID" sz="2800" u="none" cap="none" strike="noStrike">
                <a:solidFill>
                  <a:schemeClr val="dk2"/>
                </a:solidFill>
                <a:latin typeface="Arial"/>
                <a:ea typeface="Arial"/>
                <a:cs typeface="Arial"/>
                <a:sym typeface="Arial"/>
              </a:rPr>
              <a:t>Regresi variabel jamak linier </a:t>
            </a:r>
            <a:endParaRPr b="0" i="0" sz="1400" u="none" cap="none" strike="noStrike">
              <a:solidFill>
                <a:srgbClr val="000000"/>
              </a:solidFill>
              <a:latin typeface="Arial"/>
              <a:ea typeface="Arial"/>
              <a:cs typeface="Arial"/>
              <a:sym typeface="Arial"/>
            </a:endParaRPr>
          </a:p>
          <a:p>
            <a:pPr indent="-425823" lvl="0" marL="571500" marR="0" rtl="0" algn="l">
              <a:lnSpc>
                <a:spcPct val="100000"/>
              </a:lnSpc>
              <a:spcBef>
                <a:spcPts val="0"/>
              </a:spcBef>
              <a:spcAft>
                <a:spcPts val="0"/>
              </a:spcAft>
              <a:buClr>
                <a:schemeClr val="dk2"/>
              </a:buClr>
              <a:buSzPct val="117646"/>
              <a:buFont typeface="Arial"/>
              <a:buChar char="•"/>
            </a:pPr>
            <a:r>
              <a:rPr b="0" i="0" lang="en-ID" sz="2800" u="none" cap="none" strike="noStrike">
                <a:solidFill>
                  <a:schemeClr val="dk2"/>
                </a:solidFill>
                <a:latin typeface="Arial"/>
                <a:ea typeface="Arial"/>
                <a:cs typeface="Arial"/>
                <a:sym typeface="Arial"/>
              </a:rPr>
              <a:t>Regresi variabel jamak non-linier</a:t>
            </a:r>
            <a:endParaRPr b="0" i="0" sz="1400" u="none" cap="none" strike="noStrike">
              <a:solidFill>
                <a:srgbClr val="000000"/>
              </a:solidFill>
              <a:latin typeface="Arial"/>
              <a:ea typeface="Arial"/>
              <a:cs typeface="Arial"/>
              <a:sym typeface="Arial"/>
            </a:endParaRPr>
          </a:p>
          <a:p>
            <a:pPr indent="-425823" lvl="0" marL="571500" marR="0" rtl="0" algn="l">
              <a:lnSpc>
                <a:spcPct val="100000"/>
              </a:lnSpc>
              <a:spcBef>
                <a:spcPts val="0"/>
              </a:spcBef>
              <a:spcAft>
                <a:spcPts val="0"/>
              </a:spcAft>
              <a:buClr>
                <a:schemeClr val="dk2"/>
              </a:buClr>
              <a:buSzPct val="117646"/>
              <a:buFont typeface="Arial"/>
              <a:buChar char="•"/>
            </a:pPr>
            <a:r>
              <a:rPr b="0" i="0" lang="en-ID" sz="2800" u="none" cap="none" strike="noStrike">
                <a:solidFill>
                  <a:schemeClr val="dk2"/>
                </a:solidFill>
                <a:latin typeface="Arial"/>
                <a:ea typeface="Arial"/>
                <a:cs typeface="Arial"/>
                <a:sym typeface="Arial"/>
              </a:rPr>
              <a:t>Contoh: memprediksi co2emission vs EngineSize dan Cylinders dari semua mobil.</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ct val="117646"/>
              <a:buFont typeface="Arial"/>
              <a:buNone/>
            </a:pPr>
            <a:r>
              <a:t/>
            </a:r>
            <a:endParaRPr b="0" i="0" sz="2800" u="none" cap="none" strike="noStrike">
              <a:solidFill>
                <a:schemeClr val="dk2"/>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ct val="117646"/>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9"/>
          <p:cNvSpPr txBox="1"/>
          <p:nvPr/>
        </p:nvSpPr>
        <p:spPr>
          <a:xfrm>
            <a:off x="311700" y="445025"/>
            <a:ext cx="8520600" cy="572700"/>
          </a:xfrm>
          <a:prstGeom prst="rect">
            <a:avLst/>
          </a:prstGeom>
          <a:noFill/>
          <a:ln>
            <a:noFill/>
          </a:ln>
        </p:spPr>
        <p:txBody>
          <a:bodyPr anchorCtr="0" anchor="b" bIns="91425" lIns="91425" spcFirstLastPara="1" rIns="91425" wrap="square" tIns="91425">
            <a:normAutofit fontScale="60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ID" sz="5200" u="none" cap="none" strike="noStrike">
                <a:solidFill>
                  <a:schemeClr val="dk1"/>
                </a:solidFill>
                <a:latin typeface="Arial"/>
                <a:ea typeface="Arial"/>
                <a:cs typeface="Arial"/>
                <a:sym typeface="Arial"/>
              </a:rPr>
              <a:t>Aplikasi Regresi</a:t>
            </a:r>
            <a:endParaRPr b="0" i="0" sz="5200" u="none" cap="none" strike="noStrike">
              <a:solidFill>
                <a:schemeClr val="dk1"/>
              </a:solidFill>
              <a:latin typeface="Arial"/>
              <a:ea typeface="Arial"/>
              <a:cs typeface="Arial"/>
              <a:sym typeface="Arial"/>
            </a:endParaRPr>
          </a:p>
        </p:txBody>
      </p:sp>
      <p:sp>
        <p:nvSpPr>
          <p:cNvPr id="290" name="Google Shape;290;p9"/>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457200" lvl="0" marL="571500" marR="0" rtl="0" algn="l">
              <a:lnSpc>
                <a:spcPct val="100000"/>
              </a:lnSpc>
              <a:spcBef>
                <a:spcPts val="0"/>
              </a:spcBef>
              <a:spcAft>
                <a:spcPts val="0"/>
              </a:spcAft>
              <a:buClr>
                <a:schemeClr val="dk2"/>
              </a:buClr>
              <a:buSzPts val="2800"/>
              <a:buFont typeface="Arial"/>
              <a:buChar char="•"/>
            </a:pPr>
            <a:r>
              <a:rPr b="0" i="0" lang="en-ID" sz="2800" u="none" cap="none" strike="noStrike">
                <a:solidFill>
                  <a:schemeClr val="dk2"/>
                </a:solidFill>
                <a:latin typeface="Arial"/>
                <a:ea typeface="Arial"/>
                <a:cs typeface="Arial"/>
                <a:sym typeface="Arial"/>
              </a:rPr>
              <a:t>Prakiraan penjualan produk</a:t>
            </a:r>
            <a:endParaRPr b="0" i="0" sz="1400" u="none" cap="none" strike="noStrike">
              <a:solidFill>
                <a:srgbClr val="000000"/>
              </a:solidFill>
              <a:latin typeface="Arial"/>
              <a:ea typeface="Arial"/>
              <a:cs typeface="Arial"/>
              <a:sym typeface="Arial"/>
            </a:endParaRPr>
          </a:p>
          <a:p>
            <a:pPr indent="-457200" lvl="0" marL="571500" marR="0" rtl="0" algn="l">
              <a:lnSpc>
                <a:spcPct val="100000"/>
              </a:lnSpc>
              <a:spcBef>
                <a:spcPts val="0"/>
              </a:spcBef>
              <a:spcAft>
                <a:spcPts val="0"/>
              </a:spcAft>
              <a:buClr>
                <a:schemeClr val="dk2"/>
              </a:buClr>
              <a:buSzPts val="2800"/>
              <a:buFont typeface="Arial"/>
              <a:buChar char="•"/>
            </a:pPr>
            <a:r>
              <a:rPr b="0" i="0" lang="en-ID" sz="2800" u="none" cap="none" strike="noStrike">
                <a:solidFill>
                  <a:schemeClr val="dk2"/>
                </a:solidFill>
                <a:latin typeface="Arial"/>
                <a:ea typeface="Arial"/>
                <a:cs typeface="Arial"/>
                <a:sym typeface="Arial"/>
              </a:rPr>
              <a:t>Analisis kepuasan</a:t>
            </a:r>
            <a:endParaRPr b="0" i="0" sz="1400" u="none" cap="none" strike="noStrike">
              <a:solidFill>
                <a:srgbClr val="000000"/>
              </a:solidFill>
              <a:latin typeface="Arial"/>
              <a:ea typeface="Arial"/>
              <a:cs typeface="Arial"/>
              <a:sym typeface="Arial"/>
            </a:endParaRPr>
          </a:p>
          <a:p>
            <a:pPr indent="-457200" lvl="0" marL="571500" marR="0" rtl="0" algn="l">
              <a:lnSpc>
                <a:spcPct val="100000"/>
              </a:lnSpc>
              <a:spcBef>
                <a:spcPts val="0"/>
              </a:spcBef>
              <a:spcAft>
                <a:spcPts val="0"/>
              </a:spcAft>
              <a:buClr>
                <a:schemeClr val="dk2"/>
              </a:buClr>
              <a:buSzPts val="2800"/>
              <a:buFont typeface="Arial"/>
              <a:buChar char="•"/>
            </a:pPr>
            <a:r>
              <a:rPr b="0" i="0" lang="en-ID" sz="2800" u="none" cap="none" strike="noStrike">
                <a:solidFill>
                  <a:schemeClr val="dk2"/>
                </a:solidFill>
                <a:latin typeface="Arial"/>
                <a:ea typeface="Arial"/>
                <a:cs typeface="Arial"/>
                <a:sym typeface="Arial"/>
              </a:rPr>
              <a:t>Estimasi harga</a:t>
            </a:r>
            <a:endParaRPr b="0" i="0" sz="1400" u="none" cap="none" strike="noStrike">
              <a:solidFill>
                <a:srgbClr val="000000"/>
              </a:solidFill>
              <a:latin typeface="Arial"/>
              <a:ea typeface="Arial"/>
              <a:cs typeface="Arial"/>
              <a:sym typeface="Arial"/>
            </a:endParaRPr>
          </a:p>
          <a:p>
            <a:pPr indent="-457200" lvl="0" marL="571500" marR="0" rtl="0" algn="l">
              <a:lnSpc>
                <a:spcPct val="100000"/>
              </a:lnSpc>
              <a:spcBef>
                <a:spcPts val="0"/>
              </a:spcBef>
              <a:spcAft>
                <a:spcPts val="0"/>
              </a:spcAft>
              <a:buClr>
                <a:schemeClr val="dk2"/>
              </a:buClr>
              <a:buSzPts val="2800"/>
              <a:buFont typeface="Arial"/>
              <a:buChar char="•"/>
            </a:pPr>
            <a:r>
              <a:rPr b="0" i="0" lang="en-ID" sz="2800" u="none" cap="none" strike="noStrike">
                <a:solidFill>
                  <a:schemeClr val="dk2"/>
                </a:solidFill>
                <a:latin typeface="Arial"/>
                <a:ea typeface="Arial"/>
                <a:cs typeface="Arial"/>
                <a:sym typeface="Arial"/>
              </a:rPr>
              <a:t>Pendapatan pekerjaan</a:t>
            </a:r>
            <a:endParaRPr b="0" i="0" sz="1400" u="none" cap="none" strike="noStrike">
              <a:solidFill>
                <a:srgbClr val="000000"/>
              </a:solidFill>
              <a:latin typeface="Arial"/>
              <a:ea typeface="Arial"/>
              <a:cs typeface="Arial"/>
              <a:sym typeface="Arial"/>
            </a:endParaRPr>
          </a:p>
          <a:p>
            <a:pPr indent="-457200" lvl="0" marL="571500" marR="0" rtl="0" algn="l">
              <a:lnSpc>
                <a:spcPct val="100000"/>
              </a:lnSpc>
              <a:spcBef>
                <a:spcPts val="0"/>
              </a:spcBef>
              <a:spcAft>
                <a:spcPts val="0"/>
              </a:spcAft>
              <a:buClr>
                <a:schemeClr val="dk2"/>
              </a:buClr>
              <a:buSzPts val="2800"/>
              <a:buFont typeface="Arial"/>
              <a:buChar char="•"/>
            </a:pPr>
            <a:r>
              <a:rPr b="0" i="0" lang="en-ID" sz="2800" u="none" cap="none" strike="noStrike">
                <a:solidFill>
                  <a:schemeClr val="dk2"/>
                </a:solidFill>
                <a:latin typeface="Arial"/>
                <a:ea typeface="Arial"/>
                <a:cs typeface="Arial"/>
                <a:sym typeface="Arial"/>
              </a:rPr>
              <a:t>dst.</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heni</dc:creator>
</cp:coreProperties>
</file>