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3599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0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1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55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9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5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0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61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4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03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4475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KONSEP DASAR DIGITAL LEADERSHIP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leadership adalah kunci keberhasilan di era digital.</a:t>
            </a:r>
          </a:p>
          <a:p>
            <a:pPr lvl="1"/>
            <a:r>
              <a:t>Dibutuhkan mindset, kompetensi, dan strategi yang tepat.</a:t>
            </a:r>
          </a:p>
          <a:p>
            <a:pPr lvl="1"/>
            <a:r>
              <a:t>Pemimpin harus adaptif dan inovatif.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Digital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Kemampuan memimpin organisasi di era digital.</a:t>
            </a:r>
          </a:p>
          <a:p>
            <a:pPr lvl="1"/>
            <a:r>
              <a:t>Mengintegrasikan teknologi dalam strategi bisnis.</a:t>
            </a:r>
          </a:p>
          <a:p>
            <a:pPr lvl="1"/>
            <a:r>
              <a:t>Mendorong inovasi dan transformasi digital.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Perbedaan Leadership Tradisional &amp;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Tradisional: Hierarki, kontrol, stabilitas.</a:t>
            </a:r>
          </a:p>
          <a:p>
            <a:pPr lvl="1"/>
            <a:r>
              <a:t>Digital: Agile, kolaboratif, berbasis data.</a:t>
            </a:r>
          </a:p>
          <a:p>
            <a:pPr lvl="1"/>
            <a:r>
              <a:t>Fokus pada inovasi dan adaptasi cepat.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Karakteristik Digital Leader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Visioner terhadap transformasi digital.</a:t>
            </a:r>
          </a:p>
          <a:p>
            <a:pPr lvl="1"/>
            <a:r>
              <a:t>Adaptif terhadap perubahan teknologi.</a:t>
            </a:r>
          </a:p>
          <a:p>
            <a:pPr lvl="1"/>
            <a:r>
              <a:t>Berbasis data dalam pengambilan keputusan.</a:t>
            </a:r>
          </a:p>
          <a:p>
            <a:pPr lvl="1"/>
            <a:r>
              <a:t>Kolaboratif dan komunikatif.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Kompetensi Utama Digital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Mindset.</a:t>
            </a:r>
          </a:p>
          <a:p>
            <a:pPr lvl="1"/>
            <a:r>
              <a:t>Data Literacy.</a:t>
            </a:r>
          </a:p>
          <a:p>
            <a:pPr lvl="1"/>
            <a:r>
              <a:t>Technological Awareness.</a:t>
            </a:r>
          </a:p>
          <a:p>
            <a:pPr lvl="1"/>
            <a:r>
              <a:t>Change Management.</a:t>
            </a:r>
          </a:p>
          <a:p>
            <a:pPr lvl="1"/>
            <a:r>
              <a:t>Innovation Management.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Peran Digital Leader dalam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Mendorong transformasi digital.</a:t>
            </a:r>
          </a:p>
          <a:p>
            <a:pPr lvl="1"/>
            <a:r>
              <a:t>Membangun budaya inovasi.</a:t>
            </a:r>
          </a:p>
          <a:p>
            <a:pPr lvl="1"/>
            <a:r>
              <a:t>Mengelola perubahan organisasi.</a:t>
            </a:r>
          </a:p>
          <a:p>
            <a:pPr lvl="1"/>
            <a:r>
              <a:t>Mengembangkan talenta digital.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Digital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Resistensi terhadap perubahan.</a:t>
            </a:r>
          </a:p>
          <a:p>
            <a:pPr lvl="1"/>
            <a:r>
              <a:t>Gap kompetensi digital.</a:t>
            </a:r>
          </a:p>
          <a:p>
            <a:pPr lvl="1"/>
            <a:r>
              <a:t>Keamanan data dan privasi.</a:t>
            </a:r>
          </a:p>
          <a:p>
            <a:pPr lvl="1"/>
            <a:r>
              <a:t>Disrupsi teknologi yang cepat.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Strategi Menerapkan Digital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Menyusun roadmap transformasi digital.</a:t>
            </a:r>
          </a:p>
          <a:p>
            <a:pPr lvl="1"/>
            <a:r>
              <a:t>Pelatihan dan pengembangan SDM.</a:t>
            </a:r>
          </a:p>
          <a:p>
            <a:pPr lvl="1"/>
            <a:r>
              <a:t>Pemanfaatan big data dan AI.</a:t>
            </a:r>
          </a:p>
          <a:p>
            <a:pPr lvl="1"/>
            <a:r>
              <a:t>Kolaborasi lintas divisi.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Contoh Implementasi Digital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Digitalisasi proses bisnis.</a:t>
            </a:r>
          </a:p>
          <a:p>
            <a:pPr lvl="1"/>
            <a:r>
              <a:t>Penggunaan platform kolaborasi online.</a:t>
            </a:r>
          </a:p>
          <a:p>
            <a:pPr lvl="1"/>
            <a:r>
              <a:t>Otomatisasi layanan pelanggan.</a:t>
            </a:r>
          </a:p>
          <a:p>
            <a:pPr lvl="1"/>
            <a:r>
              <a:t>Pemanfaatan media sosial dan digital marketing.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</TotalTime>
  <Words>213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Retrospect</vt:lpstr>
      <vt:lpstr>KONSEP DASAR DIGITAL LEADERSHIP</vt:lpstr>
      <vt:lpstr>Pengertian Digital Leadership</vt:lpstr>
      <vt:lpstr>Perbedaan Leadership Tradisional &amp; Digital</vt:lpstr>
      <vt:lpstr>Karakteristik Digital Leader</vt:lpstr>
      <vt:lpstr>Kompetensi Utama Digital Leadership</vt:lpstr>
      <vt:lpstr>Peran Digital Leader dalam Organisasi</vt:lpstr>
      <vt:lpstr>Tantangan Digital Leadership</vt:lpstr>
      <vt:lpstr>Strategi Menerapkan Digital Leadership</vt:lpstr>
      <vt:lpstr>Contoh Implementasi Digital Leadership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DIGITAL LEADERSHIP</dc:title>
  <dc:subject/>
  <dc:creator>Employee</dc:creator>
  <cp:keywords/>
  <dc:description>generated using python-pptx</dc:description>
  <cp:lastModifiedBy>Employee</cp:lastModifiedBy>
  <cp:revision>2</cp:revision>
  <dcterms:created xsi:type="dcterms:W3CDTF">2013-01-27T09:14:16Z</dcterms:created>
  <dcterms:modified xsi:type="dcterms:W3CDTF">2026-03-02T07:58:45Z</dcterms:modified>
  <cp:category/>
</cp:coreProperties>
</file>