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6076950" cy="455295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dayy9z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f875fe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sw_fg_1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yikdo5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8fbur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nwm7cy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k6tr9t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9vnkjw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od3olg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jbd_r9r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df7lw3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p2pqpi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wer1z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7_1nq5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zto6ru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vk9hii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kd0hn4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d9y1h2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98agyl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vbwpeb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zy2kh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lnsuwd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t36gzx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6jtsi8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cvb6u6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noy9fs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h3ood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90qhhp0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5frbnz_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l8v4x5q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mwap65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5tofpz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wdduew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djfcj3v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