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Pengantar Managing Digital Organization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Dasar Organisasi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Organisasi digital adalah organisasi yang mengintegrasikan teknologi digital dalam proses bisnisnya.</a:t>
            </a:r>
          </a:p>
          <a:p>
            <a:pPr lvl="1"/>
            <a:r>
              <a:t>Menggunakan data sebagai dasar pengambilan keputusan.</a:t>
            </a:r>
          </a:p>
          <a:p>
            <a:pPr lvl="1"/>
            <a:r>
              <a:t>Berorientasi pada inovasi dan kecepatan adaptasi.</a:t>
            </a:r>
          </a:p>
          <a:p>
            <a:pPr lvl="1"/>
            <a:r>
              <a:t>Memanfaatkan platform digital untuk operasional dan pemasaran.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Perbedaan Organisasi Tradisional dan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Struktur: Hierarkis vs Agile &amp; Fleksibel</a:t>
            </a:r>
          </a:p>
          <a:p>
            <a:pPr lvl="1"/>
            <a:r>
              <a:t>Pengambilan Keputusan: Lambat vs Berbasis Data Real-Time</a:t>
            </a:r>
          </a:p>
          <a:p>
            <a:pPr lvl="1"/>
            <a:r>
              <a:t>Budaya Kerja: Prosedural vs Kolaboratif &amp; Inovatif</a:t>
            </a:r>
          </a:p>
          <a:p>
            <a:pPr lvl="1"/>
            <a:r>
              <a:t>Teknologi: Pendukung vs Core Business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Karakteristik Organisasi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Digital mindset pada seluruh SDM</a:t>
            </a:r>
          </a:p>
          <a:p>
            <a:pPr lvl="1"/>
            <a:r>
              <a:t>Pemanfaatan Big Data &amp; Analytics</a:t>
            </a:r>
          </a:p>
          <a:p>
            <a:pPr lvl="1"/>
            <a:r>
              <a:t>Customer-centric approach</a:t>
            </a:r>
          </a:p>
          <a:p>
            <a:pPr lvl="1"/>
            <a:r>
              <a:t>Kolaborasi berbasis teknologi (Cloud, AI, IoT)</a:t>
            </a:r>
          </a:p>
          <a:p>
            <a:pPr lvl="1"/>
            <a:r>
              <a:t>Continuous improvement &amp; innovation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Peran Manajemen dalam Era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Digital leadership</a:t>
            </a:r>
          </a:p>
          <a:p>
            <a:pPr lvl="1"/>
            <a:r>
              <a:t>Manajemen perubahan (Change Management)</a:t>
            </a:r>
          </a:p>
          <a:p>
            <a:pPr lvl="1"/>
            <a:r>
              <a:t>Pengambilan keputusan berbasis data</a:t>
            </a:r>
          </a:p>
          <a:p>
            <a:pPr lvl="1"/>
            <a:r>
              <a:t>Manajemen risiko digital</a:t>
            </a:r>
          </a:p>
          <a:p>
            <a:pPr lvl="1"/>
            <a:r>
              <a:t>Pengelolaan talenta digital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Digital Transformation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Proses integrasi teknologi digital ke seluruh aspek organisasi.</a:t>
            </a:r>
          </a:p>
          <a:p>
            <a:pPr lvl="1"/>
            <a:r>
              <a:t>Mengubah model bisnis dan budaya organisasi.</a:t>
            </a:r>
          </a:p>
          <a:p>
            <a:pPr lvl="1"/>
            <a:r>
              <a:t>Meningkatkan efisiensi dan pengalaman pelanggan.</a:t>
            </a:r>
          </a:p>
          <a:p>
            <a:pPr lvl="1"/>
            <a:r>
              <a:t>Contoh: E-commerce, Cloud system, Automation.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dalam Mengelola Organisasi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Resistensi terhadap perubahan</a:t>
            </a:r>
          </a:p>
          <a:p>
            <a:pPr lvl="1"/>
            <a:r>
              <a:t>Keamanan data dan privasi</a:t>
            </a:r>
          </a:p>
          <a:p>
            <a:pPr lvl="1"/>
            <a:r>
              <a:t>Kesenjangan keterampilan digital</a:t>
            </a:r>
          </a:p>
          <a:p>
            <a:pPr lvl="1"/>
            <a:r>
              <a:t>Disrupsi teknologi yang cepat</a:t>
            </a:r>
          </a:p>
          <a:p>
            <a:pPr lvl="1"/>
            <a:r>
              <a:t>Persaingan global berbasis platform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Sukses Organisasi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Membangun budaya inovasi</a:t>
            </a:r>
          </a:p>
          <a:p>
            <a:pPr lvl="1"/>
            <a:r>
              <a:t>Investasi pada teknologi yang relevan</a:t>
            </a:r>
          </a:p>
          <a:p>
            <a:pPr lvl="1"/>
            <a:r>
              <a:t>Pelatihan dan pengembangan SDM</a:t>
            </a:r>
          </a:p>
          <a:p>
            <a:pPr lvl="1"/>
            <a:r>
              <a:t>Fokus pada customer experience</a:t>
            </a:r>
          </a:p>
          <a:p>
            <a:pPr lvl="1"/>
            <a:r>
              <a:t>Evaluasi dan adaptasi berkelanjutan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Managing Digital Organization menuntut kepemimpinan adaptif.</a:t>
            </a:r>
          </a:p>
          <a:p>
            <a:pPr lvl="1"/>
            <a:r>
              <a:t>Teknologi menjadi inti strategi bisnis.</a:t>
            </a:r>
          </a:p>
          <a:p>
            <a:pPr lvl="1"/>
            <a:r>
              <a:t>Keunggulan kompetitif berasal dari inovasi dan data.</a:t>
            </a:r>
          </a:p>
          <a:p>
            <a:pPr lvl="1"/>
            <a:r>
              <a:t>Transformasi digital adalah kebutuhan, bukan pilihan.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</TotalTime>
  <Words>238</Words>
  <Application>Microsoft Macintosh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Pengantar Managing Digital Organization</vt:lpstr>
      <vt:lpstr>Konsep Dasar Organisasi Digital</vt:lpstr>
      <vt:lpstr>Perbedaan Organisasi Tradisional dan Digital</vt:lpstr>
      <vt:lpstr>Karakteristik Organisasi Digital</vt:lpstr>
      <vt:lpstr>Peran Manajemen dalam Era Digital</vt:lpstr>
      <vt:lpstr>Digital Transformation</vt:lpstr>
      <vt:lpstr>Tantangan dalam Mengelola Organisasi Digital</vt:lpstr>
      <vt:lpstr>Strategi Sukses Organisasi Digital</vt:lpstr>
      <vt:lpstr>Kesimpulan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Managing Digital Organization</dc:title>
  <dc:creator>User</dc:creator>
  <dc:description>generated using python-pptx</dc:description>
  <cp:lastModifiedBy>User</cp:lastModifiedBy>
  <cp:revision>2</cp:revision>
  <dcterms:created xsi:type="dcterms:W3CDTF">2013-01-27T09:14:16Z</dcterms:created>
  <dcterms:modified xsi:type="dcterms:W3CDTF">2026-03-03T07:26:32Z</dcterms:modified>
</cp:coreProperties>
</file>