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Konsep Manajemen Operasi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Manajemen operasi adalah inti keberhasilan organisasi.</a:t>
            </a:r>
          </a:p>
          <a:p>
            <a:pPr lvl="1"/>
            <a:r>
              <a:t>Efisiensi dan inovasi menjadi kunci daya saing.</a:t>
            </a:r>
          </a:p>
          <a:p>
            <a:pPr lvl="1"/>
            <a:r>
              <a:t>Teknologi menjadi enabler utama dalam bisnis digital.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Manajemen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Manajemen operasi adalah pengelolaan proses produksi barang dan jasa.</a:t>
            </a:r>
          </a:p>
          <a:p>
            <a:pPr lvl="1"/>
            <a:r>
              <a:t>Mengubah input menjadi output yang bernilai tambah.</a:t>
            </a:r>
          </a:p>
          <a:p>
            <a:pPr lvl="1"/>
            <a:r>
              <a:t>Berfokus pada efisiensi dan efektivitas proses.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Manajemen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Meningkatkan kualitas produk/jasa</a:t>
            </a:r>
          </a:p>
          <a:p>
            <a:pPr lvl="1"/>
            <a:r>
              <a:t>Mengoptimalkan biaya produksi</a:t>
            </a:r>
          </a:p>
          <a:p>
            <a:pPr lvl="1"/>
            <a:r>
              <a:t>Mempercepat waktu proses</a:t>
            </a:r>
          </a:p>
          <a:p>
            <a:pPr lvl="1"/>
            <a:r>
              <a:t>Meningkatkan kepuasan pelanggan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Utama Manajemen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Perencanaan kapasitas</a:t>
            </a:r>
          </a:p>
          <a:p>
            <a:pPr lvl="1"/>
            <a:r>
              <a:t>Perancangan proses</a:t>
            </a:r>
          </a:p>
          <a:p>
            <a:pPr lvl="1"/>
            <a:r>
              <a:t>Pengendalian kualitas</a:t>
            </a:r>
          </a:p>
          <a:p>
            <a:pPr lvl="1"/>
            <a:r>
              <a:t>Manajemen persediaan</a:t>
            </a:r>
          </a:p>
          <a:p>
            <a:pPr lvl="1"/>
            <a:r>
              <a:t>Penjadwalan produksi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Sistem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Input (SDM, bahan baku, teknologi)</a:t>
            </a:r>
          </a:p>
          <a:p>
            <a:pPr lvl="1"/>
            <a:r>
              <a:t>Proses transformasi</a:t>
            </a:r>
          </a:p>
          <a:p>
            <a:pPr lvl="1"/>
            <a:r>
              <a:t>Output (barang/jasa)</a:t>
            </a:r>
          </a:p>
          <a:p>
            <a:pPr lvl="1"/>
            <a:r>
              <a:t>Feedback untuk evaluasi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Manufaktur vs Jasa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Manufaktur menghasilkan produk berwujud</a:t>
            </a:r>
          </a:p>
          <a:p>
            <a:pPr lvl="1"/>
            <a:r>
              <a:t>Jasa bersifat tidak berwujud</a:t>
            </a:r>
          </a:p>
          <a:p>
            <a:pPr lvl="1"/>
            <a:r>
              <a:t>Jasa melibatkan interaksi langsung dengan pelanggan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Manajemen Operasi dalam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Automasi proses bisnis</a:t>
            </a:r>
          </a:p>
          <a:p>
            <a:pPr lvl="1"/>
            <a:r>
              <a:t>Penggunaan data analytics</a:t>
            </a:r>
          </a:p>
          <a:p>
            <a:pPr lvl="1"/>
            <a:r>
              <a:t>Cloud computing</a:t>
            </a:r>
          </a:p>
          <a:p>
            <a:pPr lvl="1"/>
            <a:r>
              <a:t>Sistem ERP dan CRM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Cost Leadership</a:t>
            </a:r>
          </a:p>
          <a:p>
            <a:pPr lvl="1"/>
            <a:r>
              <a:t>Quality Leadership</a:t>
            </a:r>
          </a:p>
          <a:p>
            <a:pPr lvl="1"/>
            <a:r>
              <a:t>Flexibility Strategy</a:t>
            </a:r>
          </a:p>
          <a:p>
            <a:pPr lvl="1"/>
            <a:r>
              <a:t>Speed &amp; Delivery Strategy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Manajemen Operasi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Disrupsi teknologi</a:t>
            </a:r>
          </a:p>
          <a:p>
            <a:pPr lvl="1"/>
            <a:r>
              <a:t>Fluktuasi permintaan</a:t>
            </a:r>
          </a:p>
          <a:p>
            <a:pPr lvl="1"/>
            <a:r>
              <a:t>Persaingan global</a:t>
            </a:r>
          </a:p>
          <a:p>
            <a:pPr lvl="1"/>
            <a:r>
              <a:t>Keamanan data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</TotalTime>
  <Words>161</Words>
  <Application>Microsoft Macintosh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Konsep Manajemen Operasi</vt:lpstr>
      <vt:lpstr>Pengertian Manajemen Operasi</vt:lpstr>
      <vt:lpstr>Tujuan Manajemen Operasi</vt:lpstr>
      <vt:lpstr>Fungsi Utama Manajemen Operasi</vt:lpstr>
      <vt:lpstr>Sistem Operasi</vt:lpstr>
      <vt:lpstr>Manufaktur vs Jasa</vt:lpstr>
      <vt:lpstr>Manajemen Operasi dalam Bisnis Digital</vt:lpstr>
      <vt:lpstr>Strategi Operasi</vt:lpstr>
      <vt:lpstr>Tantangan Manajemen Operasi</vt:lpstr>
      <vt:lpstr>Kesimpulan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Manajemen Operasi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2026-03-03T07:59:34Z</dcterms:modified>
</cp:coreProperties>
</file>