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Dimensi Budaya dan Pengaruhnya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Model Hofstede, Hall, dan Trompenaars dalam Komunikasi Bisnis Lintas Budaya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 &amp;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Dimensi budaya memengaruhi cara komunikasi dan interaksi dalam bisnis global</a:t>
            </a:r>
          </a:p>
          <a:p>
            <a:r>
              <a:t>- Memahami model ini membantu menghindari kesalahpahaman lintas budaya</a:t>
            </a:r>
          </a:p>
          <a:p>
            <a:r>
              <a:t>- Diskusi: Bagaimana pengalaman Anda dengan komunikasi lintas budaya?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&amp; 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konsep dimensi budaya</a:t>
            </a:r>
          </a:p>
          <a:p>
            <a:r>
              <a:t>- Mempelajari model Hofstede, Hall, dan Trompenaars</a:t>
            </a:r>
          </a:p>
          <a:p>
            <a:r>
              <a:t>- Menganalisis dampak dimensi budaya dalam bisnis global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Dimensi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Dimensi budaya adalah aspek karakteristik yang membedakan satu budaya dengan budaya lainnya, memengaruhi cara individu dan organisasi berkomunikasi serta bekerja.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Hofstede: Dimensi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Power Distance (Jarak Kekuasaan)</a:t>
            </a:r>
          </a:p>
          <a:p>
            <a:r>
              <a:t>- Individualism vs. Collectivism</a:t>
            </a:r>
          </a:p>
          <a:p>
            <a:r>
              <a:t>- Uncertainty Avoidance (Penghindaran Ketidakpastian)</a:t>
            </a:r>
          </a:p>
          <a:p>
            <a:r>
              <a:t>- Masculinity vs. Femininity</a:t>
            </a:r>
          </a:p>
          <a:p>
            <a:r>
              <a:t>- Long-Term vs. Short-Term Orientation</a:t>
            </a:r>
          </a:p>
          <a:p>
            <a:r>
              <a:t>- Indulgence vs. Restraint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Hall: High-Context vs. Low-Context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High-Context: Makna tersirat, komunikasi tidak langsung (Jepang, China)</a:t>
            </a:r>
          </a:p>
          <a:p>
            <a:r>
              <a:t>- Low-Context: Makna eksplisit, komunikasi langsung (AS, Jerman)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Hall: Monochronic vs. Polychronic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Monochronic: Fokus pada satu tugas dalam satu waktu, menghargai jadwal ketat (AS, Jerman)</a:t>
            </a:r>
          </a:p>
          <a:p>
            <a:r>
              <a:t>- Polychronic: Fleksibel dalam waktu, multitasking (Meksiko, India)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Trompenaars: Dimensi Budaya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Universalism vs. Particularism</a:t>
            </a:r>
          </a:p>
          <a:p>
            <a:r>
              <a:t>- Individualism vs. Communitarianism</a:t>
            </a:r>
          </a:p>
          <a:p>
            <a:r>
              <a:t>- Neutral vs. Affective</a:t>
            </a:r>
          </a:p>
          <a:p>
            <a:r>
              <a:t>- Specific vs. Diffuse</a:t>
            </a:r>
          </a:p>
          <a:p>
            <a:r>
              <a:t>- Achievement vs. Ascription</a:t>
            </a:r>
          </a:p>
          <a:p>
            <a:r>
              <a:t>- Sequential vs. Synchronic</a:t>
            </a:r>
          </a:p>
          <a:p>
            <a:r>
              <a:t>- Internal vs. External Control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Perbandingan Ketiga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Hofstede: Fokus pada nilai-nilai nasional</a:t>
            </a:r>
          </a:p>
          <a:p>
            <a:r>
              <a:t>- Hall: Fokus pada komunikasi dan persepsi waktu</a:t>
            </a:r>
          </a:p>
          <a:p>
            <a:r>
              <a:t>- Trompenaars: Fokus pada hubungan antar individu dalam bisnis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Dampak Dimensi Budaya pada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Negosiasi dan gaya komunikasi</a:t>
            </a:r>
          </a:p>
          <a:p>
            <a:r>
              <a:t>- Struktur organisasi dan kepemimpinan</a:t>
            </a:r>
          </a:p>
          <a:p>
            <a:r>
              <a:t>- Etika bisnis dan pengambilan keputusan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305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Dimensi Budaya dan Pengaruhnya</vt:lpstr>
      <vt:lpstr>Pengantar &amp; Tujuan Pembelajaran</vt:lpstr>
      <vt:lpstr>Definisi Dimensi Budaya</vt:lpstr>
      <vt:lpstr>Model Hofstede: Dimensi Budaya</vt:lpstr>
      <vt:lpstr>Model Hall: High-Context vs. Low-Context</vt:lpstr>
      <vt:lpstr>Model Hall: Monochronic vs. Polychronic</vt:lpstr>
      <vt:lpstr>Model Trompenaars: Dimensi Budaya</vt:lpstr>
      <vt:lpstr>Perbandingan Ketiga Model</vt:lpstr>
      <vt:lpstr>Dampak Dimensi Budaya pada Bisnis</vt:lpstr>
      <vt:lpstr>Kesimpulan &amp; Diskusi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DARMAJAYA</dc:creator>
  <cp:keywords/>
  <dc:description>generated using python-pptx</dc:description>
  <cp:lastModifiedBy>DARMAJAYA</cp:lastModifiedBy>
  <cp:revision>1</cp:revision>
  <dcterms:created xsi:type="dcterms:W3CDTF">2013-01-27T09:14:16Z</dcterms:created>
  <dcterms:modified xsi:type="dcterms:W3CDTF">2025-03-26T08:01:35Z</dcterms:modified>
  <cp:category/>
</cp:coreProperties>
</file>