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Strategi Komunikasi Efektif dalam Pariwisata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Strategi Komunikasi dalam Lingkungan Multikultural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Diskusi &amp; Refleksi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Apa pengalamanmu berkomunikasi dengan wisatawan asing?</a:t>
            </a:r>
          </a:p>
          <a:p>
            <a:r>
              <a:t>- Bagaimana strategi komunikasi dapat ditingkatkan di daerah wisata lokal?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Tujuan Pembelajaran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Menjelaskan pentingnya komunikasi dalam pariwisata</a:t>
            </a:r>
          </a:p>
          <a:p>
            <a:r>
              <a:t>- Menganalisis tantangan komunikasi multikultural</a:t>
            </a:r>
          </a:p>
          <a:p>
            <a:r>
              <a:t>- Mengidentifikasi strategi komunikasi yang efektif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Pentingnya Komunikasi dalam Pariwisata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Meningkatkan pengalaman wisatawan</a:t>
            </a:r>
          </a:p>
          <a:p>
            <a:r>
              <a:t>- Membangun citra positif destinasi</a:t>
            </a:r>
          </a:p>
          <a:p>
            <a:r>
              <a:t>- Menyelesaikan konflik dan meningkatkan pelayanan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Karakteristik Komunikasi Multikultural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Melibatkan berbagai latar belakang budaya</a:t>
            </a:r>
          </a:p>
          <a:p>
            <a:r>
              <a:t>- Perbedaan norma, bahasa, dan ekspresi</a:t>
            </a:r>
          </a:p>
          <a:p>
            <a:r>
              <a:t>- Memerlukan sensitivitas dan adaptasi budaya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Tantangan Komunikasi Multikultural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Hambatan bahasa</a:t>
            </a:r>
          </a:p>
          <a:p>
            <a:r>
              <a:t>- Stereotip dan prasangka</a:t>
            </a:r>
          </a:p>
          <a:p>
            <a:r>
              <a:t>- Perbedaan komunikasi nonverbal dan nilai budaya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Strategi Komunikasi Lintas Budaya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Gunakan bahasa sederhana dan visual</a:t>
            </a:r>
          </a:p>
          <a:p>
            <a:r>
              <a:t>- Pelatihan komunikasi lintas budaya</a:t>
            </a:r>
          </a:p>
          <a:p>
            <a:r>
              <a:t>- Kembangkan empati dan keterbukaan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Penggunaan Teknologi dalam Komunikasi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Terjemahan otomatis dan aplikasi panduan wisata</a:t>
            </a:r>
          </a:p>
          <a:p>
            <a:r>
              <a:t>- Media sosial sebagai alat komunikasi dan promosi</a:t>
            </a:r>
          </a:p>
          <a:p>
            <a:r>
              <a:t>- Sistem informasi multibahasa di tempat wisata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Peran Pemandu Wisata dan Frontliner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Menjadi jembatan antara wisatawan dan budaya lokal</a:t>
            </a:r>
          </a:p>
          <a:p>
            <a:r>
              <a:t>- Menyampaikan informasi dengan cara yang inklusif</a:t>
            </a:r>
          </a:p>
          <a:p>
            <a:r>
              <a:t>- Menangani komplain secara profesional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Studi Kasus: Bali &amp; Budaya Global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Bagaimana Bali menyesuaikan komunikasi dengan wisatawan mancanegara</a:t>
            </a:r>
          </a:p>
          <a:p>
            <a:r>
              <a:t>- Perpaduan budaya lokal dan ekspektasi global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