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10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395536" y="2276872"/>
            <a:ext cx="83529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/>
              <a:t>Komunikasi Bisnis dalam Lintas Budaya: Studi Kasus Global</a:t>
            </a:r>
            <a:br>
              <a:rPr lang="en-ID" sz="3600"/>
            </a:br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611560" y="4581128"/>
            <a:ext cx="86409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i="1"/>
              <a:t>Memahami Perbedaan, Membangun Koneksi</a:t>
            </a:r>
            <a:endParaRPr lang="sv-SE" sz="280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Tabel Perbandingan (Visual)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683568" y="2090172"/>
            <a:ext cx="80648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EDF461-2F06-5198-CA2C-CEE9A592C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628800"/>
            <a:ext cx="828092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4CD62-424A-9D4D-D233-20C4A9C09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8DAD7E3-B63F-13CE-92B1-FA7766A7C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b="1">
                <a:solidFill>
                  <a:schemeClr val="tx1"/>
                </a:solidFill>
              </a:rPr>
              <a:t>Strategi Komunikasi Efektif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86BA7C-9D1B-EBEC-A9C2-DE1CE9DE042B}"/>
              </a:ext>
            </a:extLst>
          </p:cNvPr>
          <p:cNvSpPr txBox="1"/>
          <p:nvPr/>
        </p:nvSpPr>
        <p:spPr>
          <a:xfrm>
            <a:off x="683568" y="2090172"/>
            <a:ext cx="80648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Adaptasi gaya komunikasi dengan budaya local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Gunakan penerjemah budaya jika diperlukan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Bangun kepercayaan melalui empati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Pelajari etiket sebelum bertemu mitra internasional</a:t>
            </a:r>
          </a:p>
        </p:txBody>
      </p:sp>
    </p:spTree>
    <p:extLst>
      <p:ext uri="{BB962C8B-B14F-4D97-AF65-F5344CB8AC3E}">
        <p14:creationId xmlns:p14="http://schemas.microsoft.com/office/powerpoint/2010/main" val="26841894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D0BDAAE-2FF3-6B2E-669A-6C8885881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764704"/>
            <a:ext cx="6400800" cy="792088"/>
          </a:xfrm>
        </p:spPr>
        <p:txBody>
          <a:bodyPr/>
          <a:lstStyle/>
          <a:p>
            <a:r>
              <a:rPr lang="en-ID" b="1">
                <a:solidFill>
                  <a:schemeClr val="tx1"/>
                </a:solidFill>
              </a:rPr>
              <a:t>Refleksi &amp; Diskusi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D11E73-712A-7389-E7FF-67C10413B182}"/>
              </a:ext>
            </a:extLst>
          </p:cNvPr>
          <p:cNvSpPr txBox="1"/>
          <p:nvPr/>
        </p:nvSpPr>
        <p:spPr>
          <a:xfrm>
            <a:off x="611560" y="2060848"/>
            <a:ext cx="763284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Apa tantangan terbesar yang pernah kamu hadapi dalam komunikasi lintas budaya?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Bagaimana kamu mengatasinya?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Negara mana yang paling menantang menurutmu?</a:t>
            </a:r>
          </a:p>
        </p:txBody>
      </p:sp>
    </p:spTree>
    <p:extLst>
      <p:ext uri="{BB962C8B-B14F-4D97-AF65-F5344CB8AC3E}">
        <p14:creationId xmlns:p14="http://schemas.microsoft.com/office/powerpoint/2010/main" val="339882371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19201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62CA79-6C48-7C4E-8099-9F470E71E08B}"/>
              </a:ext>
            </a:extLst>
          </p:cNvPr>
          <p:cNvSpPr txBox="1"/>
          <p:nvPr/>
        </p:nvSpPr>
        <p:spPr>
          <a:xfrm>
            <a:off x="449213" y="3863181"/>
            <a:ext cx="80752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“Jika kamu berbicara kepada seseorang dalam bahasanya, itu masuk ke kepalanya. Tapi jika kamu berbicara dalam bahasanya sendiri, itu masuk ke hatinya.”</a:t>
            </a:r>
          </a:p>
          <a:p>
            <a:r>
              <a:rPr lang="en-ID"/>
              <a:t> – Nelson Mandela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/>
              <a:t>Mengapa Ini Penting?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2E5FEF-5707-5C30-02EB-89805C812C11}"/>
              </a:ext>
            </a:extLst>
          </p:cNvPr>
          <p:cNvSpPr txBox="1"/>
          <p:nvPr/>
        </p:nvSpPr>
        <p:spPr>
          <a:xfrm>
            <a:off x="457200" y="2062818"/>
            <a:ext cx="83632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 dunia global, komunikasi bukan hanya soal bahasa, tapi budaya.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Kesalahpahaman kecil bisa berdampak besar dalam bisnis internasional.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Studi kasus ini membuka wawasan tentang bagaimana berkomunikasi secara efektif lintas negara.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/>
          </a:p>
          <a:p>
            <a:r>
              <a:rPr lang="en-ID"/>
              <a:t>Kerangka Presentasi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4E2A4-8350-9675-F21D-A2A9BD4BBBD7}"/>
              </a:ext>
            </a:extLst>
          </p:cNvPr>
          <p:cNvSpPr txBox="1"/>
          <p:nvPr/>
        </p:nvSpPr>
        <p:spPr>
          <a:xfrm>
            <a:off x="1331640" y="2309336"/>
            <a:ext cx="73551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Konsep komunikasi lintas budaya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Studi kasus negara-negara utama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 perbandingan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 komunikasi efektif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Diskusi &amp; refleksi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1844824"/>
            <a:ext cx="7704856" cy="4680520"/>
          </a:xfrm>
        </p:spPr>
        <p:txBody>
          <a:bodyPr>
            <a:normAutofit/>
          </a:bodyPr>
          <a:lstStyle/>
          <a:p>
            <a:pPr algn="l"/>
            <a:r>
              <a:rPr lang="en-ID">
                <a:solidFill>
                  <a:schemeClr val="tx1"/>
                </a:solidFill>
              </a:rPr>
              <a:t>High-context vs Low-context Communication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High-context: Pesan tersirat, budaya kolektif (Jepang, UEA, Brasil)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Low-context: Pesan eksplisit, budaya individualistik (AS, Jerman)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0" y="908720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 b="1"/>
              <a:t>Konsep Dasar</a:t>
            </a:r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96944" cy="792088"/>
          </a:xfrm>
        </p:spPr>
        <p:txBody>
          <a:bodyPr>
            <a:normAutofit/>
          </a:bodyPr>
          <a:lstStyle/>
          <a:p>
            <a:r>
              <a:rPr lang="en-ID" sz="2800" b="1">
                <a:solidFill>
                  <a:schemeClr val="tx1"/>
                </a:solidFill>
              </a:rPr>
              <a:t>Studi Kasus - Jepang</a:t>
            </a:r>
            <a:endParaRPr lang="en-ID" sz="4000" b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21ED2-8E4E-0D14-B6EF-C2C12B15D7C0}"/>
              </a:ext>
            </a:extLst>
          </p:cNvPr>
          <p:cNvSpPr txBox="1"/>
          <p:nvPr/>
        </p:nvSpPr>
        <p:spPr>
          <a:xfrm>
            <a:off x="683568" y="1844824"/>
            <a:ext cx="820891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/>
              <a:t>Komunikasi: Tidak langsung, sopan, penuh isyarat. Etiket: Tukar kartu nama (meishi) = simbol status &amp; hormat.</a:t>
            </a:r>
          </a:p>
          <a:p>
            <a:r>
              <a:rPr lang="en-ID" sz="2800"/>
              <a:t>Risiko: Terlalu lugas dianggap kasar.</a:t>
            </a:r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rm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Studi Kasus - Amerika Serikat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611560" y="2204864"/>
            <a:ext cx="77505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Komunikasi: Langsung, blak-blakan, to the point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Etiket: Efisiensi &amp; kecepatan adalah kunci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Risiko: Kesan terlalu agresif di mata budaya lain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16732"/>
            <a:ext cx="6400800" cy="648072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Studi Kasus - Jerman</a:t>
            </a:r>
            <a:endParaRPr lang="en-ID" sz="40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251520" y="1874728"/>
            <a:ext cx="87129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800" b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Komunikasi: Formal, logis, dan penuh struktur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Etiket: Sangat menghargai ketepatan waktu &amp; kejelasan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Risiko: Gaya terlalu serius bisa jadi hambatan emosional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4000" b="1">
                <a:solidFill>
                  <a:schemeClr val="tx1"/>
                </a:solidFill>
              </a:rPr>
              <a:t>Studi Kasus - Brasil</a:t>
            </a:r>
            <a:endParaRPr lang="en-ID" sz="4000" b="1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0" y="2032298"/>
            <a:ext cx="9144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Komunikasi: Personal, emosional, ramah.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Etiket: Bangun hubungan dulu sebelum bisnis.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Risiko: Terlalu formal dianggap tidak ramah.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280920" cy="1296144"/>
          </a:xfrm>
        </p:spPr>
        <p:txBody>
          <a:bodyPr>
            <a:noAutofit/>
          </a:bodyPr>
          <a:lstStyle/>
          <a:p>
            <a:r>
              <a:rPr lang="fi-FI" sz="4000">
                <a:solidFill>
                  <a:schemeClr val="tx1"/>
                </a:solidFill>
              </a:rPr>
              <a:t>Studi Kasus - UEA (Uni Emirat Arab)</a:t>
            </a:r>
            <a:endParaRPr lang="en-ID" sz="40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539552" y="2348880"/>
            <a:ext cx="82809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Komunikasi: Kontekstual, penuh sopan santun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Etiket: Hormati budaya Islam dan waktu shalatRisiko: Tidak menghargai nilai adat bisa merusak kepercayaan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3253</TotalTime>
  <Words>349</Words>
  <Application>Microsoft Office PowerPoint</Application>
  <PresentationFormat>On-screen Show (4:3)</PresentationFormat>
  <Paragraphs>49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448</cp:revision>
  <cp:lastPrinted>2017-08-29T02:54:51Z</cp:lastPrinted>
  <dcterms:created xsi:type="dcterms:W3CDTF">2010-04-18T12:06:30Z</dcterms:created>
  <dcterms:modified xsi:type="dcterms:W3CDTF">2025-04-14T08:06:32Z</dcterms:modified>
</cp:coreProperties>
</file>