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9" r:id="rId3"/>
    <p:sldId id="301" r:id="rId4"/>
    <p:sldId id="308" r:id="rId5"/>
    <p:sldId id="302" r:id="rId6"/>
    <p:sldId id="303" r:id="rId7"/>
    <p:sldId id="304" r:id="rId8"/>
    <p:sldId id="305" r:id="rId9"/>
    <p:sldId id="306" r:id="rId10"/>
    <p:sldId id="307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DARMAJAYA" initials="D" lastIdx="1" clrIdx="2">
    <p:extLst>
      <p:ext uri="{19B8F6BF-5375-455C-9EA6-DF929625EA0E}">
        <p15:presenceInfo xmlns:p15="http://schemas.microsoft.com/office/powerpoint/2012/main" userId="DARMAJAY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  <p:cm authorId="3" dt="2025-04-10T10:34:51.163" idx="1">
    <p:pos x="146" y="146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53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395536" y="2276872"/>
            <a:ext cx="835292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600"/>
              <a:t>Digitalisasi dan Komunikasi Bisnis Global</a:t>
            </a:r>
            <a:br>
              <a:rPr lang="en-ID" sz="3600"/>
            </a:br>
            <a:r>
              <a:rPr lang="id-ID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B0F0DDD-8414-FEEC-A4B6-BE6BE02588CC}"/>
              </a:ext>
            </a:extLst>
          </p:cNvPr>
          <p:cNvSpPr txBox="1"/>
          <p:nvPr/>
        </p:nvSpPr>
        <p:spPr>
          <a:xfrm>
            <a:off x="611560" y="4581128"/>
            <a:ext cx="86409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800"/>
              <a:t>Peran Teknologi dalam Komunikasi Bisnis Lintas Budaya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2716DB8-FAEE-040F-3C4B-5FFC056D53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720080"/>
          </a:xfrm>
        </p:spPr>
        <p:txBody>
          <a:bodyPr>
            <a:noAutofit/>
          </a:bodyPr>
          <a:lstStyle/>
          <a:p>
            <a:r>
              <a:rPr lang="en-ID" sz="4000">
                <a:solidFill>
                  <a:schemeClr val="tx1"/>
                </a:solidFill>
              </a:rPr>
              <a:t>Kesimpulan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BDB44E-D54C-90DB-002D-0C33262DE2B5}"/>
              </a:ext>
            </a:extLst>
          </p:cNvPr>
          <p:cNvSpPr txBox="1"/>
          <p:nvPr/>
        </p:nvSpPr>
        <p:spPr>
          <a:xfrm>
            <a:off x="683568" y="2090172"/>
            <a:ext cx="806489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Teknologi adalah jembatan komunikasi global.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Namun, pemahaman budaya tetap krusial.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Sinergi antara digitalisasi dan kesadaran budaya = komunikasi bisnis yang sukses.</a:t>
            </a:r>
          </a:p>
        </p:txBody>
      </p:sp>
    </p:spTree>
    <p:extLst>
      <p:ext uri="{BB962C8B-B14F-4D97-AF65-F5344CB8AC3E}">
        <p14:creationId xmlns:p14="http://schemas.microsoft.com/office/powerpoint/2010/main" val="12747597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84CBF5-6037-D187-830F-E351E20D9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908720"/>
            <a:ext cx="5544616" cy="192011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862CA79-6C48-7C4E-8099-9F470E71E08B}"/>
              </a:ext>
            </a:extLst>
          </p:cNvPr>
          <p:cNvSpPr txBox="1"/>
          <p:nvPr/>
        </p:nvSpPr>
        <p:spPr>
          <a:xfrm>
            <a:off x="449213" y="3863181"/>
            <a:ext cx="8075240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 b="1"/>
              <a:t>“Digital itu cepat, tapi komunikasi tetap butuh hati”</a:t>
            </a:r>
          </a:p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D" sz="4800"/>
              <a:t>Pendahuluan</a:t>
            </a:r>
            <a:endParaRPr kumimoji="0" lang="id-ID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A07F48-FBF1-11DF-2ADB-B100C1462843}"/>
              </a:ext>
            </a:extLst>
          </p:cNvPr>
          <p:cNvSpPr txBox="1"/>
          <p:nvPr/>
        </p:nvSpPr>
        <p:spPr>
          <a:xfrm>
            <a:off x="302840" y="2303412"/>
            <a:ext cx="82296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Komunikasi bisnis kini melintasi batas negara dan budaya.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Teknologi menjadi penghubung utama dalam dunia global.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Tantangan: perbedaan bahasa, nilai, norma.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Solusi: digitalisasi dan platform komunikasi modern.</a:t>
            </a:r>
            <a:endParaRPr lang="en-ID" sz="240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3839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ID"/>
          </a:p>
          <a:p>
            <a:r>
              <a:rPr lang="sv-SE"/>
              <a:t>Apa itu Digitalisasi dalam Komunikasi Bisnis</a:t>
            </a:r>
            <a:endParaRPr lang="id-ID" dirty="0">
              <a:latin typeface="+mj-lt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1844824"/>
            <a:ext cx="8733656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F4E2A4-8350-9675-F21D-A2A9BD4BBBD7}"/>
              </a:ext>
            </a:extLst>
          </p:cNvPr>
          <p:cNvSpPr txBox="1"/>
          <p:nvPr/>
        </p:nvSpPr>
        <p:spPr>
          <a:xfrm>
            <a:off x="457200" y="2309336"/>
            <a:ext cx="82296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Transformasi digital → penggunaan teknologi untuk mempercepat komunikasi.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Contoh: email, video conference, cloud collaboration.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Fokus pada efisiensi, kecepatan, dan aksesibilitas.</a:t>
            </a: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C0F00D3E-07FE-69B5-4BDE-9E9586A4DE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352928" cy="2520280"/>
          </a:xfrm>
        </p:spPr>
        <p:txBody>
          <a:bodyPr>
            <a:normAutofit fontScale="925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>
                <a:solidFill>
                  <a:schemeClr val="tx1"/>
                </a:solidFill>
              </a:rPr>
              <a:t>Melibatkan individu dari latar belakang budaya berbeda.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>
                <a:solidFill>
                  <a:schemeClr val="tx1"/>
                </a:solidFill>
              </a:rPr>
              <a:t>Pentingnya pemahaman konteks budaya: high-context vs low-context.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>
                <a:solidFill>
                  <a:schemeClr val="tx1"/>
                </a:solidFill>
              </a:rPr>
              <a:t>Kesalahan komunikasi bisa berdampak besar secara bisnis.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6220CB-6901-FD18-630A-643E64069188}"/>
              </a:ext>
            </a:extLst>
          </p:cNvPr>
          <p:cNvSpPr txBox="1"/>
          <p:nvPr/>
        </p:nvSpPr>
        <p:spPr>
          <a:xfrm>
            <a:off x="0" y="908720"/>
            <a:ext cx="9144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3600"/>
              <a:t>Komunikasi Lintas Budaya</a:t>
            </a:r>
            <a:endParaRPr lang="en-ID" sz="3600" b="1"/>
          </a:p>
        </p:txBody>
      </p:sp>
    </p:spTree>
    <p:extLst>
      <p:ext uri="{BB962C8B-B14F-4D97-AF65-F5344CB8AC3E}">
        <p14:creationId xmlns:p14="http://schemas.microsoft.com/office/powerpoint/2010/main" val="3669104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AD5ED23-28E2-DABF-180B-5C896BA452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496944" cy="792088"/>
          </a:xfrm>
        </p:spPr>
        <p:txBody>
          <a:bodyPr>
            <a:normAutofit/>
          </a:bodyPr>
          <a:lstStyle/>
          <a:p>
            <a:r>
              <a:rPr lang="en-ID">
                <a:solidFill>
                  <a:schemeClr val="tx1"/>
                </a:solidFill>
              </a:rPr>
              <a:t>Peran Teknologi dalam Menjembatani Perbedaan Budaya</a:t>
            </a:r>
            <a:endParaRPr lang="en-ID" sz="4000" b="1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821ED2-8E4E-0D14-B6EF-C2C12B15D7C0}"/>
              </a:ext>
            </a:extLst>
          </p:cNvPr>
          <p:cNvSpPr txBox="1"/>
          <p:nvPr/>
        </p:nvSpPr>
        <p:spPr>
          <a:xfrm>
            <a:off x="251520" y="1844824"/>
            <a:ext cx="864096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Penerjemah otomatis &amp; AI (contoh: Google Translate, DeepL).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Platform kolaborasi lintas negara (Zoom, Slack, MS Teams).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Pelatihan lintas budaya digital &amp; e-learning.</a:t>
            </a:r>
          </a:p>
        </p:txBody>
      </p:sp>
    </p:spTree>
    <p:extLst>
      <p:ext uri="{BB962C8B-B14F-4D97-AF65-F5344CB8AC3E}">
        <p14:creationId xmlns:p14="http://schemas.microsoft.com/office/powerpoint/2010/main" val="151024827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3E33F4D-0132-2342-2024-F3974F004E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1152128"/>
          </a:xfrm>
        </p:spPr>
        <p:txBody>
          <a:bodyPr>
            <a:normAutofit fontScale="92500" lnSpcReduction="10000"/>
          </a:bodyPr>
          <a:lstStyle/>
          <a:p>
            <a:r>
              <a:rPr lang="en-ID" sz="4000">
                <a:solidFill>
                  <a:schemeClr val="tx1"/>
                </a:solidFill>
              </a:rPr>
              <a:t>Manfaat Digitalisasi dalam Komunikasi Global</a:t>
            </a:r>
            <a:endParaRPr lang="en-ID" sz="360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FA04F4-D8E9-0D91-C14F-C2375B96211C}"/>
              </a:ext>
            </a:extLst>
          </p:cNvPr>
          <p:cNvSpPr txBox="1"/>
          <p:nvPr/>
        </p:nvSpPr>
        <p:spPr>
          <a:xfrm>
            <a:off x="611560" y="2204864"/>
            <a:ext cx="775059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Mengurangi hambatan bahasa &amp; jarak.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Meningkatkan produktivitas dan kecepatan pengambilan keputusan.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Akses informasi secara real-time.</a:t>
            </a:r>
          </a:p>
        </p:txBody>
      </p:sp>
    </p:spTree>
    <p:extLst>
      <p:ext uri="{BB962C8B-B14F-4D97-AF65-F5344CB8AC3E}">
        <p14:creationId xmlns:p14="http://schemas.microsoft.com/office/powerpoint/2010/main" val="25501182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A7654C9-DAD9-B779-EB05-EEE75627BA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016732"/>
            <a:ext cx="6400800" cy="648072"/>
          </a:xfrm>
        </p:spPr>
        <p:txBody>
          <a:bodyPr>
            <a:noAutofit/>
          </a:bodyPr>
          <a:lstStyle/>
          <a:p>
            <a:r>
              <a:rPr lang="sv-SE" sz="4000">
                <a:solidFill>
                  <a:schemeClr val="tx1"/>
                </a:solidFill>
              </a:rPr>
              <a:t>Tantangan Teknologi dalam Komunikasi Lintas Budaya</a:t>
            </a:r>
          </a:p>
          <a:p>
            <a:endParaRPr lang="en-ID" sz="400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63393F-4D8F-243D-01A4-8F68879526F8}"/>
              </a:ext>
            </a:extLst>
          </p:cNvPr>
          <p:cNvSpPr txBox="1"/>
          <p:nvPr/>
        </p:nvSpPr>
        <p:spPr>
          <a:xfrm>
            <a:off x="215516" y="2420888"/>
            <a:ext cx="871296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 b="1"/>
              <a:t>Interpretasi pesan bisa tetap berbeda (budaya non-verbal).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 b="1"/>
              <a:t>Ketergantungan pada teks bisa menyebabkan miskomunikasi.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 b="1"/>
              <a:t>Perbedaan infrastruktur digital antar negara.</a:t>
            </a:r>
          </a:p>
        </p:txBody>
      </p:sp>
    </p:spTree>
    <p:extLst>
      <p:ext uri="{BB962C8B-B14F-4D97-AF65-F5344CB8AC3E}">
        <p14:creationId xmlns:p14="http://schemas.microsoft.com/office/powerpoint/2010/main" val="245326300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866587C-36CB-3BFF-D0AF-CC14C3AE06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720080"/>
          </a:xfrm>
        </p:spPr>
        <p:txBody>
          <a:bodyPr>
            <a:normAutofit/>
          </a:bodyPr>
          <a:lstStyle/>
          <a:p>
            <a:r>
              <a:rPr lang="en-ID" sz="4000" b="1">
                <a:solidFill>
                  <a:schemeClr val="tx1"/>
                </a:solidFill>
              </a:rPr>
              <a:t>Studi Kasus Singkat</a:t>
            </a:r>
            <a:endParaRPr lang="en-ID" sz="4000" b="1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A0A1CC-6A48-A887-52ED-53657BC43981}"/>
              </a:ext>
            </a:extLst>
          </p:cNvPr>
          <p:cNvSpPr txBox="1"/>
          <p:nvPr/>
        </p:nvSpPr>
        <p:spPr>
          <a:xfrm>
            <a:off x="251520" y="2032298"/>
            <a:ext cx="889248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2800"/>
              <a:t>Kasus: Perusahaan Jepang dan startup Amerika berkolaborasi secara remote.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2800"/>
              <a:t>Masalah: Perbedaan gaya komunikasi (formal vs informal).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2800"/>
              <a:t>Solusi: Workshop lintas budaya + penggunaan platform yang mendukung struktur komunikasi terstandar.</a:t>
            </a:r>
          </a:p>
        </p:txBody>
      </p:sp>
    </p:spTree>
    <p:extLst>
      <p:ext uri="{BB962C8B-B14F-4D97-AF65-F5344CB8AC3E}">
        <p14:creationId xmlns:p14="http://schemas.microsoft.com/office/powerpoint/2010/main" val="371630624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FD3C9CB-5F06-F9CD-CF76-187B09815B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836712"/>
            <a:ext cx="8280920" cy="1296144"/>
          </a:xfrm>
        </p:spPr>
        <p:txBody>
          <a:bodyPr>
            <a:noAutofit/>
          </a:bodyPr>
          <a:lstStyle/>
          <a:p>
            <a:r>
              <a:rPr lang="fi-FI" sz="4000">
                <a:solidFill>
                  <a:schemeClr val="tx1"/>
                </a:solidFill>
              </a:rPr>
              <a:t>Strategi Efektif</a:t>
            </a:r>
            <a:endParaRPr lang="en-ID" sz="40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025DEB-0036-1AA9-3FF7-B19C9B1C3378}"/>
              </a:ext>
            </a:extLst>
          </p:cNvPr>
          <p:cNvSpPr txBox="1"/>
          <p:nvPr/>
        </p:nvSpPr>
        <p:spPr>
          <a:xfrm>
            <a:off x="539552" y="2348880"/>
            <a:ext cx="828092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Kombinasikan teknologi dengan pelatihan budaya.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Gunakan media visual dan infografis untuk memperjelas pesan.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Bangun budaya komunikasi terbuka dan adaptif.</a:t>
            </a:r>
          </a:p>
        </p:txBody>
      </p:sp>
    </p:spTree>
    <p:extLst>
      <p:ext uri="{BB962C8B-B14F-4D97-AF65-F5344CB8AC3E}">
        <p14:creationId xmlns:p14="http://schemas.microsoft.com/office/powerpoint/2010/main" val="102559729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3276</TotalTime>
  <Words>301</Words>
  <Application>Microsoft Office PowerPoint</Application>
  <PresentationFormat>On-screen Show (4:3)</PresentationFormat>
  <Paragraphs>44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449</cp:revision>
  <cp:lastPrinted>2017-08-29T02:54:51Z</cp:lastPrinted>
  <dcterms:created xsi:type="dcterms:W3CDTF">2010-04-18T12:06:30Z</dcterms:created>
  <dcterms:modified xsi:type="dcterms:W3CDTF">2025-04-25T01:36:19Z</dcterms:modified>
</cp:coreProperties>
</file>