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112514" y="2283259"/>
            <a:ext cx="93610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n-NO" sz="3600"/>
              <a:t>Pemasaran dan Branding dalam Konteks Budaya</a:t>
            </a:r>
            <a:br>
              <a:rPr lang="en-ID" sz="3600"/>
            </a:br>
            <a:endParaRPr lang="en-ID" sz="3600"/>
          </a:p>
          <a:p>
            <a:pPr algn="ctr"/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467544" y="458112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/>
              <a:t>Adaptasi Strategi Pemasaran dalam Berbagai Budaya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Strategi Adaptasi yang Efektif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179512" y="2090172"/>
            <a:ext cx="85689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Riset pasar lokal (etnografi, wawancara budaya).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Rekrut lokal expert atau tim lintas budaya.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Gunakan glocal strategy: global vision, local execution.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FBE509-F761-5C12-F4BA-0AD68D4BC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80274C-8570-40B5-6721-F8AF28FE8F89}"/>
              </a:ext>
            </a:extLst>
          </p:cNvPr>
          <p:cNvSpPr txBox="1"/>
          <p:nvPr/>
        </p:nvSpPr>
        <p:spPr>
          <a:xfrm>
            <a:off x="611560" y="2228671"/>
            <a:ext cx="820891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Budaya memengaruhi persepsi dan respon konsumen.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Strategi pemasaran yang berhasil = yang bisa membaca dan menghormati budaya lokal.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Adaptasi bukan berarti mengubah brand, tapi membuatnya relevan.</a:t>
            </a:r>
          </a:p>
        </p:txBody>
      </p:sp>
    </p:spTree>
    <p:extLst>
      <p:ext uri="{BB962C8B-B14F-4D97-AF65-F5344CB8AC3E}">
        <p14:creationId xmlns:p14="http://schemas.microsoft.com/office/powerpoint/2010/main" val="227732909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19201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62CA79-6C48-7C4E-8099-9F470E71E08B}"/>
              </a:ext>
            </a:extLst>
          </p:cNvPr>
          <p:cNvSpPr txBox="1"/>
          <p:nvPr/>
        </p:nvSpPr>
        <p:spPr>
          <a:xfrm>
            <a:off x="449213" y="3863181"/>
            <a:ext cx="807524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/>
              <a:t>“Digital itu cepat, tapi komunikasi tetap butuh hati”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Pendahuluan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A07F48-FBF1-11DF-2ADB-B100C1462843}"/>
              </a:ext>
            </a:extLst>
          </p:cNvPr>
          <p:cNvSpPr txBox="1"/>
          <p:nvPr/>
        </p:nvSpPr>
        <p:spPr>
          <a:xfrm>
            <a:off x="107504" y="2303412"/>
            <a:ext cx="89289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Globalisasi membuka peluang bisnis lintas negara.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Namun, budaya memengaruhi cara orang menerima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800"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pesan pemasaran.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Pentingnya memahami budaya dalam membangun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800"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merek dan strategi pemasaran.</a:t>
            </a:r>
            <a:endParaRPr lang="en-ID" sz="280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383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sv-SE"/>
              <a:t>Apa Itu Budaya dalam Konteks Pemasaran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4E2A4-8350-9675-F21D-A2A9BD4BBBD7}"/>
              </a:ext>
            </a:extLst>
          </p:cNvPr>
          <p:cNvSpPr txBox="1"/>
          <p:nvPr/>
        </p:nvSpPr>
        <p:spPr>
          <a:xfrm>
            <a:off x="457200" y="2309336"/>
            <a:ext cx="8229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Budaya = nilai, kepercayaan, norma, dan kebiasaan masyarakat.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Budaya membentuk perilaku konsumen: preferensi, gaya hidup, dan respon terhadap pesan.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 sederhana: cara menyapa, warna yang disukai, simbol-simbol.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252028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Brand bukan hanya logo, tapi persepsi di benak konsumen.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Persepsi ini sangat dipengaruhi oleh budaya lokal.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Contoh: McDonald's di Jepang vs India → branding tetap global, tetapi pendekatannya lokal.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/>
              <a:t>Branding dalam Konteks Budaya</a:t>
            </a:r>
            <a:endParaRPr lang="en-ID" sz="3600" b="1"/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792088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Strategi Pemasaran Global vs Lokal</a:t>
            </a:r>
            <a:endParaRPr lang="en-ID" sz="3600" b="1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78645D-B544-4771-8AA1-D3B1AA6C6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106434"/>
            <a:ext cx="7992888" cy="312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Autofit/>
          </a:bodyPr>
          <a:lstStyle/>
          <a:p>
            <a:r>
              <a:rPr lang="es-ES" sz="3600">
                <a:solidFill>
                  <a:schemeClr val="tx1"/>
                </a:solidFill>
              </a:rPr>
              <a:t>Model Hofstede &amp; Aplikasi ke Pemasaran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611560" y="2204864"/>
            <a:ext cx="775059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/>
              <a:t>Hofstede’s Cultural Dimensions: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Individualisme vs Kolektivisme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Power Distance (jarak kekuasaan)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Uncertainty Avoidance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Masculinity vs Femininity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Long-Term Orientation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Dampaknya terhadap gaya komunikasi iklan, harga, distribusi, dll.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16732"/>
            <a:ext cx="6400800" cy="648072"/>
          </a:xfrm>
        </p:spPr>
        <p:txBody>
          <a:bodyPr>
            <a:noAutofit/>
          </a:bodyPr>
          <a:lstStyle/>
          <a:p>
            <a:r>
              <a:rPr lang="sv-SE" sz="3600">
                <a:solidFill>
                  <a:schemeClr val="tx1"/>
                </a:solidFill>
              </a:rPr>
              <a:t>Studi Kasus #1 – Coca-Cola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215516" y="2420888"/>
            <a:ext cx="87129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Kampanye global yang tetap terasa lokal.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Contoh: "Share a Coke" → nama populer disesuaikan dengan tiap negara.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Visual dan pesan emosional tetap relevan secara budaya.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8064896" cy="720080"/>
          </a:xfrm>
        </p:spPr>
        <p:txBody>
          <a:bodyPr>
            <a:noAutofit/>
          </a:bodyPr>
          <a:lstStyle/>
          <a:p>
            <a:r>
              <a:rPr lang="it-IT" sz="3600" b="1">
                <a:solidFill>
                  <a:schemeClr val="tx1"/>
                </a:solidFill>
              </a:rPr>
              <a:t>Studi Kasus #2 – IKEA di Tiongkok</a:t>
            </a:r>
            <a:endParaRPr lang="en-ID" sz="36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251520" y="2032298"/>
            <a:ext cx="88924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Tantangan awal: konsumen tidak paham konsep “self-service”.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Adaptasi: buka toko besar untuk tempat nongkrong keluarga.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Menggabungkan nilai Barat dan kebiasaan lokal.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8520" y="836712"/>
            <a:ext cx="9252520" cy="1296144"/>
          </a:xfrm>
        </p:spPr>
        <p:txBody>
          <a:bodyPr>
            <a:noAutofit/>
          </a:bodyPr>
          <a:lstStyle/>
          <a:p>
            <a:r>
              <a:rPr lang="fi-FI" sz="4000">
                <a:solidFill>
                  <a:schemeClr val="tx1"/>
                </a:solidFill>
              </a:rPr>
              <a:t>Perbedaan Budaya yang Perlu Diwaspadai</a:t>
            </a:r>
            <a:endParaRPr lang="en-ID" sz="40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2348880"/>
            <a:ext cx="82809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Warna dan simbol: merah = hoki di Tiongkok, tapi bisa berarti bahaya di tempat lain.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Humor: lucu di satu negara, bisa dianggap tidak sopan di negara lain.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Bahasa: kesalahan terjemahan fatal dalam slogan bisa merusak citra brand.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3310</TotalTime>
  <Words>369</Words>
  <Application>Microsoft Office PowerPoint</Application>
  <PresentationFormat>On-screen Show (4:3)</PresentationFormat>
  <Paragraphs>49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450</cp:revision>
  <cp:lastPrinted>2017-08-29T02:54:51Z</cp:lastPrinted>
  <dcterms:created xsi:type="dcterms:W3CDTF">2010-04-18T12:06:30Z</dcterms:created>
  <dcterms:modified xsi:type="dcterms:W3CDTF">2025-04-25T02:20:58Z</dcterms:modified>
</cp:coreProperties>
</file>