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8" r:id="rId5"/>
    <p:sldId id="302" r:id="rId6"/>
    <p:sldId id="303" r:id="rId7"/>
    <p:sldId id="304" r:id="rId8"/>
    <p:sldId id="305" r:id="rId9"/>
    <p:sldId id="306" r:id="rId10"/>
    <p:sldId id="307" r:id="rId11"/>
    <p:sldId id="30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DARMAJAYA" initials="D" lastIdx="1" clrIdx="2">
    <p:extLst>
      <p:ext uri="{19B8F6BF-5375-455C-9EA6-DF929625EA0E}">
        <p15:presenceInfo xmlns:p15="http://schemas.microsoft.com/office/powerpoint/2012/main" userId="DARMAJA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3" dt="2025-04-10T10:34:51.163" idx="1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07504" y="1628800"/>
            <a:ext cx="9019376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800"/>
              <a:t>Strategi Presentasi dalam Komunikasi Multikultural</a:t>
            </a:r>
            <a:br>
              <a:rPr lang="en-ID" sz="3600"/>
            </a:br>
            <a:endParaRPr lang="en-ID" sz="3600"/>
          </a:p>
          <a:p>
            <a:pPr algn="ctr"/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0F0DDD-8414-FEEC-A4B6-BE6BE02588CC}"/>
              </a:ext>
            </a:extLst>
          </p:cNvPr>
          <p:cNvSpPr txBox="1"/>
          <p:nvPr/>
        </p:nvSpPr>
        <p:spPr>
          <a:xfrm>
            <a:off x="467544" y="458112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/>
              <a:t>Teknik Presentasi yang Efektif untuk Audiens Multikultural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716DB8-FAEE-040F-3C4B-5FFC056D5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Autofit/>
          </a:bodyPr>
          <a:lstStyle/>
          <a:p>
            <a:r>
              <a:rPr lang="en-ID" sz="4000">
                <a:solidFill>
                  <a:schemeClr val="tx1"/>
                </a:solidFill>
              </a:rPr>
              <a:t>Rekomendasi Praktis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179512" y="2090172"/>
            <a:ext cx="856895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Riset budaya audiens sebelumnya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Uji coba presentasi dengan kolega dari latar belakang berbeda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Gunakan feedback untuk perbaikan</a:t>
            </a:r>
          </a:p>
        </p:txBody>
      </p:sp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FBE509-F761-5C12-F4BA-0AD68D4BC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836712"/>
            <a:ext cx="6400800" cy="720080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Penutup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80274C-8570-40B5-6721-F8AF28FE8F89}"/>
              </a:ext>
            </a:extLst>
          </p:cNvPr>
          <p:cNvSpPr txBox="1"/>
          <p:nvPr/>
        </p:nvSpPr>
        <p:spPr>
          <a:xfrm>
            <a:off x="611560" y="2228671"/>
            <a:ext cx="820891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Ringkasan poin utama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Kutipan atau pertanyaan reflektif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Ajakan untuk berlatih dan terus belajar</a:t>
            </a:r>
          </a:p>
        </p:txBody>
      </p:sp>
    </p:spTree>
    <p:extLst>
      <p:ext uri="{BB962C8B-B14F-4D97-AF65-F5344CB8AC3E}">
        <p14:creationId xmlns:p14="http://schemas.microsoft.com/office/powerpoint/2010/main" val="227732909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192011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62CA79-6C48-7C4E-8099-9F470E71E08B}"/>
              </a:ext>
            </a:extLst>
          </p:cNvPr>
          <p:cNvSpPr txBox="1"/>
          <p:nvPr/>
        </p:nvSpPr>
        <p:spPr>
          <a:xfrm>
            <a:off x="449213" y="3863181"/>
            <a:ext cx="807524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/>
              <a:t>“Hari Esok adalah harapan dan hari ini  kenyataan”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4800"/>
              <a:t>Pendahuluan</a:t>
            </a:r>
            <a:endParaRPr kumimoji="0" lang="id-ID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A07F48-FBF1-11DF-2ADB-B100C1462843}"/>
              </a:ext>
            </a:extLst>
          </p:cNvPr>
          <p:cNvSpPr txBox="1"/>
          <p:nvPr/>
        </p:nvSpPr>
        <p:spPr>
          <a:xfrm>
            <a:off x="107504" y="2303412"/>
            <a:ext cx="8928992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400"/>
              <a:t>Definisi komunikasi multikultural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400"/>
              <a:t>Mengapa penting memahami audiens lintas budaya?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383960" cy="12870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ID"/>
          </a:p>
          <a:p>
            <a:r>
              <a:rPr lang="en-ID"/>
              <a:t>Tantangan dalam Komunikasi Multikultural</a:t>
            </a:r>
            <a:endParaRPr lang="id-ID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F4E2A4-8350-9675-F21D-A2A9BD4BBBD7}"/>
              </a:ext>
            </a:extLst>
          </p:cNvPr>
          <p:cNvSpPr txBox="1"/>
          <p:nvPr/>
        </p:nvSpPr>
        <p:spPr>
          <a:xfrm>
            <a:off x="457200" y="2309336"/>
            <a:ext cx="800323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000"/>
              <a:t>Perbedaan bahasa &amp; ekspresi nonverbal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000"/>
              <a:t>Perbedaan nilai dan norma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000"/>
              <a:t>Risiko kesalahpahaman budaya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C0F00D3E-07FE-69B5-4BDE-9E9586A4D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352928" cy="252028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>
                <a:solidFill>
                  <a:schemeClr val="tx1"/>
                </a:solidFill>
              </a:rPr>
              <a:t>Kesederhanaan (simplicity)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>
                <a:solidFill>
                  <a:schemeClr val="tx1"/>
                </a:solidFill>
              </a:rPr>
              <a:t>Kejelasan (clarity)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>
                <a:solidFill>
                  <a:schemeClr val="tx1"/>
                </a:solidFill>
              </a:rPr>
              <a:t>Rasa hormat dan sensitivitas budaya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6220CB-6901-FD18-630A-643E64069188}"/>
              </a:ext>
            </a:extLst>
          </p:cNvPr>
          <p:cNvSpPr txBox="1"/>
          <p:nvPr/>
        </p:nvSpPr>
        <p:spPr>
          <a:xfrm>
            <a:off x="0" y="908720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600"/>
              <a:t>Prinsip Dasar Presentasi Multikultural</a:t>
            </a:r>
            <a:endParaRPr lang="en-ID" sz="3600" b="1"/>
          </a:p>
        </p:txBody>
      </p:sp>
    </p:spTree>
    <p:extLst>
      <p:ext uri="{BB962C8B-B14F-4D97-AF65-F5344CB8AC3E}">
        <p14:creationId xmlns:p14="http://schemas.microsoft.com/office/powerpoint/2010/main" val="366910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D5ED23-28E2-DABF-180B-5C896BA45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96944" cy="792088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Teknik Verbal yang Efektif</a:t>
            </a:r>
            <a:endParaRPr lang="en-ID" sz="3600" b="1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20FA12-B452-57C6-258E-42E9EA57F80F}"/>
              </a:ext>
            </a:extLst>
          </p:cNvPr>
          <p:cNvSpPr txBox="1"/>
          <p:nvPr/>
        </p:nvSpPr>
        <p:spPr>
          <a:xfrm>
            <a:off x="1043608" y="2055044"/>
            <a:ext cx="705678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Gunakan bahasa yang netral dan mudah dipahami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Hindari idiom dan jargon lokal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Ulangi poin penting dengan cara berbeda</a:t>
            </a:r>
          </a:p>
        </p:txBody>
      </p:sp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33F4D-0132-2342-2024-F3974F004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152128"/>
          </a:xfrm>
        </p:spPr>
        <p:txBody>
          <a:bodyPr>
            <a:noAutofit/>
          </a:bodyPr>
          <a:lstStyle/>
          <a:p>
            <a:r>
              <a:rPr lang="es-ES" sz="3600">
                <a:solidFill>
                  <a:schemeClr val="tx1"/>
                </a:solidFill>
              </a:rPr>
              <a:t>Teknik Nonverbal yang Efektif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611560" y="2204864"/>
            <a:ext cx="77505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Kontak mata (bervariasi antar budaya)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Gestur tangan dan ekspresi wajah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Nada suara dan intonasi</a:t>
            </a:r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7654C9-DAD9-B779-EB05-EEE75627B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016732"/>
            <a:ext cx="6400800" cy="648072"/>
          </a:xfrm>
        </p:spPr>
        <p:txBody>
          <a:bodyPr>
            <a:noAutofit/>
          </a:bodyPr>
          <a:lstStyle/>
          <a:p>
            <a:r>
              <a:rPr lang="sv-SE" sz="3600">
                <a:solidFill>
                  <a:schemeClr val="tx1"/>
                </a:solidFill>
              </a:rPr>
              <a:t>Gunakan Visual yang Relevan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215516" y="2420888"/>
            <a:ext cx="871296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Gambar universal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Diagram sederhana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Hindari simbol yang memiliki makna budaya tertentu</a:t>
            </a:r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980728"/>
            <a:ext cx="8064896" cy="720080"/>
          </a:xfrm>
        </p:spPr>
        <p:txBody>
          <a:bodyPr>
            <a:noAutofit/>
          </a:bodyPr>
          <a:lstStyle/>
          <a:p>
            <a:r>
              <a:rPr lang="it-IT" sz="3600" b="1">
                <a:solidFill>
                  <a:schemeClr val="tx1"/>
                </a:solidFill>
              </a:rPr>
              <a:t>Adaptasi Gaya Presentasi</a:t>
            </a:r>
            <a:endParaRPr lang="en-ID" sz="3600" b="1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0A1CC-6A48-A887-52ED-53657BC43981}"/>
              </a:ext>
            </a:extLst>
          </p:cNvPr>
          <p:cNvSpPr txBox="1"/>
          <p:nvPr/>
        </p:nvSpPr>
        <p:spPr>
          <a:xfrm>
            <a:off x="251520" y="2032298"/>
            <a:ext cx="889248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Gaya langsung vs. tidak langsung (high-context vs. low-context culture)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Partisipatif vs. formal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Fleksibilitas sesuai latar belakang audiens</a:t>
            </a: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FD3C9CB-5F06-F9CD-CF76-187B0981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08520" y="836712"/>
            <a:ext cx="9252520" cy="792088"/>
          </a:xfrm>
        </p:spPr>
        <p:txBody>
          <a:bodyPr>
            <a:noAutofit/>
          </a:bodyPr>
          <a:lstStyle/>
          <a:p>
            <a:r>
              <a:rPr lang="fi-FI" sz="4000">
                <a:solidFill>
                  <a:schemeClr val="tx1"/>
                </a:solidFill>
              </a:rPr>
              <a:t>Studi Kasus / Contoh Nyata</a:t>
            </a:r>
            <a:endParaRPr lang="en-ID" sz="40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179512" y="2348880"/>
            <a:ext cx="89644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Misalnya: Presentasi perusahaan global di Jepang vs. 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Apa yang dilakukan dan apa yang dihindari</a:t>
            </a:r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3407</TotalTime>
  <Words>208</Words>
  <Application>Microsoft Office PowerPoint</Application>
  <PresentationFormat>On-screen Show (4:3)</PresentationFormat>
  <Paragraphs>44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451</cp:revision>
  <cp:lastPrinted>2017-08-29T02:54:51Z</cp:lastPrinted>
  <dcterms:created xsi:type="dcterms:W3CDTF">2010-04-18T12:06:30Z</dcterms:created>
  <dcterms:modified xsi:type="dcterms:W3CDTF">2025-05-23T04:07:03Z</dcterms:modified>
</cp:coreProperties>
</file>