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99" r:id="rId3"/>
    <p:sldId id="301" r:id="rId4"/>
    <p:sldId id="308" r:id="rId5"/>
    <p:sldId id="302" r:id="rId6"/>
    <p:sldId id="303" r:id="rId7"/>
    <p:sldId id="304" r:id="rId8"/>
    <p:sldId id="305" r:id="rId9"/>
    <p:sldId id="306" r:id="rId10"/>
    <p:sldId id="307" r:id="rId11"/>
    <p:sldId id="300" r:id="rId12"/>
  </p:sldIdLst>
  <p:sldSz cx="9144000" cy="6858000" type="screen4x3"/>
  <p:notesSz cx="7045325" cy="9345613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  <p:cmAuthor id="3" name="DARMAJAYA" initials="D" lastIdx="1" clrIdx="2">
    <p:extLst>
      <p:ext uri="{19B8F6BF-5375-455C-9EA6-DF929625EA0E}">
        <p15:presenceInfo xmlns:p15="http://schemas.microsoft.com/office/powerpoint/2012/main" userId="DARMAJAY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2" autoAdjust="0"/>
    <p:restoredTop sz="94580" autoAdjust="0"/>
  </p:normalViewPr>
  <p:slideViewPr>
    <p:cSldViewPr>
      <p:cViewPr varScale="1">
        <p:scale>
          <a:sx n="67" d="100"/>
          <a:sy n="67" d="100"/>
        </p:scale>
        <p:origin x="145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  <p:cm authorId="3" dt="2025-04-10T10:34:51.163" idx="1">
    <p:pos x="146" y="146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2533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107504" y="1628800"/>
            <a:ext cx="9019376" cy="267765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sz="4800"/>
              <a:t>Studi Kasus dan Evaluasi Komunikasi Bisnis</a:t>
            </a:r>
            <a:br>
              <a:rPr lang="en-ID" sz="3600"/>
            </a:br>
            <a:endParaRPr lang="en-ID" sz="3600"/>
          </a:p>
          <a:p>
            <a:pPr algn="ctr"/>
            <a:r>
              <a:rPr lang="id-ID" sz="3600" b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14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4B0F0DDD-8414-FEEC-A4B6-BE6BE02588CC}"/>
              </a:ext>
            </a:extLst>
          </p:cNvPr>
          <p:cNvSpPr txBox="1"/>
          <p:nvPr/>
        </p:nvSpPr>
        <p:spPr>
          <a:xfrm>
            <a:off x="467544" y="4581128"/>
            <a:ext cx="878497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sz="2800"/>
              <a:t>Evaluasi Efektivitas Komunikasi dalam Bisnis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D2716DB8-FAEE-040F-3C4B-5FFC056D53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692696"/>
            <a:ext cx="6400800" cy="720080"/>
          </a:xfrm>
        </p:spPr>
        <p:txBody>
          <a:bodyPr>
            <a:noAutofit/>
          </a:bodyPr>
          <a:lstStyle/>
          <a:p>
            <a:r>
              <a:rPr lang="en-ID" sz="4000">
                <a:solidFill>
                  <a:schemeClr val="tx1"/>
                </a:solidFill>
              </a:rPr>
              <a:t>Penutup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FBDB44E-D54C-90DB-002D-0C33262DE2B5}"/>
              </a:ext>
            </a:extLst>
          </p:cNvPr>
          <p:cNvSpPr txBox="1"/>
          <p:nvPr/>
        </p:nvSpPr>
        <p:spPr>
          <a:xfrm>
            <a:off x="683568" y="2090172"/>
            <a:ext cx="8064896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>
                <a:latin typeface="Times New Roman" panose="02020603050405020304" pitchFamily="18" charset="0"/>
                <a:cs typeface="Times New Roman" panose="02020603050405020304" pitchFamily="18" charset="0"/>
              </a:rPr>
              <a:t>Komunikasi yang efektif sangat penting untuk kesuksesan bisnis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>
                <a:latin typeface="Times New Roman" panose="02020603050405020304" pitchFamily="18" charset="0"/>
                <a:cs typeface="Times New Roman" panose="02020603050405020304" pitchFamily="18" charset="0"/>
              </a:rPr>
              <a:t>Evaluasi berkala membantu mendeteksi dan memperbaiki masalah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>
                <a:latin typeface="Times New Roman" panose="02020603050405020304" pitchFamily="18" charset="0"/>
                <a:cs typeface="Times New Roman" panose="02020603050405020304" pitchFamily="18" charset="0"/>
              </a:rPr>
              <a:t>Komitmen organisasi menjadi kunci keberhasilan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ID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475974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984CBF5-6037-D187-830F-E351E20D97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5696" y="908720"/>
            <a:ext cx="5544616" cy="192011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862CA79-6C48-7C4E-8099-9F470E71E08B}"/>
              </a:ext>
            </a:extLst>
          </p:cNvPr>
          <p:cNvSpPr txBox="1"/>
          <p:nvPr/>
        </p:nvSpPr>
        <p:spPr>
          <a:xfrm>
            <a:off x="449213" y="3863181"/>
            <a:ext cx="8075240" cy="8002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800" b="1"/>
              <a:t>“Hakikat belajar adalah memahami  sesuatu ”</a:t>
            </a:r>
          </a:p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ID" sz="4800"/>
              <a:t>Pendahuluan</a:t>
            </a:r>
            <a:endParaRPr kumimoji="0" lang="id-ID" sz="4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sv-SE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5A07F48-FBF1-11DF-2ADB-B100C1462843}"/>
              </a:ext>
            </a:extLst>
          </p:cNvPr>
          <p:cNvSpPr txBox="1"/>
          <p:nvPr/>
        </p:nvSpPr>
        <p:spPr>
          <a:xfrm>
            <a:off x="107504" y="2303412"/>
            <a:ext cx="8928992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ID" sz="4400"/>
              <a:t>Pentingnya komunikasi dalam keberhasilan bisnis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ID" sz="4400"/>
              <a:t>Tujuan evaluasi komunikasi dalam organisasi</a:t>
            </a:r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383960" cy="128701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en-ID"/>
          </a:p>
          <a:p>
            <a:r>
              <a:rPr lang="en-ID"/>
              <a:t>Komponen Komunikasi Bisnis</a:t>
            </a:r>
            <a:endParaRPr lang="id-ID" dirty="0">
              <a:latin typeface="+mj-lt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07504" y="1844824"/>
            <a:ext cx="8733656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id-ID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2F4E2A4-8350-9675-F21D-A2A9BD4BBBD7}"/>
              </a:ext>
            </a:extLst>
          </p:cNvPr>
          <p:cNvSpPr txBox="1"/>
          <p:nvPr/>
        </p:nvSpPr>
        <p:spPr>
          <a:xfrm>
            <a:off x="457200" y="2309336"/>
            <a:ext cx="8003232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ID" sz="4000"/>
              <a:t>Komunikasi internal dan eksternal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ID" sz="4000"/>
              <a:t>Media komunikasi: email, rapat, laporan, media sosial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ID" sz="4000"/>
              <a:t>Audiens: karyawan, manajemen, pelanggan, pemangku kepentingan</a:t>
            </a:r>
          </a:p>
        </p:txBody>
      </p:sp>
    </p:spTree>
    <p:extLst>
      <p:ext uri="{BB962C8B-B14F-4D97-AF65-F5344CB8AC3E}">
        <p14:creationId xmlns:p14="http://schemas.microsoft.com/office/powerpoint/2010/main" val="4187567083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>
            <a:extLst>
              <a:ext uri="{FF2B5EF4-FFF2-40B4-BE49-F238E27FC236}">
                <a16:creationId xmlns:a16="http://schemas.microsoft.com/office/drawing/2014/main" id="{C0F00D3E-07FE-69B5-4BDE-9E9586A4DE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5536" y="1844824"/>
            <a:ext cx="8352928" cy="2520280"/>
          </a:xfrm>
        </p:spPr>
        <p:txBody>
          <a:bodyPr>
            <a:norm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s-ES">
                <a:solidFill>
                  <a:schemeClr val="tx1"/>
                </a:solidFill>
              </a:rPr>
              <a:t>Kejelasan pesan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s-ES">
                <a:solidFill>
                  <a:schemeClr val="tx1"/>
                </a:solidFill>
              </a:rPr>
              <a:t>Responsivitas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s-ES">
                <a:solidFill>
                  <a:schemeClr val="tx1"/>
                </a:solidFill>
              </a:rPr>
              <a:t>Kepuasan penerima pesan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s-ES">
                <a:solidFill>
                  <a:schemeClr val="tx1"/>
                </a:solidFill>
              </a:rPr>
              <a:t>Efisiensi waktu dan sumber daya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06220CB-6901-FD18-630A-643E64069188}"/>
              </a:ext>
            </a:extLst>
          </p:cNvPr>
          <p:cNvSpPr txBox="1"/>
          <p:nvPr/>
        </p:nvSpPr>
        <p:spPr>
          <a:xfrm>
            <a:off x="0" y="908720"/>
            <a:ext cx="9144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D" sz="3600"/>
              <a:t>Indikator Efektivitas Komunikasi</a:t>
            </a:r>
            <a:endParaRPr lang="en-ID" sz="3600" b="1"/>
          </a:p>
        </p:txBody>
      </p:sp>
    </p:spTree>
    <p:extLst>
      <p:ext uri="{BB962C8B-B14F-4D97-AF65-F5344CB8AC3E}">
        <p14:creationId xmlns:p14="http://schemas.microsoft.com/office/powerpoint/2010/main" val="366910446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AAD5ED23-28E2-DABF-180B-5C896BA452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5536" y="1052736"/>
            <a:ext cx="8496944" cy="792088"/>
          </a:xfrm>
        </p:spPr>
        <p:txBody>
          <a:bodyPr>
            <a:normAutofit/>
          </a:bodyPr>
          <a:lstStyle/>
          <a:p>
            <a:r>
              <a:rPr lang="en-ID" sz="3600">
                <a:solidFill>
                  <a:schemeClr val="tx1"/>
                </a:solidFill>
              </a:rPr>
              <a:t>Metode Evaluasi Komunikasi</a:t>
            </a:r>
            <a:endParaRPr lang="en-ID" sz="3600" b="1">
              <a:solidFill>
                <a:schemeClr val="tx1"/>
              </a:solidFill>
              <a:latin typeface="+mj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120FA12-B452-57C6-258E-42E9EA57F80F}"/>
              </a:ext>
            </a:extLst>
          </p:cNvPr>
          <p:cNvSpPr txBox="1"/>
          <p:nvPr/>
        </p:nvSpPr>
        <p:spPr>
          <a:xfrm>
            <a:off x="1043608" y="2055044"/>
            <a:ext cx="7056784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/>
              <a:t>Survei dan kuesioner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/>
              <a:t>Wawancara dan diskusi kelompok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/>
              <a:t>Analisis data komunikasi (jumlah email, rapat, dll)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/>
              <a:t>Feedback dari karyawan dan pelanggan</a:t>
            </a:r>
          </a:p>
        </p:txBody>
      </p:sp>
    </p:spTree>
    <p:extLst>
      <p:ext uri="{BB962C8B-B14F-4D97-AF65-F5344CB8AC3E}">
        <p14:creationId xmlns:p14="http://schemas.microsoft.com/office/powerpoint/2010/main" val="1510248273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23E33F4D-0132-2342-2024-F3974F004E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692696"/>
            <a:ext cx="6400800" cy="1152128"/>
          </a:xfrm>
        </p:spPr>
        <p:txBody>
          <a:bodyPr>
            <a:noAutofit/>
          </a:bodyPr>
          <a:lstStyle/>
          <a:p>
            <a:r>
              <a:rPr lang="es-ES" sz="3600">
                <a:solidFill>
                  <a:schemeClr val="tx1"/>
                </a:solidFill>
              </a:rPr>
              <a:t>Studi Kasus: Perusahaan XYZ</a:t>
            </a:r>
            <a:endParaRPr lang="en-ID" sz="360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BFA04F4-D8E9-0D91-C14F-C2375B96211C}"/>
              </a:ext>
            </a:extLst>
          </p:cNvPr>
          <p:cNvSpPr txBox="1"/>
          <p:nvPr/>
        </p:nvSpPr>
        <p:spPr>
          <a:xfrm>
            <a:off x="611560" y="2204864"/>
            <a:ext cx="7750596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/>
              <a:t>Latar belakang perusahaan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/>
              <a:t>Masalah komunikasi yang dihadapi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/>
              <a:t>Tindakan yang diambil untuk meningkatkan komunikasi</a:t>
            </a:r>
          </a:p>
        </p:txBody>
      </p:sp>
    </p:spTree>
    <p:extLst>
      <p:ext uri="{BB962C8B-B14F-4D97-AF65-F5344CB8AC3E}">
        <p14:creationId xmlns:p14="http://schemas.microsoft.com/office/powerpoint/2010/main" val="255011820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AA7654C9-DAD9-B779-EB05-EEE75627BA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1016732"/>
            <a:ext cx="6400800" cy="648072"/>
          </a:xfrm>
        </p:spPr>
        <p:txBody>
          <a:bodyPr>
            <a:noAutofit/>
          </a:bodyPr>
          <a:lstStyle/>
          <a:p>
            <a:r>
              <a:rPr lang="sv-SE" sz="3600">
                <a:solidFill>
                  <a:schemeClr val="tx1"/>
                </a:solidFill>
              </a:rPr>
              <a:t>Hasil Evaluasi Studi Kasus</a:t>
            </a:r>
            <a:endParaRPr lang="en-ID" sz="360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063393F-4D8F-243D-01A4-8F68879526F8}"/>
              </a:ext>
            </a:extLst>
          </p:cNvPr>
          <p:cNvSpPr txBox="1"/>
          <p:nvPr/>
        </p:nvSpPr>
        <p:spPr>
          <a:xfrm>
            <a:off x="215516" y="2420888"/>
            <a:ext cx="8712968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 b="1"/>
              <a:t>Perbaikan dalam alur informasi internal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 b="1"/>
              <a:t>Meningkatnya kepuasan karyawan dan pelanggan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 b="1"/>
              <a:t>Efisiensi proses kerja meningkat</a:t>
            </a:r>
          </a:p>
        </p:txBody>
      </p:sp>
    </p:spTree>
    <p:extLst>
      <p:ext uri="{BB962C8B-B14F-4D97-AF65-F5344CB8AC3E}">
        <p14:creationId xmlns:p14="http://schemas.microsoft.com/office/powerpoint/2010/main" val="2453263005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E866587C-36CB-3BFF-D0AF-CC14C3AE06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9552" y="980728"/>
            <a:ext cx="8064896" cy="720080"/>
          </a:xfrm>
        </p:spPr>
        <p:txBody>
          <a:bodyPr>
            <a:noAutofit/>
          </a:bodyPr>
          <a:lstStyle/>
          <a:p>
            <a:r>
              <a:rPr lang="it-IT" sz="3600" b="1">
                <a:solidFill>
                  <a:schemeClr val="tx1"/>
                </a:solidFill>
              </a:rPr>
              <a:t>Tantangan Umum dalam Evaluasi</a:t>
            </a:r>
            <a:endParaRPr lang="en-ID" sz="3600" b="1">
              <a:solidFill>
                <a:schemeClr val="tx1"/>
              </a:solidFill>
              <a:latin typeface="+mn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AA0A1CC-6A48-A887-52ED-53657BC43981}"/>
              </a:ext>
            </a:extLst>
          </p:cNvPr>
          <p:cNvSpPr txBox="1"/>
          <p:nvPr/>
        </p:nvSpPr>
        <p:spPr>
          <a:xfrm>
            <a:off x="251520" y="2032298"/>
            <a:ext cx="889248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sv-SE" sz="2800"/>
              <a:t>Kurangnya partisipasi dalam survei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v-SE" sz="2800"/>
              <a:t>Bias dalam jawaban responden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v-SE" sz="2800"/>
              <a:t>Kesulitan mengukur komunikasi non-verbal</a:t>
            </a:r>
          </a:p>
        </p:txBody>
      </p:sp>
    </p:spTree>
    <p:extLst>
      <p:ext uri="{BB962C8B-B14F-4D97-AF65-F5344CB8AC3E}">
        <p14:creationId xmlns:p14="http://schemas.microsoft.com/office/powerpoint/2010/main" val="3716306248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EFD3C9CB-5F06-F9CD-CF76-187B09815B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08520" y="836712"/>
            <a:ext cx="9252520" cy="792088"/>
          </a:xfrm>
        </p:spPr>
        <p:txBody>
          <a:bodyPr>
            <a:noAutofit/>
          </a:bodyPr>
          <a:lstStyle/>
          <a:p>
            <a:r>
              <a:rPr lang="fi-FI" sz="4000">
                <a:solidFill>
                  <a:schemeClr val="tx1"/>
                </a:solidFill>
              </a:rPr>
              <a:t>Rekomendasi Perbaikan</a:t>
            </a:r>
            <a:endParaRPr lang="en-ID" sz="400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9025DEB-0036-1AA9-3FF7-B19C9B1C3378}"/>
              </a:ext>
            </a:extLst>
          </p:cNvPr>
          <p:cNvSpPr txBox="1"/>
          <p:nvPr/>
        </p:nvSpPr>
        <p:spPr>
          <a:xfrm>
            <a:off x="179512" y="2348880"/>
            <a:ext cx="8964488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/>
              <a:t>Rutin melakukan evaluasi komunikasi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/>
              <a:t>Gunakan berbagai metode evaluasi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D" sz="2800"/>
              <a:t>Bangun budaya komunikasi terbuka dan transparan</a:t>
            </a:r>
          </a:p>
        </p:txBody>
      </p:sp>
    </p:spTree>
    <p:extLst>
      <p:ext uri="{BB962C8B-B14F-4D97-AF65-F5344CB8AC3E}">
        <p14:creationId xmlns:p14="http://schemas.microsoft.com/office/powerpoint/2010/main" val="1025597299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3433</TotalTime>
  <Words>191</Words>
  <Application>Microsoft Office PowerPoint</Application>
  <PresentationFormat>On-screen Show (4:3)</PresentationFormat>
  <Paragraphs>43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DARMAJAYA</cp:lastModifiedBy>
  <cp:revision>452</cp:revision>
  <cp:lastPrinted>2017-08-29T02:54:51Z</cp:lastPrinted>
  <dcterms:created xsi:type="dcterms:W3CDTF">2010-04-18T12:06:30Z</dcterms:created>
  <dcterms:modified xsi:type="dcterms:W3CDTF">2025-05-23T04:33:07Z</dcterms:modified>
</cp:coreProperties>
</file>