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7" r:id="rId4"/>
    <p:sldId id="268" r:id="rId5"/>
    <p:sldId id="269" r:id="rId6"/>
    <p:sldId id="261" r:id="rId7"/>
    <p:sldId id="270" r:id="rId8"/>
    <p:sldId id="271" r:id="rId9"/>
    <p:sldId id="272" r:id="rId10"/>
    <p:sldId id="264" r:id="rId11"/>
    <p:sldId id="273" r:id="rId12"/>
    <p:sldId id="262" r:id="rId13"/>
    <p:sldId id="274" r:id="rId14"/>
    <p:sldId id="275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11FD-F43C-4FF7-B995-F1761E0439FC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231-9198-4C99-9FBD-A70F6638DE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rev. ....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535A-5EF7-436B-B475-7D821B9310DE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PROGRAMMABLE LOGIC CONTROLLER</a:t>
            </a:r>
          </a:p>
        </p:txBody>
      </p:sp>
      <p:pic>
        <p:nvPicPr>
          <p:cNvPr id="3" name="Picture 2" descr="D:\Picture\logo ibi small.gif">
            <a:extLst>
              <a:ext uri="{FF2B5EF4-FFF2-40B4-BE49-F238E27FC236}">
                <a16:creationId xmlns:a16="http://schemas.microsoft.com/office/drawing/2014/main" id="{39A42A9B-E262-492F-A9DC-2A0FBDAB6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86581"/>
            <a:ext cx="1244319" cy="124432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5023BE-2198-4283-8AE7-E9B6C09BD049}"/>
              </a:ext>
            </a:extLst>
          </p:cNvPr>
          <p:cNvSpPr txBox="1"/>
          <p:nvPr/>
        </p:nvSpPr>
        <p:spPr>
          <a:xfrm>
            <a:off x="3347864" y="46531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Revisi</a:t>
            </a:r>
            <a:r>
              <a:rPr lang="en-US" b="1" dirty="0"/>
              <a:t> 02 </a:t>
            </a:r>
            <a:r>
              <a:rPr lang="en-US" b="1" dirty="0" err="1"/>
              <a:t>Tahun</a:t>
            </a:r>
            <a:r>
              <a:rPr lang="en-US" b="1" dirty="0"/>
              <a:t> 2024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8662" y="928670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Perangkat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Keras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PLC.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7322392" cy="380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BEC053-2955-4FB2-AEDD-68F07EADDA14}"/>
              </a:ext>
            </a:extLst>
          </p:cNvPr>
          <p:cNvSpPr txBox="1"/>
          <p:nvPr/>
        </p:nvSpPr>
        <p:spPr>
          <a:xfrm>
            <a:off x="251520" y="408671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Unit Input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Output</a:t>
            </a:r>
            <a:endParaRPr lang="en-US" sz="36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9170130-3AF3-4DB4-80C6-4007767D42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3819253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A0D44D-E24F-48AB-8CF7-C9D615FE4CAA}"/>
              </a:ext>
            </a:extLst>
          </p:cNvPr>
          <p:cNvSpPr txBox="1"/>
          <p:nvPr/>
        </p:nvSpPr>
        <p:spPr>
          <a:xfrm>
            <a:off x="457200" y="1412776"/>
            <a:ext cx="81790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202124"/>
                </a:solidFill>
                <a:latin typeface="inherit"/>
              </a:rPr>
              <a:t>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nit input/output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menyediakan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antarmuka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antara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sistem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eksternal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memungkinkan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koneksi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dibuat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melalui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lang="en-US" altLang="en-US" dirty="0" err="1">
                <a:solidFill>
                  <a:srgbClr val="202124"/>
                </a:solidFill>
                <a:latin typeface="inherit"/>
              </a:rPr>
              <a:t>saluran</a:t>
            </a:r>
            <a:r>
              <a:rPr lang="en-US" altLang="en-US" dirty="0">
                <a:solidFill>
                  <a:srgbClr val="202124"/>
                </a:solidFill>
                <a:latin typeface="inherit"/>
              </a:rPr>
              <a:t> input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/output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perangkat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input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seperti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sensor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perangkat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output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seperti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motor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solenoida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</a:p>
          <a:p>
            <a:endParaRPr lang="en-US" altLang="en-US" dirty="0">
              <a:solidFill>
                <a:srgbClr val="202124"/>
              </a:solidFill>
              <a:latin typeface="inherit"/>
            </a:endParaRPr>
          </a:p>
          <a:p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Saluran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input/output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menyediakan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isolasi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pengkondisian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sinyal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berfungsi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sehingga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sensor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aktuator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sering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dapat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langsung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dihubungkan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perlu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sirkuit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lain.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Isolasi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listrik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dari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eksternal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biasanya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melalui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optoisolator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(optocoupler) juga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sering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digunakan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) </a:t>
            </a:r>
          </a:p>
          <a:p>
            <a:endParaRPr lang="en-US" dirty="0">
              <a:solidFill>
                <a:srgbClr val="202124"/>
              </a:solidFill>
              <a:latin typeface="inherit"/>
            </a:endParaRPr>
          </a:p>
          <a:p>
            <a:endParaRPr lang="en-US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2B42F8F-2FF8-43B7-9AD6-311FF165D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F2A143-79C7-48A0-957B-4F4A3ECA8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3" y="4150498"/>
            <a:ext cx="3658601" cy="172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35080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1500174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2725563"/>
            <a:ext cx="5874371" cy="238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386EB3-341A-4CD4-B073-41FBC20AA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1CDE17-8EF6-444A-92BE-8B64EEEF47FC}"/>
              </a:ext>
            </a:extLst>
          </p:cNvPr>
          <p:cNvSpPr txBox="1"/>
          <p:nvPr/>
        </p:nvSpPr>
        <p:spPr>
          <a:xfrm>
            <a:off x="736778" y="1115453"/>
            <a:ext cx="792961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Sinyal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digital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umumnya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kompatibel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mikroprosesor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PLC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V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d.c.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Namun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pengkondisian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sinyal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saluran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input,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isolasi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memungkinkan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level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sinyal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diinputkan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6C8457D-CC00-4607-8DE5-57EB05B87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DD65E6-55F7-4D58-B8D1-4E6E34BA4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381" y="3319249"/>
            <a:ext cx="6335237" cy="241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308E2A0-2590-44E4-A515-8689F67AB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9430B-ADB6-41E4-966D-A831172FB469}"/>
              </a:ext>
            </a:extLst>
          </p:cNvPr>
          <p:cNvSpPr txBox="1"/>
          <p:nvPr/>
        </p:nvSpPr>
        <p:spPr>
          <a:xfrm>
            <a:off x="514769" y="764704"/>
            <a:ext cx="811446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unit input/output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level 5 V. Setelah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pengkondisian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sinyal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transistor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triac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keluaran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saluran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keluaran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mungkin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sinyal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switching 24 V, 100 mA,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tegangan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110 V, 1 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mungkin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240 V, 1 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240 V, 2 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a.c.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PLC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output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mungkin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mis. 240 V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a.c.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 A.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PLC modular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keluaran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diakomodasi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pemilihan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34799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72207-7169-4D81-B69E-69B130B1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Jenis-jenis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output PLC</a:t>
            </a:r>
          </a:p>
          <a:p>
            <a:pPr marL="457200" indent="-457200">
              <a:buAutoNum type="arabicPeriod"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Output relay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sinyal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output PLC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mengeroperasikan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mampu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mengalihkan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orde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beberapa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ampere di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sirkuit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eksternal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memungkinkan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beralih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jauh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mengisolasi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PLC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eksternal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sirkuit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relatif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lambat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beroperasi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Output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cocok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switching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altLang="en-US" sz="36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6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menahan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lonjakan</a:t>
            </a:r>
            <a:r>
              <a:rPr lang="en-US" altLang="en-US" sz="36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lang="en-US" altLang="en-US" sz="36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36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tegangantinggi</a:t>
            </a:r>
            <a:r>
              <a:rPr lang="en-US" altLang="en-US" sz="36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transien</a:t>
            </a:r>
            <a:r>
              <a:rPr lang="en-US" altLang="en-US" sz="36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Output transistor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transistor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mengalihkan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sirkuit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eksternal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altLang="en-US" sz="36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US" altLang="en-US" sz="36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peralihan</a:t>
            </a:r>
            <a:r>
              <a:rPr lang="en-US" altLang="en-US" sz="36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jauh</a:t>
            </a:r>
            <a:r>
              <a:rPr lang="en-US" altLang="en-US" sz="36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cepat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Namun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d.c.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rusak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tegangan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balik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perlindungan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sekering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perlindungan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elektronik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built-in.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Optoisolator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isolasi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triac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optoisolator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isolasi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mengontrol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beban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eksternal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terhubung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tegangan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a.c.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Triac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tegangan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sangat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rusak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Sekering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hampir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selalu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disertakan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melindungi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keluaran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78F7AAE-23D3-4326-AB7F-10E4EC7B0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68AB032-043C-49BA-A75D-7A4ECCE7D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0399956-849B-44F0-94A7-E1106D945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83821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1017214"/>
            <a:ext cx="7891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Pengendali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Melaksanakan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pengendalian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sekuensial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Melaksanakan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penegendalian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menjaga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variabel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tetap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900" y="236040"/>
            <a:ext cx="688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Topik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1.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Pengenalan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PLC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sekuensial kontrol.jpg"/>
          <p:cNvPicPr>
            <a:picLocks noChangeAspect="1"/>
          </p:cNvPicPr>
          <p:nvPr/>
        </p:nvPicPr>
        <p:blipFill rotWithShape="1">
          <a:blip r:embed="rId4"/>
          <a:srcRect r="44310"/>
          <a:stretch/>
        </p:blipFill>
        <p:spPr>
          <a:xfrm>
            <a:off x="142875" y="2357430"/>
            <a:ext cx="4933181" cy="3171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08775F-6498-4059-831D-36FF025EA88B}"/>
              </a:ext>
            </a:extLst>
          </p:cNvPr>
          <p:cNvSpPr txBox="1"/>
          <p:nvPr/>
        </p:nvSpPr>
        <p:spPr>
          <a:xfrm>
            <a:off x="5076056" y="2247195"/>
            <a:ext cx="40679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Automatic drilling machine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Bor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mulai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turunkan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saat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benda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kerja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berada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pada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posisinya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Mulai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mengebor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saat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bor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mencapai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benda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kerja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Hentikan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pengeboran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ketika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bor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telah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menghasilkan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kedalaman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lubang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dibutuhkan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Tarik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kembali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bor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lalu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matikan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tunggu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benda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kerja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berikutnya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ditempatkan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pada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posisinya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sebelum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mengulangi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operasi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8AC9457-8476-440C-BD35-7A754C3CD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kuensial kontrol.jpg">
            <a:extLst>
              <a:ext uri="{FF2B5EF4-FFF2-40B4-BE49-F238E27FC236}">
                <a16:creationId xmlns:a16="http://schemas.microsoft.com/office/drawing/2014/main" id="{B7573086-D769-4A89-A116-53BC7B517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64"/>
          <a:stretch/>
        </p:blipFill>
        <p:spPr>
          <a:xfrm>
            <a:off x="107504" y="1629580"/>
            <a:ext cx="4802652" cy="374363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9C0B7D-25F5-4E37-AC43-9D8C20A4BE3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76056" y="2492896"/>
            <a:ext cx="37547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Kendali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jumlah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barang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bergerak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di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sepanjang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ban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berjalan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arahkan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kotak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pengepakan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endParaRPr lang="en-U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15E5970-0337-45AA-8A6F-AA6E88C10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7084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A150587-1F55-4B41-A47C-6E9E769B1B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356" y="738193"/>
            <a:ext cx="8507288" cy="538161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pengendali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kumimoji="0" lang="en-US" altLang="en-US" sz="21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US" altLang="en-US" sz="2100" b="1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dibutuhkan</a:t>
            </a:r>
            <a:endParaRPr kumimoji="0" lang="en-US" altLang="en-US" sz="2100" b="1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1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lang="en-US" altLang="en-US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US" altLang="en-US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otomatis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memasang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sirkuit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listrik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mana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penutupan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pembukaan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sakelar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mengakibatkan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motor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dihidupkan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katup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digerakkan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Jadi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penutupan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sakelar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mengaktifkan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relay yang  pada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gilirannya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menyalakan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motor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menyebabkan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memutar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Sakelar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mengaktifkan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relay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menyalakan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katup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pneumatik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hidrolik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tekanan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dialihkan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menggerakkan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piston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silinder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benda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didorong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posisi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diperlukan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mengendalikan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dikemas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kotak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pengepakan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memasang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sirkuit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listrik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melibatkan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sensor dan motor.</a:t>
            </a:r>
            <a:endParaRPr lang="en-US" altLang="en-US" sz="2100" dirty="0">
              <a:solidFill>
                <a:srgbClr val="202124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E1CF423-4D57-4F7C-89DD-B324A58F0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10EE78-3E94-4EEB-BD19-79A212CD0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15972D2-A84B-4871-AE0C-B5C06D853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37948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A43B790-87FD-4DC1-A49A-CE331FC14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655458"/>
            <a:ext cx="5356331" cy="425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13CF74-C71C-4E58-827F-105AB24A9F56}"/>
              </a:ext>
            </a:extLst>
          </p:cNvPr>
          <p:cNvSpPr txBox="1"/>
          <p:nvPr/>
        </p:nvSpPr>
        <p:spPr>
          <a:xfrm>
            <a:off x="323528" y="1196752"/>
            <a:ext cx="2720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Sirkuit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pengendali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24417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57224" y="285728"/>
            <a:ext cx="1500198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PLC</a:t>
            </a:r>
          </a:p>
        </p:txBody>
      </p:sp>
      <p:sp>
        <p:nvSpPr>
          <p:cNvPr id="8" name="Rectangle 7"/>
          <p:cNvSpPr/>
          <p:nvPr/>
        </p:nvSpPr>
        <p:spPr>
          <a:xfrm>
            <a:off x="785786" y="1285860"/>
            <a:ext cx="78581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pengendali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berbasis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mikroprosesor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pengontrol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berbasis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memori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diprogram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menyimpan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instruksi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mengimplementasikan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fungsi-fungsi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logika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pengurutan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pewaktuan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menghitung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aritmatika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mengontrol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proses.</a:t>
            </a:r>
          </a:p>
          <a:p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irancang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sedemikian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rupa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pemrogram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set up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mengubah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program.</a:t>
            </a:r>
          </a:p>
          <a:p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PLC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diprogram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sebelumnya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kontrol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dimasukkan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intuitif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6F1575-2A6A-4C6D-98B6-867434195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11F1AF-2B4D-4224-BC4D-DE18C639E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6431A9-05A3-469A-AFA9-9A0DDA4E5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1292056-5C22-415B-AD8D-3FC13E751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1958" y="692696"/>
            <a:ext cx="4027229" cy="228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BEC3EE75-20F1-44FA-8934-09961CE7F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9E3AB-197E-4AC6-89E0-0DCD582F7F41}"/>
              </a:ext>
            </a:extLst>
          </p:cNvPr>
          <p:cNvSpPr txBox="1"/>
          <p:nvPr/>
        </p:nvSpPr>
        <p:spPr>
          <a:xfrm>
            <a:off x="1043608" y="2940177"/>
            <a:ext cx="70567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Perangkat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input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seperti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sensor dan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sakelar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perangkat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keluaran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sistem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dikendalikan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mis. motor,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katup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terhubung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PLC.</a:t>
            </a:r>
          </a:p>
          <a:p>
            <a:endParaRPr lang="en-US" altLang="en-US" sz="2400" dirty="0">
              <a:solidFill>
                <a:srgbClr val="202124"/>
              </a:solidFill>
              <a:latin typeface="inherit"/>
            </a:endParaRPr>
          </a:p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Operator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kemudian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memasukkan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urutan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instruksi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yaitu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program,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dalam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memori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PLC.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Pengontrol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kemudian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memantau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input dan output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sesuai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dengan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program dan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menjalankan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aturan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kontrol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dimilikinya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yang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telah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diprogram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7428056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D8782-4064-4882-9195-FBD60CD03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PLC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keuntungan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pengendali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konvensional</a:t>
            </a:r>
            <a:r>
              <a:rPr lang="en-US" altLang="en-US" sz="20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memodifikasi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kenadali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diperlukan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hanyalah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operator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memasukkan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serangkaian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instruksi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rewire.</a:t>
            </a:r>
          </a:p>
          <a:p>
            <a:pPr marL="0" indent="0">
              <a:buNone/>
            </a:pPr>
            <a:endParaRPr lang="en-US" altLang="en-US" sz="2000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fleksibel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hemat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kendali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sangat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bervariasi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kompleksitasnya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283B19E-18DC-4FD4-9D60-C10F1E6E3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786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26FE9-A265-41E0-A5FD-8ACC43861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2376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PLC: </a:t>
            </a:r>
          </a:p>
          <a:p>
            <a:pPr marL="514350" indent="-514350">
              <a:buAutoNum type="arabicPeriod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Rugged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dirancang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menahan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getaran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suhu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kelembaban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kebisingan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buAutoNum type="arabicPeriod"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antarmuka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input dan output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pengontrol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Pengontrol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logika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deprogram.</a:t>
            </a:r>
          </a:p>
          <a:p>
            <a:pPr marL="514350" indent="-514350">
              <a:buAutoNum type="arabicPeriod"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diprogram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bahasa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pemrograman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dipahami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terutama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logika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switching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751377C-4643-4819-BB9B-4BCA72AB9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672"/>
            <a:ext cx="22442" cy="8785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92273-88EA-4922-A5CB-0F0160B9D16A}"/>
              </a:ext>
            </a:extLst>
          </p:cNvPr>
          <p:cNvSpPr txBox="1"/>
          <p:nvPr/>
        </p:nvSpPr>
        <p:spPr>
          <a:xfrm>
            <a:off x="251520" y="3212976"/>
            <a:ext cx="86409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PLC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dikembangkan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1969.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Sekarang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dikembangkan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unit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mandiri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mungkin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 digital input/output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modular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sejumlah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besar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input/output,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menangani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input/output digital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analog, dan juga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membawa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keluar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mode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kontrol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proporsional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-integral-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derivatif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67874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4277</TotalTime>
  <Words>890</Words>
  <Application>Microsoft Office PowerPoint</Application>
  <PresentationFormat>On-screen Show (4:3)</PresentationFormat>
  <Paragraphs>72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inherit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201</cp:revision>
  <dcterms:created xsi:type="dcterms:W3CDTF">2010-04-18T12:06:30Z</dcterms:created>
  <dcterms:modified xsi:type="dcterms:W3CDTF">2024-12-27T13:32:14Z</dcterms:modified>
</cp:coreProperties>
</file>