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9" r:id="rId3"/>
    <p:sldId id="305" r:id="rId4"/>
    <p:sldId id="307" r:id="rId5"/>
    <p:sldId id="308" r:id="rId6"/>
    <p:sldId id="300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" TargetMode="External"/><Relationship Id="rId2" Type="http://schemas.openxmlformats.org/officeDocument/2006/relationships/hyperlink" Target="https://www.kaggle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datasets/salahuddinahmedshuvo/ecommerce-consumer-behavior-analysis-data?resource=downloa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JUDUL MATERI POKOK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Type dan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variabel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Coba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bedakan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 type dan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 data dan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berikan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contoh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Buka </a:t>
            </a:r>
            <a:r>
              <a:rPr lang="en-US" dirty="0" err="1">
                <a:latin typeface="Cambria" panose="02040503050406030204" pitchFamily="18" charset="0"/>
              </a:rPr>
              <a:t>lagi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latihan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sebelumnya</a:t>
            </a:r>
            <a:r>
              <a:rPr lang="en-US" dirty="0">
                <a:latin typeface="Cambria" panose="02040503050406030204" pitchFamily="18" charset="0"/>
              </a:rPr>
              <a:t>)</a:t>
            </a:r>
          </a:p>
          <a:p>
            <a:r>
              <a:rPr lang="en-US" sz="2400" dirty="0">
                <a:latin typeface="Cambria" panose="02040503050406030204" pitchFamily="18" charset="0"/>
              </a:rPr>
              <a:t>CONTOH PENERAPAN DATA MINING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effectLst/>
            </a:endParaRPr>
          </a:p>
          <a:p>
            <a:endParaRPr lang="en-US" dirty="0">
              <a:effectLst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E-Commerce: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Rekomendasi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belanja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Kesehatan: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Mendeteksi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penyakit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riwayat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risiko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kredit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bank.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sentimen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5972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MARKET BASKET ANALYSIS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340768"/>
            <a:ext cx="396044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effectLst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supermarket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dibeli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Apriori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asosiasi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Hasil: Jika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membeli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roti,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membeli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Menyusun strategi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diskon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bundling.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90A1F0-C637-48C3-80C0-BAFF9BBB5A6A}"/>
              </a:ext>
            </a:extLst>
          </p:cNvPr>
          <p:cNvSpPr txBox="1">
            <a:spLocks/>
          </p:cNvSpPr>
          <p:nvPr/>
        </p:nvSpPr>
        <p:spPr>
          <a:xfrm>
            <a:off x="4427984" y="1340768"/>
            <a:ext cx="3672408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Mining: Concepts and Techniques" - Han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Kamber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"Introduction to Data Mining" - Tan, Steinbach, &amp; Kumar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Online: </a:t>
            </a:r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kaggle.com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towardsdatascience.com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just">
              <a:lnSpc>
                <a:spcPct val="107000"/>
              </a:lnSpc>
              <a:spcAft>
                <a:spcPts val="800"/>
              </a:spcAft>
            </a:pP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914400" algn="l"/>
              </a:tabLs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935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8A0CB6F-5157-4CCB-84FA-8C4C3D26C2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https://www.kaggle.com/datasets/salahuddinahmedshuvo/ecommerce-consumer-behavior-analysis-data?resource=download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02CE23-943F-4C6F-B59A-161ECF8E7FEE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US" b="1" i="0" dirty="0">
                <a:solidFill>
                  <a:srgbClr val="202124"/>
                </a:solidFill>
                <a:effectLst/>
                <a:latin typeface="zeitung"/>
              </a:rPr>
              <a:t>Ecommerce Consumer Behavior Analysis Data</a:t>
            </a:r>
          </a:p>
        </p:txBody>
      </p:sp>
    </p:spTree>
    <p:extLst>
      <p:ext uri="{BB962C8B-B14F-4D97-AF65-F5344CB8AC3E}">
        <p14:creationId xmlns:p14="http://schemas.microsoft.com/office/powerpoint/2010/main" val="6407380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2960</TotalTime>
  <Words>182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</vt:lpstr>
      <vt:lpstr>Symbol</vt:lpstr>
      <vt:lpstr>Times New Roman</vt:lpstr>
      <vt:lpstr>zeitung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447</cp:revision>
  <cp:lastPrinted>2017-08-29T02:54:51Z</cp:lastPrinted>
  <dcterms:created xsi:type="dcterms:W3CDTF">2010-04-18T12:06:30Z</dcterms:created>
  <dcterms:modified xsi:type="dcterms:W3CDTF">2025-03-15T05:30:16Z</dcterms:modified>
</cp:coreProperties>
</file>