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07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5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2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9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9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19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8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1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8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Digital Consumer Behaviour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Pengaruh Faktor Budaya, Sub Budaya, dan Kelas Sosial</a:t>
            </a:r>
          </a:p>
          <a:p>
            <a:r>
              <a:t>Pada Perilaku Konsumen Digital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Contoh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Sebuah brand skincare memasarkan produknya melalui TikTok dan Instagram.</a:t>
            </a:r>
          </a:p>
          <a:p>
            <a:r>
              <a:t>Gen Z lebih tertarik pada video pendek dan review influencer.</a:t>
            </a:r>
          </a:p>
          <a:p>
            <a:r>
              <a:t>Kelas sosial menengah ke atas memilih produk premium.</a:t>
            </a:r>
          </a:p>
          <a:p>
            <a:r>
              <a:t>Kelas menengah ke bawah lebih tertarik pada diskon dan promo.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Analisis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Strategi yang dilakukan brand:</a:t>
            </a:r>
          </a:p>
          <a:p>
            <a:r>
              <a:t>- Konten viral untuk Gen Z</a:t>
            </a:r>
          </a:p>
          <a:p>
            <a:r>
              <a:t>- Edukasi skincare untuk komunitas beauty</a:t>
            </a:r>
          </a:p>
          <a:p>
            <a:r>
              <a:t>- Promo dan diskon untuk segmen harga sensitif</a:t>
            </a:r>
          </a:p>
          <a:p>
            <a:r>
              <a:t>Hasil: penjualan meningkat karena strategi sesuai segmen pasar.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Tugas</a:t>
            </a:r>
            <a:r>
              <a:rPr dirty="0"/>
              <a:t> </a:t>
            </a:r>
            <a:r>
              <a:rPr dirty="0" err="1"/>
              <a:t>Mahasiswa</a:t>
            </a:r>
            <a:r>
              <a:rPr dirty="0"/>
              <a:t> </a:t>
            </a:r>
            <a:r>
              <a:rPr lang="en-US" dirty="0" smtClean="0"/>
              <a:t>1 </a:t>
            </a:r>
            <a:r>
              <a:rPr dirty="0" smtClean="0"/>
              <a:t>– </a:t>
            </a:r>
            <a:r>
              <a:rPr dirty="0" err="1"/>
              <a:t>Observasi</a:t>
            </a:r>
            <a:r>
              <a:rPr dirty="0"/>
              <a:t> </a:t>
            </a:r>
            <a:r>
              <a:rPr dirty="0" err="1"/>
              <a:t>Konsumen</a:t>
            </a:r>
            <a:r>
              <a:rPr dirty="0"/>
              <a:t>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Pilih satu produk di marketplace atau media sosial.</a:t>
            </a:r>
          </a:p>
          <a:p>
            <a:r>
              <a:t>2. Amati review, komentar, dan konten promosi.</a:t>
            </a:r>
          </a:p>
          <a:p>
            <a:r>
              <a:t>3. Identifikasi pengaruh budaya, sub budaya, dan kelas sosial.</a:t>
            </a:r>
          </a:p>
          <a:p>
            <a:r>
              <a:t>4. Buat laporan hasil observasi.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Tugas Kelompok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Buat strategi pemasaran digital untuk sebuah produk dengan mempertimbangkan:</a:t>
            </a:r>
          </a:p>
          <a:p>
            <a:r>
              <a:t>- Faktor budaya</a:t>
            </a:r>
          </a:p>
          <a:p>
            <a:r>
              <a:t>- Sub budaya target pasar</a:t>
            </a:r>
          </a:p>
          <a:p>
            <a:r>
              <a:t>- Kelas sosial</a:t>
            </a:r>
          </a:p>
          <a:p>
            <a:r>
              <a:t>Output: Presentasi 5–7 slide.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Budaya, sub budaya, dan kelas sosial sangat mempengaruhi perilaku konsumen digital.</a:t>
            </a:r>
          </a:p>
          <a:p>
            <a:r>
              <a:t>Pemahaman faktor ini membantu perusahaan membuat strategi pemasaran yang lebih efektif.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Pengertian Perilaku Konsumen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Perilaku konsumen digital adalah tindakan individu dalam mencari, membeli, menggunakan, dan mengevaluasi produk atau layanan melalui platform digital seperti media sosial dan marketplace.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Faktor yang Mempengaruhi Perilaku Konsumen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Faktor Budaya</a:t>
            </a:r>
          </a:p>
          <a:p>
            <a:r>
              <a:t>2. Sub Budaya</a:t>
            </a:r>
          </a:p>
          <a:p>
            <a:r>
              <a:t>3. Kelas Sosial</a:t>
            </a:r>
          </a:p>
          <a:p>
            <a:r>
              <a:t>Faktor-faktor ini mempengaruhi preferensi, keputusan pembelian, dan loyalitas konsumen.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Faktor Budaya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Budaya adalah nilai, norma, dan kebiasaan yang dipelajari oleh masyarakat yang mempengaruhi perilaku konsumsi mereka.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Pengaruh Budaya dalam Konsumen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Preferensi produk</a:t>
            </a:r>
          </a:p>
          <a:p>
            <a:r>
              <a:t>- Cara berinteraksi di media sosial</a:t>
            </a:r>
          </a:p>
          <a:p>
            <a:r>
              <a:t>- Kebiasaan belanja online</a:t>
            </a:r>
          </a:p>
          <a:p>
            <a:r>
              <a:t>- Persepsi terhadap merek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Sub Budaya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Sub budaya merupakan kelompok budaya yang lebih kecil dalam masyarakat yang memiliki nilai dan perilaku berbeda.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Contoh Sub Budaya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Generasi (Gen Z, Milenial)</a:t>
            </a:r>
          </a:p>
          <a:p>
            <a:r>
              <a:t>- Komunitas online</a:t>
            </a:r>
          </a:p>
          <a:p>
            <a:r>
              <a:t>- Wilayah geografis</a:t>
            </a:r>
          </a:p>
          <a:p>
            <a:r>
              <a:t>- Hobi dan gaya hidup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Kelas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Kelas sosial merupakan pembagian masyarakat berdasarkan tingkat ekonomi, pendidikan, pekerjaan, dan gaya hidup.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Pengaruh Kelas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Pilihan merek</a:t>
            </a:r>
          </a:p>
          <a:p>
            <a:r>
              <a:t>- Sensitivitas harga</a:t>
            </a:r>
          </a:p>
          <a:p>
            <a:r>
              <a:t>- Frekuensi belanja online</a:t>
            </a:r>
          </a:p>
          <a:p>
            <a:r>
              <a:t>- Preferensi produk premium atau ekonomis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384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Digital Consumer Behaviour Analysis</vt:lpstr>
      <vt:lpstr>Pengertian Perilaku Konsumen Digital</vt:lpstr>
      <vt:lpstr>Faktor yang Mempengaruhi Perilaku Konsumen</vt:lpstr>
      <vt:lpstr>Faktor Budaya</vt:lpstr>
      <vt:lpstr>Pengaruh Budaya dalam Konsumen Digital</vt:lpstr>
      <vt:lpstr>Sub Budaya</vt:lpstr>
      <vt:lpstr>Contoh Sub Budaya</vt:lpstr>
      <vt:lpstr>Kelas Sosial</vt:lpstr>
      <vt:lpstr>Pengaruh Kelas Sosial</vt:lpstr>
      <vt:lpstr>Contoh Kasus</vt:lpstr>
      <vt:lpstr>Analisis Kasus</vt:lpstr>
      <vt:lpstr>Tugas Mahasiswa 1 – Observasi Konsumen Digital</vt:lpstr>
      <vt:lpstr>Tugas Kelompok</vt:lpstr>
      <vt:lpstr>Kesimpulan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Consumer Behaviour Analysis</dc:title>
  <dc:subject/>
  <dc:creator>Employee</dc:creator>
  <cp:keywords/>
  <dc:description>generated using python-pptx</dc:description>
  <cp:lastModifiedBy>Employee</cp:lastModifiedBy>
  <cp:revision>3</cp:revision>
  <dcterms:created xsi:type="dcterms:W3CDTF">2013-01-27T09:14:16Z</dcterms:created>
  <dcterms:modified xsi:type="dcterms:W3CDTF">2026-03-09T01:12:51Z</dcterms:modified>
  <cp:category/>
</cp:coreProperties>
</file>