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Transformasi Digital &amp; Digital Leadership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Transformasi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Resistensi terhadap perubahan</a:t>
            </a:r>
          </a:p>
          <a:p>
            <a:r>
              <a:t>2. Kurangnya keterampilan digital</a:t>
            </a:r>
          </a:p>
          <a:p>
            <a:r>
              <a:t>3. Keamanan data dan privasi</a:t>
            </a:r>
          </a:p>
          <a:p>
            <a:r>
              <a:t>4. Keterbatasan infrastruktur teknologi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Transformasi digital membutuhkan kepemimpinan digital yang kuat untuk mengarahkan perubahan, membangun budaya inovasi, serta memastikan teknologi dimanfaatkan secara optimal.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Transformasi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Transformasi digital adalah proses pemanfaatan teknologi digital untuk mengubah cara organisasi beroperasi, memberikan nilai kepada pelanggan, serta meningkatkan efisiensi dan inovasi bisnis.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Transformasi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Meningkatkan efisiensi operasional</a:t>
            </a:r>
          </a:p>
          <a:p>
            <a:r>
              <a:t>2. Meningkatkan pengalaman pelanggan</a:t>
            </a:r>
          </a:p>
          <a:p>
            <a:r>
              <a:t>3. Menciptakan model bisnis baru</a:t>
            </a:r>
          </a:p>
          <a:p>
            <a:r>
              <a:t>4. Meningkatkan daya saing organisasi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Faktor Pendorong Transformasi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Perkembangan teknologi (AI, Big Data, Cloud)</a:t>
            </a:r>
          </a:p>
          <a:p>
            <a:r>
              <a:t>2. Perubahan perilaku konsumen digital</a:t>
            </a:r>
          </a:p>
          <a:p>
            <a:r>
              <a:t>3. Persaingan bisnis yang semakin tinggi</a:t>
            </a:r>
          </a:p>
          <a:p>
            <a:r>
              <a:t>4. Tuntutan inovasi yang berkelanjutan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Digital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leadership adalah kemampuan pemimpin dalam memanfaatkan teknologi digital untuk mengarahkan perubahan, inovasi, dan transformasi dalam organisasi.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Digital Leader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Visioner terhadap teknologi</a:t>
            </a:r>
          </a:p>
          <a:p>
            <a:r>
              <a:t>2. Adaptif terhadap perubahan</a:t>
            </a:r>
          </a:p>
          <a:p>
            <a:r>
              <a:t>3. Mendorong inovasi</a:t>
            </a:r>
          </a:p>
          <a:p>
            <a:r>
              <a:t>4. Berorientasi pada data</a:t>
            </a:r>
          </a:p>
          <a:p>
            <a:r>
              <a:t>5. Kolaboratif dan agile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Peran Digital Leadership dalam Transformasi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Menentukan visi digital organisasi</a:t>
            </a:r>
          </a:p>
          <a:p>
            <a:r>
              <a:t>2. Mendorong budaya inovasi</a:t>
            </a:r>
          </a:p>
          <a:p>
            <a:r>
              <a:t>3. Mengelola perubahan organisasi</a:t>
            </a:r>
          </a:p>
          <a:p>
            <a:r>
              <a:t>4. Mengintegrasikan teknologi dalam strategi bisnis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Transformasi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Digital Awareness</a:t>
            </a:r>
          </a:p>
          <a:p>
            <a:r>
              <a:t>2. Digital Adoption</a:t>
            </a:r>
          </a:p>
          <a:p>
            <a:r>
              <a:t>3. Digital Integration</a:t>
            </a:r>
          </a:p>
          <a:p>
            <a:r>
              <a:t>4. Digital Transformation</a:t>
            </a:r>
          </a:p>
          <a:p>
            <a:r>
              <a:t>5. Digital Innovation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Transformasi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Perbankan digital</a:t>
            </a:r>
          </a:p>
          <a:p>
            <a:r>
              <a:t>2. E-commerce</a:t>
            </a:r>
          </a:p>
          <a:p>
            <a:r>
              <a:t>3. Sistem pembayaran digital</a:t>
            </a:r>
          </a:p>
          <a:p>
            <a:r>
              <a:t>4. Digital marketing dan analitik data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</TotalTime>
  <Words>264</Words>
  <Application>Microsoft Macintosh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Transformasi Digital &amp; Digital Leadership</vt:lpstr>
      <vt:lpstr>Pengertian Transformasi Digital</vt:lpstr>
      <vt:lpstr>Tujuan Transformasi Digital</vt:lpstr>
      <vt:lpstr>Faktor Pendorong Transformasi Digital</vt:lpstr>
      <vt:lpstr>Pengertian Digital Leadership</vt:lpstr>
      <vt:lpstr>Karakteristik Digital Leader</vt:lpstr>
      <vt:lpstr>Peran Digital Leadership dalam Transformasi Digital</vt:lpstr>
      <vt:lpstr>Tahapan Transformasi Digital</vt:lpstr>
      <vt:lpstr>Contoh Transformasi Digital</vt:lpstr>
      <vt:lpstr>Tantangan Transformasi Digital</vt:lpstr>
      <vt:lpstr>Kesimpulan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Transformasi Digital &amp; Digital Leadership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2026-03-10T07:36:51Z</dcterms:modified>
</cp:coreProperties>
</file>