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notesMasterIdLst>
    <p:notesMasterId r:id="rId35"/>
  </p:notesMasterIdLst>
  <p:handoutMasterIdLst>
    <p:handoutMasterId r:id="rId36"/>
  </p:handoutMasterIdLst>
  <p:sldIdLst>
    <p:sldId id="256" r:id="rId5"/>
    <p:sldId id="257" r:id="rId6"/>
    <p:sldId id="304" r:id="rId7"/>
    <p:sldId id="305" r:id="rId8"/>
    <p:sldId id="306" r:id="rId9"/>
    <p:sldId id="307" r:id="rId10"/>
    <p:sldId id="308" r:id="rId11"/>
    <p:sldId id="267" r:id="rId12"/>
    <p:sldId id="268" r:id="rId13"/>
    <p:sldId id="269" r:id="rId14"/>
    <p:sldId id="272" r:id="rId15"/>
    <p:sldId id="270" r:id="rId16"/>
    <p:sldId id="271" r:id="rId17"/>
    <p:sldId id="311" r:id="rId18"/>
    <p:sldId id="312" r:id="rId19"/>
    <p:sldId id="313" r:id="rId20"/>
    <p:sldId id="314" r:id="rId21"/>
    <p:sldId id="315" r:id="rId22"/>
    <p:sldId id="316" r:id="rId23"/>
    <p:sldId id="317" r:id="rId24"/>
    <p:sldId id="310" r:id="rId25"/>
    <p:sldId id="318" r:id="rId26"/>
    <p:sldId id="319" r:id="rId27"/>
    <p:sldId id="323" r:id="rId28"/>
    <p:sldId id="320" r:id="rId29"/>
    <p:sldId id="322" r:id="rId30"/>
    <p:sldId id="295" r:id="rId31"/>
    <p:sldId id="296" r:id="rId32"/>
    <p:sldId id="297" r:id="rId33"/>
    <p:sldId id="26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290E50-D3EA-4329-AA5F-AF5A5C575D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6112D18-5CEB-46F3-924F-E35464AAA3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5D1AD-E24C-4E82-BC85-28527A42DCE7}" type="datetimeFigureOut">
              <a:rPr lang="en-US" smtClean="0"/>
              <a:t>03/09/2026</a:t>
            </a:fld>
            <a:endParaRPr lang="en-US" dirty="0"/>
          </a:p>
        </p:txBody>
      </p:sp>
      <p:sp>
        <p:nvSpPr>
          <p:cNvPr id="4" name="Footer Placeholder 3">
            <a:extLst>
              <a:ext uri="{FF2B5EF4-FFF2-40B4-BE49-F238E27FC236}">
                <a16:creationId xmlns:a16="http://schemas.microsoft.com/office/drawing/2014/main" id="{EB8FC0ED-2712-4B69-9F16-123F02DBF5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2CBD00C-2269-4424-828A-8D893B5226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0B3793-D85E-4082-925C-FAA1A2B27276}" type="slidenum">
              <a:rPr lang="en-US" smtClean="0"/>
              <a:t>‹#›</a:t>
            </a:fld>
            <a:endParaRPr lang="en-US" dirty="0"/>
          </a:p>
        </p:txBody>
      </p:sp>
    </p:spTree>
    <p:extLst>
      <p:ext uri="{BB962C8B-B14F-4D97-AF65-F5344CB8AC3E}">
        <p14:creationId xmlns:p14="http://schemas.microsoft.com/office/powerpoint/2010/main" val="223386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5EA34-3951-4B6D-8DDD-B157CE00471C}" type="datetimeFigureOut">
              <a:rPr lang="en-US" smtClean="0"/>
              <a:t>03/09/2026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3E965-974B-498D-B360-83DD1F9DEB55}" type="slidenum">
              <a:rPr lang="en-US" smtClean="0"/>
              <a:t>‹#›</a:t>
            </a:fld>
            <a:endParaRPr lang="en-US" dirty="0"/>
          </a:p>
        </p:txBody>
      </p:sp>
    </p:spTree>
    <p:extLst>
      <p:ext uri="{BB962C8B-B14F-4D97-AF65-F5344CB8AC3E}">
        <p14:creationId xmlns:p14="http://schemas.microsoft.com/office/powerpoint/2010/main" val="238363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3E965-974B-498D-B360-83DD1F9DEB55}" type="slidenum">
              <a:rPr lang="en-US" smtClean="0"/>
              <a:t>1</a:t>
            </a:fld>
            <a:endParaRPr lang="en-US" dirty="0"/>
          </a:p>
        </p:txBody>
      </p:sp>
    </p:spTree>
    <p:extLst>
      <p:ext uri="{BB962C8B-B14F-4D97-AF65-F5344CB8AC3E}">
        <p14:creationId xmlns:p14="http://schemas.microsoft.com/office/powerpoint/2010/main" val="228965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3E965-974B-498D-B360-83DD1F9DEB55}" type="slidenum">
              <a:rPr lang="en-US" smtClean="0"/>
              <a:t>30</a:t>
            </a:fld>
            <a:endParaRPr lang="en-US" dirty="0"/>
          </a:p>
        </p:txBody>
      </p:sp>
    </p:spTree>
    <p:extLst>
      <p:ext uri="{BB962C8B-B14F-4D97-AF65-F5344CB8AC3E}">
        <p14:creationId xmlns:p14="http://schemas.microsoft.com/office/powerpoint/2010/main" val="245264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noProof="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4" name="Date Placeholder 3"/>
          <p:cNvSpPr>
            <a:spLocks noGrp="1"/>
          </p:cNvSpPr>
          <p:nvPr>
            <p:ph type="dt" sz="half" idx="10"/>
          </p:nvPr>
        </p:nvSpPr>
        <p:spPr/>
        <p:txBody>
          <a:bodyPr/>
          <a:lstStyle>
            <a:lvl1pPr algn="l">
              <a:defRPr/>
            </a:lvl1pPr>
          </a:lstStyle>
          <a:p>
            <a:fld id="{9AB3A824-1A51-4B26-AD58-A6D8E14F6C04}" type="datetimeFigureOut">
              <a:rPr lang="en-US" noProof="0" smtClean="0"/>
              <a:t>03/09/2026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50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03/09/2026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727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03/09/2026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5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03/09/2026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230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noProof="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03/09/2026</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64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noProof="0"/>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03/09/2026</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2795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03/09/2026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8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03/09/2026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961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03/09/2026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396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03/09/2026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65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03/09/2026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0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BC1C18-307B-4F68-A007-B5B542270E8D}" type="datetimeFigureOut">
              <a:rPr lang="en-US" noProof="0" smtClean="0"/>
              <a:t>03/09/2026</a:t>
            </a:fld>
            <a:endParaRPr lang="en-US" noProof="0"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noProof="0" dirty="0"/>
              <a:t>
              </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noProof="0" smtClean="0"/>
              <a:pPr/>
              <a:t>‹#›</a:t>
            </a:fld>
            <a:endParaRPr lang="en-US" noProof="0"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284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offee Beans">
            <a:extLst>
              <a:ext uri="{FF2B5EF4-FFF2-40B4-BE49-F238E27FC236}">
                <a16:creationId xmlns:a16="http://schemas.microsoft.com/office/drawing/2014/main" id="{291BDB91-E757-4677-A38C-EB354240C835}"/>
              </a:ext>
            </a:extLst>
          </p:cNvPr>
          <p:cNvPicPr>
            <a:picLocks noChangeAspect="1"/>
          </p:cNvPicPr>
          <p:nvPr/>
        </p:nvPicPr>
        <p:blipFill rotWithShape="1">
          <a:blip r:embed="rId3" cstate="screen">
            <a:alphaModFix amt="45000"/>
            <a:extLst>
              <a:ext uri="{28A0092B-C50C-407E-A947-70E740481C1C}">
                <a14:useLocalDpi xmlns:a14="http://schemas.microsoft.com/office/drawing/2010/main"/>
              </a:ext>
            </a:extLst>
          </a:blip>
          <a:srcRect r="25"/>
          <a:stretch/>
        </p:blipFill>
        <p:spPr>
          <a:xfrm>
            <a:off x="20" y="-1"/>
            <a:ext cx="12188932" cy="6858000"/>
          </a:xfrm>
          <a:prstGeom prst="rect">
            <a:avLst/>
          </a:prstGeom>
        </p:spPr>
      </p:pic>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643467" y="643467"/>
            <a:ext cx="7164674" cy="5571066"/>
          </a:xfrm>
          <a:prstGeom prst="rect">
            <a:avLst/>
          </a:prstGeom>
        </p:spPr>
        <p:txBody>
          <a:bodyPr lIns="0" rIns="180000">
            <a:normAutofit/>
          </a:bodyPr>
          <a:lstStyle/>
          <a:p>
            <a:r>
              <a:rPr lang="en-US" sz="3200" dirty="0">
                <a:latin typeface="Aptos Display" panose="020B0004020202020204" pitchFamily="34" charset="0"/>
              </a:rPr>
              <a:t>PENGENALAN DASAR JARINGAN KOMPUTER</a:t>
            </a:r>
            <a:endParaRPr lang="en-US" sz="3200" b="1" dirty="0">
              <a:solidFill>
                <a:schemeClr val="tx1"/>
              </a:solidFill>
            </a:endParaRPr>
          </a:p>
        </p:txBody>
      </p:sp>
      <p:cxnSp>
        <p:nvCxnSpPr>
          <p:cNvPr id="20" name="Straight Connector 19">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E7A1F65-9552-D569-53DE-7345B57748AD}"/>
              </a:ext>
            </a:extLst>
          </p:cNvPr>
          <p:cNvSpPr>
            <a:spLocks noGrp="1" noChangeArrowheads="1"/>
          </p:cNvSpPr>
          <p:nvPr>
            <p:ph type="title"/>
          </p:nvPr>
        </p:nvSpPr>
        <p:spPr>
          <a:xfrm>
            <a:off x="1981200" y="274638"/>
            <a:ext cx="7467600" cy="715962"/>
          </a:xfrm>
        </p:spPr>
        <p:txBody>
          <a:bodyPr>
            <a:normAutofit fontScale="90000"/>
          </a:bodyPr>
          <a:lstStyle/>
          <a:p>
            <a:pPr>
              <a:defRPr/>
            </a:pPr>
            <a:r>
              <a:rPr lang="en-US" dirty="0">
                <a:latin typeface="Aptos" panose="020B0004020202020204" pitchFamily="34" charset="0"/>
              </a:rPr>
              <a:t>LAN</a:t>
            </a:r>
          </a:p>
        </p:txBody>
      </p:sp>
      <p:sp>
        <p:nvSpPr>
          <p:cNvPr id="17411" name="Rectangle 3">
            <a:extLst>
              <a:ext uri="{FF2B5EF4-FFF2-40B4-BE49-F238E27FC236}">
                <a16:creationId xmlns:a16="http://schemas.microsoft.com/office/drawing/2014/main" id="{CF5D7541-B8CE-8A6E-F17D-A5586A2E7240}"/>
              </a:ext>
            </a:extLst>
          </p:cNvPr>
          <p:cNvSpPr>
            <a:spLocks noGrp="1" noChangeArrowheads="1"/>
          </p:cNvSpPr>
          <p:nvPr>
            <p:ph idx="1"/>
          </p:nvPr>
        </p:nvSpPr>
        <p:spPr>
          <a:xfrm>
            <a:off x="2057400" y="1066800"/>
            <a:ext cx="7467600" cy="2438400"/>
          </a:xfrm>
        </p:spPr>
        <p:txBody>
          <a:bodyPr>
            <a:normAutofit/>
          </a:bodyPr>
          <a:lstStyle/>
          <a:p>
            <a:pPr eaLnBrk="1" hangingPunct="1"/>
            <a:r>
              <a:rPr lang="en-US" altLang="en-US" sz="2000" dirty="0" err="1">
                <a:latin typeface="Aptos" panose="020B0004020202020204" pitchFamily="34" charset="0"/>
              </a:rPr>
              <a:t>Jaringan</a:t>
            </a:r>
            <a:r>
              <a:rPr lang="en-US" altLang="en-US" sz="2000" dirty="0">
                <a:latin typeface="Aptos" panose="020B0004020202020204" pitchFamily="34" charset="0"/>
              </a:rPr>
              <a:t> </a:t>
            </a:r>
            <a:r>
              <a:rPr lang="en-US" altLang="en-US" sz="2000" dirty="0" err="1">
                <a:latin typeface="Aptos" panose="020B0004020202020204" pitchFamily="34" charset="0"/>
              </a:rPr>
              <a:t>komputer</a:t>
            </a:r>
            <a:r>
              <a:rPr lang="en-US" altLang="en-US" sz="2000" dirty="0">
                <a:latin typeface="Aptos" panose="020B0004020202020204" pitchFamily="34" charset="0"/>
              </a:rPr>
              <a:t> </a:t>
            </a:r>
            <a:r>
              <a:rPr lang="en-US" altLang="en-US" sz="2000" dirty="0" err="1">
                <a:latin typeface="Aptos" panose="020B0004020202020204" pitchFamily="34" charset="0"/>
              </a:rPr>
              <a:t>lokal</a:t>
            </a:r>
            <a:r>
              <a:rPr lang="en-US" altLang="en-US" sz="2000" dirty="0">
                <a:latin typeface="Aptos" panose="020B0004020202020204" pitchFamily="34" charset="0"/>
              </a:rPr>
              <a:t> yang </a:t>
            </a:r>
            <a:r>
              <a:rPr lang="en-US" altLang="en-US" sz="2000" dirty="0" err="1">
                <a:latin typeface="Aptos" panose="020B0004020202020204" pitchFamily="34" charset="0"/>
              </a:rPr>
              <a:t>dimiliki</a:t>
            </a:r>
            <a:r>
              <a:rPr lang="en-US" altLang="en-US" sz="2000" dirty="0">
                <a:latin typeface="Aptos" panose="020B0004020202020204" pitchFamily="34" charset="0"/>
              </a:rPr>
              <a:t> oleh </a:t>
            </a:r>
            <a:r>
              <a:rPr lang="en-US" altLang="en-US" sz="2000" dirty="0" err="1">
                <a:latin typeface="Aptos" panose="020B0004020202020204" pitchFamily="34" charset="0"/>
              </a:rPr>
              <a:t>sebuah</a:t>
            </a:r>
            <a:r>
              <a:rPr lang="en-US" altLang="en-US" sz="2000" dirty="0">
                <a:latin typeface="Aptos" panose="020B0004020202020204" pitchFamily="34" charset="0"/>
              </a:rPr>
              <a:t> </a:t>
            </a:r>
            <a:r>
              <a:rPr lang="en-US" altLang="en-US" sz="2000" dirty="0" err="1">
                <a:latin typeface="Aptos" panose="020B0004020202020204" pitchFamily="34" charset="0"/>
              </a:rPr>
              <a:t>organisasi</a:t>
            </a:r>
            <a:r>
              <a:rPr lang="en-US" altLang="en-US" sz="2000" dirty="0">
                <a:latin typeface="Aptos" panose="020B0004020202020204" pitchFamily="34" charset="0"/>
              </a:rPr>
              <a:t>, </a:t>
            </a:r>
            <a:r>
              <a:rPr lang="en-US" altLang="en-US" sz="2000" dirty="0" err="1">
                <a:latin typeface="Aptos" panose="020B0004020202020204" pitchFamily="34" charset="0"/>
              </a:rPr>
              <a:t>dimana</a:t>
            </a:r>
            <a:r>
              <a:rPr lang="en-US" altLang="en-US" sz="2000" dirty="0">
                <a:latin typeface="Aptos" panose="020B0004020202020204" pitchFamily="34" charset="0"/>
              </a:rPr>
              <a:t> </a:t>
            </a:r>
            <a:r>
              <a:rPr lang="en-US" altLang="en-US" sz="2000" dirty="0" err="1">
                <a:latin typeface="Aptos" panose="020B0004020202020204" pitchFamily="34" charset="0"/>
              </a:rPr>
              <a:t>perangkat</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 yang </a:t>
            </a:r>
            <a:r>
              <a:rPr lang="en-US" altLang="en-US" sz="2000" dirty="0" err="1">
                <a:latin typeface="Aptos" panose="020B0004020202020204" pitchFamily="34" charset="0"/>
              </a:rPr>
              <a:t>saling</a:t>
            </a:r>
            <a:r>
              <a:rPr lang="en-US" altLang="en-US" sz="2000" dirty="0">
                <a:latin typeface="Aptos" panose="020B0004020202020204" pitchFamily="34" charset="0"/>
              </a:rPr>
              <a:t> </a:t>
            </a:r>
            <a:r>
              <a:rPr lang="en-US" altLang="en-US" sz="2000" dirty="0" err="1">
                <a:latin typeface="Aptos" panose="020B0004020202020204" pitchFamily="34" charset="0"/>
              </a:rPr>
              <a:t>terhubung</a:t>
            </a:r>
            <a:r>
              <a:rPr lang="en-US" altLang="en-US" sz="2000" dirty="0">
                <a:latin typeface="Aptos" panose="020B0004020202020204" pitchFamily="34" charset="0"/>
              </a:rPr>
              <a:t> </a:t>
            </a:r>
            <a:r>
              <a:rPr lang="en-US" altLang="en-US" sz="2000" dirty="0" err="1">
                <a:latin typeface="Aptos" panose="020B0004020202020204" pitchFamily="34" charset="0"/>
              </a:rPr>
              <a:t>terletak</a:t>
            </a:r>
            <a:r>
              <a:rPr lang="en-US" altLang="en-US" sz="2000" dirty="0">
                <a:latin typeface="Aptos" panose="020B0004020202020204" pitchFamily="34" charset="0"/>
              </a:rPr>
              <a:t> </a:t>
            </a:r>
            <a:r>
              <a:rPr lang="en-US" altLang="en-US" sz="2000" dirty="0" err="1">
                <a:latin typeface="Aptos" panose="020B0004020202020204" pitchFamily="34" charset="0"/>
              </a:rPr>
              <a:t>didalam</a:t>
            </a:r>
            <a:r>
              <a:rPr lang="en-US" altLang="en-US" sz="2000" dirty="0">
                <a:latin typeface="Aptos" panose="020B0004020202020204" pitchFamily="34" charset="0"/>
              </a:rPr>
              <a:t> </a:t>
            </a:r>
            <a:r>
              <a:rPr lang="en-US" altLang="en-US" sz="2000" dirty="0" err="1">
                <a:latin typeface="Aptos" panose="020B0004020202020204" pitchFamily="34" charset="0"/>
              </a:rPr>
              <a:t>sebuah</a:t>
            </a:r>
            <a:r>
              <a:rPr lang="en-US" altLang="en-US" sz="2000" dirty="0">
                <a:latin typeface="Aptos" panose="020B0004020202020204" pitchFamily="34" charset="0"/>
              </a:rPr>
              <a:t> </a:t>
            </a:r>
            <a:r>
              <a:rPr lang="en-US" altLang="en-US" sz="2000" dirty="0" err="1">
                <a:latin typeface="Aptos" panose="020B0004020202020204" pitchFamily="34" charset="0"/>
              </a:rPr>
              <a:t>gedung</a:t>
            </a:r>
            <a:r>
              <a:rPr lang="en-US" altLang="en-US" sz="2000" dirty="0">
                <a:latin typeface="Aptos" panose="020B0004020202020204" pitchFamily="34" charset="0"/>
              </a:rPr>
              <a:t> </a:t>
            </a:r>
            <a:r>
              <a:rPr lang="en-US" altLang="en-US" sz="2000" dirty="0" err="1">
                <a:latin typeface="Aptos" panose="020B0004020202020204" pitchFamily="34" charset="0"/>
              </a:rPr>
              <a:t>atau</a:t>
            </a:r>
            <a:r>
              <a:rPr lang="en-US" altLang="en-US" sz="2000" dirty="0">
                <a:latin typeface="Aptos" panose="020B0004020202020204" pitchFamily="34" charset="0"/>
              </a:rPr>
              <a:t> </a:t>
            </a:r>
            <a:r>
              <a:rPr lang="en-US" altLang="en-US" sz="2000" dirty="0" err="1">
                <a:latin typeface="Aptos" panose="020B0004020202020204" pitchFamily="34" charset="0"/>
              </a:rPr>
              <a:t>antar</a:t>
            </a:r>
            <a:r>
              <a:rPr lang="en-US" altLang="en-US" sz="2000" dirty="0">
                <a:latin typeface="Aptos" panose="020B0004020202020204" pitchFamily="34" charset="0"/>
              </a:rPr>
              <a:t> </a:t>
            </a:r>
            <a:r>
              <a:rPr lang="en-US" altLang="en-US" sz="2000" dirty="0" err="1">
                <a:latin typeface="Aptos" panose="020B0004020202020204" pitchFamily="34" charset="0"/>
              </a:rPr>
              <a:t>gedung</a:t>
            </a:r>
            <a:r>
              <a:rPr lang="en-US" altLang="en-US" sz="2000" dirty="0">
                <a:latin typeface="Aptos" panose="020B0004020202020204" pitchFamily="34" charset="0"/>
              </a:rPr>
              <a:t> yang </a:t>
            </a:r>
            <a:r>
              <a:rPr lang="en-US" altLang="en-US" sz="2000" dirty="0" err="1">
                <a:latin typeface="Aptos" panose="020B0004020202020204" pitchFamily="34" charset="0"/>
              </a:rPr>
              <a:t>berjarak</a:t>
            </a:r>
            <a:r>
              <a:rPr lang="en-US" altLang="en-US" sz="2000" dirty="0">
                <a:latin typeface="Aptos" panose="020B0004020202020204" pitchFamily="34" charset="0"/>
              </a:rPr>
              <a:t> </a:t>
            </a:r>
            <a:r>
              <a:rPr lang="en-US" altLang="en-US" sz="2000" dirty="0" err="1">
                <a:latin typeface="Aptos" panose="020B0004020202020204" pitchFamily="34" charset="0"/>
              </a:rPr>
              <a:t>beberapa</a:t>
            </a:r>
            <a:r>
              <a:rPr lang="en-US" altLang="en-US" sz="2000" dirty="0">
                <a:latin typeface="Aptos" panose="020B0004020202020204" pitchFamily="34" charset="0"/>
              </a:rPr>
              <a:t> km.</a:t>
            </a:r>
          </a:p>
          <a:p>
            <a:pPr eaLnBrk="1" hangingPunct="1"/>
            <a:r>
              <a:rPr lang="en-US" altLang="en-US" sz="2000" dirty="0" err="1">
                <a:latin typeface="Aptos" panose="020B0004020202020204" pitchFamily="34" charset="0"/>
              </a:rPr>
              <a:t>Teknologi</a:t>
            </a:r>
            <a:r>
              <a:rPr lang="en-US" altLang="en-US" sz="2000" dirty="0">
                <a:latin typeface="Aptos" panose="020B0004020202020204" pitchFamily="34" charset="0"/>
              </a:rPr>
              <a:t>:</a:t>
            </a:r>
          </a:p>
          <a:p>
            <a:pPr lvl="1" eaLnBrk="1" hangingPunct="1"/>
            <a:r>
              <a:rPr lang="en-US" altLang="en-US" sz="2000" dirty="0">
                <a:latin typeface="Aptos" panose="020B0004020202020204" pitchFamily="34" charset="0"/>
              </a:rPr>
              <a:t>Ethernet LAN</a:t>
            </a:r>
          </a:p>
          <a:p>
            <a:pPr lvl="1" eaLnBrk="1" hangingPunct="1"/>
            <a:r>
              <a:rPr lang="en-US" altLang="en-US" sz="2000" dirty="0">
                <a:latin typeface="Aptos" panose="020B0004020202020204" pitchFamily="34" charset="0"/>
              </a:rPr>
              <a:t>Wireless LAN</a:t>
            </a:r>
          </a:p>
          <a:p>
            <a:pPr lvl="1" eaLnBrk="1" hangingPunct="1"/>
            <a:endParaRPr lang="en-US" altLang="en-US" sz="2000" dirty="0">
              <a:latin typeface="Aptos" panose="020B0004020202020204" pitchFamily="34" charset="0"/>
            </a:endParaRPr>
          </a:p>
        </p:txBody>
      </p:sp>
      <p:grpSp>
        <p:nvGrpSpPr>
          <p:cNvPr id="2" name="Group 1">
            <a:extLst>
              <a:ext uri="{FF2B5EF4-FFF2-40B4-BE49-F238E27FC236}">
                <a16:creationId xmlns:a16="http://schemas.microsoft.com/office/drawing/2014/main" id="{0490141B-152E-4FDB-1262-3C89D2393962}"/>
              </a:ext>
            </a:extLst>
          </p:cNvPr>
          <p:cNvGrpSpPr/>
          <p:nvPr/>
        </p:nvGrpSpPr>
        <p:grpSpPr>
          <a:xfrm>
            <a:off x="5666232" y="2772147"/>
            <a:ext cx="3200400" cy="914400"/>
            <a:chOff x="2819400" y="1828800"/>
            <a:chExt cx="3200400" cy="914400"/>
          </a:xfrm>
        </p:grpSpPr>
        <p:pic>
          <p:nvPicPr>
            <p:cNvPr id="3" name="Graphic 2" descr="Computer with solid fill">
              <a:extLst>
                <a:ext uri="{FF2B5EF4-FFF2-40B4-BE49-F238E27FC236}">
                  <a16:creationId xmlns:a16="http://schemas.microsoft.com/office/drawing/2014/main" id="{4F06B1A6-3A6C-6775-088A-0639BB988A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9400" y="1828800"/>
              <a:ext cx="914400" cy="914400"/>
            </a:xfrm>
            <a:prstGeom prst="rect">
              <a:avLst/>
            </a:prstGeom>
          </p:spPr>
        </p:pic>
        <p:pic>
          <p:nvPicPr>
            <p:cNvPr id="4" name="Graphic 3" descr="Computer with solid fill">
              <a:extLst>
                <a:ext uri="{FF2B5EF4-FFF2-40B4-BE49-F238E27FC236}">
                  <a16:creationId xmlns:a16="http://schemas.microsoft.com/office/drawing/2014/main" id="{093AF604-8B0A-8D5E-9DC9-6A3050C25C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5400" y="1828800"/>
              <a:ext cx="914400" cy="914400"/>
            </a:xfrm>
            <a:prstGeom prst="rect">
              <a:avLst/>
            </a:prstGeom>
          </p:spPr>
        </p:pic>
        <p:sp>
          <p:nvSpPr>
            <p:cNvPr id="5" name="Arrow: Left-Right 4">
              <a:extLst>
                <a:ext uri="{FF2B5EF4-FFF2-40B4-BE49-F238E27FC236}">
                  <a16:creationId xmlns:a16="http://schemas.microsoft.com/office/drawing/2014/main" id="{3C17D460-0406-9E49-6E04-11234040C30D}"/>
                </a:ext>
              </a:extLst>
            </p:cNvPr>
            <p:cNvSpPr/>
            <p:nvPr/>
          </p:nvSpPr>
          <p:spPr>
            <a:xfrm>
              <a:off x="3813048" y="2209800"/>
              <a:ext cx="1216152" cy="2286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090D0BAF-34A7-B5CF-DE27-BFED761AF9D5}"/>
              </a:ext>
            </a:extLst>
          </p:cNvPr>
          <p:cNvGrpSpPr/>
          <p:nvPr/>
        </p:nvGrpSpPr>
        <p:grpSpPr>
          <a:xfrm>
            <a:off x="3048000" y="4134444"/>
            <a:ext cx="3858768" cy="2152206"/>
            <a:chOff x="2465832" y="3181794"/>
            <a:chExt cx="3858768" cy="1618806"/>
          </a:xfrm>
        </p:grpSpPr>
        <p:pic>
          <p:nvPicPr>
            <p:cNvPr id="7" name="Graphic 6" descr="Computer with solid fill">
              <a:extLst>
                <a:ext uri="{FF2B5EF4-FFF2-40B4-BE49-F238E27FC236}">
                  <a16:creationId xmlns:a16="http://schemas.microsoft.com/office/drawing/2014/main" id="{DC26B46D-219D-F7DC-5B9A-7B2AA330E0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5832" y="3181794"/>
              <a:ext cx="914400" cy="914400"/>
            </a:xfrm>
            <a:prstGeom prst="rect">
              <a:avLst/>
            </a:prstGeom>
          </p:spPr>
        </p:pic>
        <p:pic>
          <p:nvPicPr>
            <p:cNvPr id="8" name="Graphic 7" descr="Computer with solid fill">
              <a:extLst>
                <a:ext uri="{FF2B5EF4-FFF2-40B4-BE49-F238E27FC236}">
                  <a16:creationId xmlns:a16="http://schemas.microsoft.com/office/drawing/2014/main" id="{B64C9488-E1F0-27EF-6EC7-72E1577C1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10200" y="3200400"/>
              <a:ext cx="914400" cy="914400"/>
            </a:xfrm>
            <a:prstGeom prst="rect">
              <a:avLst/>
            </a:prstGeom>
          </p:spPr>
        </p:pic>
        <p:pic>
          <p:nvPicPr>
            <p:cNvPr id="9" name="Graphic 8" descr="Computer with solid fill">
              <a:extLst>
                <a:ext uri="{FF2B5EF4-FFF2-40B4-BE49-F238E27FC236}">
                  <a16:creationId xmlns:a16="http://schemas.microsoft.com/office/drawing/2014/main" id="{A50FB5FA-EE6A-9B51-8BC4-C1239C9349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3886200"/>
              <a:ext cx="914400" cy="914400"/>
            </a:xfrm>
            <a:prstGeom prst="rect">
              <a:avLst/>
            </a:prstGeom>
          </p:spPr>
        </p:pic>
        <p:sp>
          <p:nvSpPr>
            <p:cNvPr id="10" name="Arrow: Left-Right-Up 9">
              <a:extLst>
                <a:ext uri="{FF2B5EF4-FFF2-40B4-BE49-F238E27FC236}">
                  <a16:creationId xmlns:a16="http://schemas.microsoft.com/office/drawing/2014/main" id="{2D0E9653-9E0F-F1DD-B080-30D09FDE4D27}"/>
                </a:ext>
              </a:extLst>
            </p:cNvPr>
            <p:cNvSpPr/>
            <p:nvPr/>
          </p:nvSpPr>
          <p:spPr>
            <a:xfrm rot="10800000">
              <a:off x="3380232" y="3492690"/>
              <a:ext cx="2029968" cy="545592"/>
            </a:xfrm>
            <a:prstGeom prst="leftRigh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Beveled 10">
              <a:extLst>
                <a:ext uri="{FF2B5EF4-FFF2-40B4-BE49-F238E27FC236}">
                  <a16:creationId xmlns:a16="http://schemas.microsoft.com/office/drawing/2014/main" id="{EE8959F6-8F7B-E02A-20BC-80F9791F3FC6}"/>
                </a:ext>
              </a:extLst>
            </p:cNvPr>
            <p:cNvSpPr/>
            <p:nvPr/>
          </p:nvSpPr>
          <p:spPr>
            <a:xfrm>
              <a:off x="4191000" y="3492690"/>
              <a:ext cx="374904" cy="317310"/>
            </a:xfrm>
            <a:prstGeom prst="beve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D"/>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5F8EF24-2E8C-3195-DECC-DEBE303745F6}"/>
              </a:ext>
            </a:extLst>
          </p:cNvPr>
          <p:cNvSpPr>
            <a:spLocks noGrp="1" noChangeArrowheads="1"/>
          </p:cNvSpPr>
          <p:nvPr>
            <p:ph type="title"/>
          </p:nvPr>
        </p:nvSpPr>
        <p:spPr/>
        <p:txBody>
          <a:bodyPr/>
          <a:lstStyle/>
          <a:p>
            <a:pPr>
              <a:defRPr/>
            </a:pPr>
            <a:r>
              <a:rPr lang="en-US"/>
              <a:t>MAN</a:t>
            </a:r>
          </a:p>
        </p:txBody>
      </p:sp>
      <p:sp>
        <p:nvSpPr>
          <p:cNvPr id="19459" name="Rectangle 3">
            <a:extLst>
              <a:ext uri="{FF2B5EF4-FFF2-40B4-BE49-F238E27FC236}">
                <a16:creationId xmlns:a16="http://schemas.microsoft.com/office/drawing/2014/main" id="{760BE287-0537-C716-E7DF-29645E2FDB0A}"/>
              </a:ext>
            </a:extLst>
          </p:cNvPr>
          <p:cNvSpPr>
            <a:spLocks noGrp="1" noChangeArrowheads="1"/>
          </p:cNvSpPr>
          <p:nvPr>
            <p:ph idx="1"/>
          </p:nvPr>
        </p:nvSpPr>
        <p:spPr>
          <a:xfrm>
            <a:off x="1100417" y="1623205"/>
            <a:ext cx="6571343" cy="3450613"/>
          </a:xfrm>
        </p:spPr>
        <p:txBody>
          <a:bodyPr/>
          <a:lstStyle/>
          <a:p>
            <a:pPr eaLnBrk="1" hangingPunct="1"/>
            <a:r>
              <a:rPr lang="en-US" altLang="en-US" dirty="0" err="1"/>
              <a:t>Jaringan</a:t>
            </a:r>
            <a:r>
              <a:rPr lang="en-US" altLang="en-US" dirty="0"/>
              <a:t> </a:t>
            </a:r>
            <a:r>
              <a:rPr lang="en-US" altLang="en-US" dirty="0" err="1"/>
              <a:t>komputer</a:t>
            </a:r>
            <a:r>
              <a:rPr lang="en-US" altLang="en-US" dirty="0"/>
              <a:t> yang </a:t>
            </a:r>
            <a:r>
              <a:rPr lang="en-US" altLang="en-US" dirty="0" err="1"/>
              <a:t>jangkauannya</a:t>
            </a:r>
            <a:r>
              <a:rPr lang="en-US" altLang="en-US" dirty="0"/>
              <a:t> </a:t>
            </a:r>
            <a:r>
              <a:rPr lang="en-US" altLang="en-US" dirty="0" err="1"/>
              <a:t>mencakup</a:t>
            </a:r>
            <a:r>
              <a:rPr lang="en-US" altLang="en-US" dirty="0"/>
              <a:t> </a:t>
            </a:r>
            <a:r>
              <a:rPr lang="en-US" altLang="en-US" dirty="0" err="1"/>
              <a:t>kota</a:t>
            </a:r>
            <a:r>
              <a:rPr lang="en-US" altLang="en-US" dirty="0"/>
              <a:t>.</a:t>
            </a:r>
          </a:p>
          <a:p>
            <a:pPr eaLnBrk="1" hangingPunct="1"/>
            <a:r>
              <a:rPr lang="en-US" altLang="en-US" dirty="0" err="1"/>
              <a:t>Teknologi</a:t>
            </a:r>
            <a:r>
              <a:rPr lang="en-US" altLang="en-US" dirty="0"/>
              <a:t>: </a:t>
            </a:r>
            <a:r>
              <a:rPr lang="en-US" altLang="en-US" dirty="0" err="1"/>
              <a:t>jaringan</a:t>
            </a:r>
            <a:r>
              <a:rPr lang="en-US" altLang="en-US" dirty="0"/>
              <a:t> TV </a:t>
            </a:r>
            <a:r>
              <a:rPr lang="en-US" altLang="en-US" dirty="0" err="1"/>
              <a:t>kabel</a:t>
            </a:r>
            <a:endParaRPr lang="en-US" altLang="en-US" dirty="0"/>
          </a:p>
        </p:txBody>
      </p:sp>
      <p:pic>
        <p:nvPicPr>
          <p:cNvPr id="2" name="Picture 1">
            <a:extLst>
              <a:ext uri="{FF2B5EF4-FFF2-40B4-BE49-F238E27FC236}">
                <a16:creationId xmlns:a16="http://schemas.microsoft.com/office/drawing/2014/main" id="{9FEBBCB7-E1E7-2531-679A-EB477BC3B74F}"/>
              </a:ext>
            </a:extLst>
          </p:cNvPr>
          <p:cNvPicPr>
            <a:picLocks noChangeAspect="1"/>
          </p:cNvPicPr>
          <p:nvPr/>
        </p:nvPicPr>
        <p:blipFill>
          <a:blip r:embed="rId2"/>
          <a:stretch>
            <a:fillRect/>
          </a:stretch>
        </p:blipFill>
        <p:spPr>
          <a:xfrm>
            <a:off x="4853795" y="2148903"/>
            <a:ext cx="6830733" cy="45538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92E67E-022E-53CD-5503-5EAEE8B4F2FF}"/>
              </a:ext>
            </a:extLst>
          </p:cNvPr>
          <p:cNvPicPr>
            <a:picLocks noChangeAspect="1"/>
          </p:cNvPicPr>
          <p:nvPr/>
        </p:nvPicPr>
        <p:blipFill>
          <a:blip r:embed="rId2"/>
          <a:stretch>
            <a:fillRect/>
          </a:stretch>
        </p:blipFill>
        <p:spPr>
          <a:xfrm>
            <a:off x="5203708" y="2494833"/>
            <a:ext cx="6988291" cy="4380895"/>
          </a:xfrm>
          <a:prstGeom prst="rect">
            <a:avLst/>
          </a:prstGeom>
        </p:spPr>
      </p:pic>
      <p:sp>
        <p:nvSpPr>
          <p:cNvPr id="13314" name="Rectangle 2">
            <a:extLst>
              <a:ext uri="{FF2B5EF4-FFF2-40B4-BE49-F238E27FC236}">
                <a16:creationId xmlns:a16="http://schemas.microsoft.com/office/drawing/2014/main" id="{211FCFF7-1096-7E57-15B3-A6B2E5B08081}"/>
              </a:ext>
            </a:extLst>
          </p:cNvPr>
          <p:cNvSpPr>
            <a:spLocks noGrp="1" noChangeArrowheads="1"/>
          </p:cNvSpPr>
          <p:nvPr>
            <p:ph type="title"/>
          </p:nvPr>
        </p:nvSpPr>
        <p:spPr>
          <a:xfrm>
            <a:off x="934706" y="950344"/>
            <a:ext cx="6571343" cy="620871"/>
          </a:xfrm>
        </p:spPr>
        <p:txBody>
          <a:bodyPr>
            <a:normAutofit fontScale="90000"/>
          </a:bodyPr>
          <a:lstStyle/>
          <a:p>
            <a:pPr>
              <a:defRPr/>
            </a:pPr>
            <a:r>
              <a:rPr lang="en-US" dirty="0"/>
              <a:t>WAN</a:t>
            </a:r>
          </a:p>
        </p:txBody>
      </p:sp>
      <p:sp>
        <p:nvSpPr>
          <p:cNvPr id="21507" name="Rectangle 3">
            <a:extLst>
              <a:ext uri="{FF2B5EF4-FFF2-40B4-BE49-F238E27FC236}">
                <a16:creationId xmlns:a16="http://schemas.microsoft.com/office/drawing/2014/main" id="{DCEAF51A-B9FF-BCA0-D4F8-459D944CEB11}"/>
              </a:ext>
            </a:extLst>
          </p:cNvPr>
          <p:cNvSpPr>
            <a:spLocks noGrp="1" noChangeArrowheads="1"/>
          </p:cNvSpPr>
          <p:nvPr>
            <p:ph idx="1"/>
          </p:nvPr>
        </p:nvSpPr>
        <p:spPr>
          <a:xfrm>
            <a:off x="1012167" y="1716658"/>
            <a:ext cx="6571343" cy="2556267"/>
          </a:xfrm>
        </p:spPr>
        <p:txBody>
          <a:bodyPr>
            <a:normAutofit lnSpcReduction="10000"/>
          </a:bodyPr>
          <a:lstStyle/>
          <a:p>
            <a:pPr eaLnBrk="1" hangingPunct="1">
              <a:lnSpc>
                <a:spcPct val="90000"/>
              </a:lnSpc>
            </a:pP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komputer</a:t>
            </a:r>
            <a:r>
              <a:rPr lang="en-US" altLang="en-US" dirty="0">
                <a:latin typeface="Aptos" panose="020B0004020202020204" pitchFamily="34" charset="0"/>
              </a:rPr>
              <a:t> yang </a:t>
            </a:r>
            <a:r>
              <a:rPr lang="en-US" altLang="en-US" dirty="0" err="1">
                <a:latin typeface="Aptos" panose="020B0004020202020204" pitchFamily="34" charset="0"/>
              </a:rPr>
              <a:t>cakupannya</a:t>
            </a:r>
            <a:r>
              <a:rPr lang="en-US" altLang="en-US" dirty="0">
                <a:latin typeface="Aptos" panose="020B0004020202020204" pitchFamily="34" charset="0"/>
              </a:rPr>
              <a:t> </a:t>
            </a:r>
            <a:r>
              <a:rPr lang="en-US" altLang="en-US" dirty="0" err="1">
                <a:latin typeface="Aptos" panose="020B0004020202020204" pitchFamily="34" charset="0"/>
              </a:rPr>
              <a:t>lebih</a:t>
            </a:r>
            <a:r>
              <a:rPr lang="en-US" altLang="en-US" dirty="0">
                <a:latin typeface="Aptos" panose="020B0004020202020204" pitchFamily="34" charset="0"/>
              </a:rPr>
              <a:t> </a:t>
            </a:r>
            <a:r>
              <a:rPr lang="en-US" altLang="en-US" dirty="0" err="1">
                <a:latin typeface="Aptos" panose="020B0004020202020204" pitchFamily="34" charset="0"/>
              </a:rPr>
              <a:t>luas</a:t>
            </a:r>
            <a:r>
              <a:rPr lang="en-US" altLang="en-US" dirty="0">
                <a:latin typeface="Aptos" panose="020B0004020202020204" pitchFamily="34" charset="0"/>
              </a:rPr>
              <a:t> </a:t>
            </a:r>
            <a:r>
              <a:rPr lang="en-US" altLang="en-US" dirty="0" err="1">
                <a:latin typeface="Aptos" panose="020B0004020202020204" pitchFamily="34" charset="0"/>
              </a:rPr>
              <a:t>dari</a:t>
            </a:r>
            <a:r>
              <a:rPr lang="en-US" altLang="en-US" dirty="0">
                <a:latin typeface="Aptos" panose="020B0004020202020204" pitchFamily="34" charset="0"/>
              </a:rPr>
              <a:t> LAN, </a:t>
            </a:r>
            <a:r>
              <a:rPr lang="en-US" altLang="en-US" dirty="0" err="1">
                <a:latin typeface="Aptos" panose="020B0004020202020204" pitchFamily="34" charset="0"/>
              </a:rPr>
              <a:t>yaitu</a:t>
            </a:r>
            <a:r>
              <a:rPr lang="en-US" altLang="en-US" dirty="0">
                <a:latin typeface="Aptos" panose="020B0004020202020204" pitchFamily="34" charset="0"/>
              </a:rPr>
              <a:t> </a:t>
            </a:r>
            <a:r>
              <a:rPr lang="en-US" altLang="en-US" dirty="0" err="1">
                <a:latin typeface="Aptos" panose="020B0004020202020204" pitchFamily="34" charset="0"/>
              </a:rPr>
              <a:t>dari</a:t>
            </a:r>
            <a:r>
              <a:rPr lang="en-US" altLang="en-US" dirty="0">
                <a:latin typeface="Aptos" panose="020B0004020202020204" pitchFamily="34" charset="0"/>
              </a:rPr>
              <a:t> negara </a:t>
            </a:r>
            <a:r>
              <a:rPr lang="en-US" altLang="en-US" dirty="0" err="1">
                <a:latin typeface="Aptos" panose="020B0004020202020204" pitchFamily="34" charset="0"/>
              </a:rPr>
              <a:t>sampai</a:t>
            </a:r>
            <a:r>
              <a:rPr lang="en-US" altLang="en-US" dirty="0">
                <a:latin typeface="Aptos" panose="020B0004020202020204" pitchFamily="34" charset="0"/>
              </a:rPr>
              <a:t> </a:t>
            </a:r>
            <a:r>
              <a:rPr lang="en-US" altLang="en-US" dirty="0" err="1">
                <a:latin typeface="Aptos" panose="020B0004020202020204" pitchFamily="34" charset="0"/>
              </a:rPr>
              <a:t>benua</a:t>
            </a:r>
            <a:r>
              <a:rPr lang="en-US" altLang="en-US" dirty="0">
                <a:latin typeface="Aptos" panose="020B0004020202020204" pitchFamily="34" charset="0"/>
              </a:rPr>
              <a:t>.</a:t>
            </a:r>
          </a:p>
          <a:p>
            <a:pPr eaLnBrk="1" hangingPunct="1">
              <a:lnSpc>
                <a:spcPct val="90000"/>
              </a:lnSpc>
            </a:pPr>
            <a:r>
              <a:rPr lang="en-US" altLang="en-US" dirty="0" err="1">
                <a:latin typeface="Aptos" panose="020B0004020202020204" pitchFamily="34" charset="0"/>
              </a:rPr>
              <a:t>Teknologi</a:t>
            </a:r>
            <a:r>
              <a:rPr lang="en-US" altLang="en-US" dirty="0">
                <a:latin typeface="Aptos" panose="020B0004020202020204" pitchFamily="34" charset="0"/>
              </a:rPr>
              <a:t>:</a:t>
            </a:r>
          </a:p>
          <a:p>
            <a:pPr lvl="1" eaLnBrk="1" hangingPunct="1">
              <a:lnSpc>
                <a:spcPct val="90000"/>
              </a:lnSpc>
            </a:pPr>
            <a:r>
              <a:rPr lang="en-US" altLang="en-US" dirty="0">
                <a:latin typeface="Aptos" panose="020B0004020202020204" pitchFamily="34" charset="0"/>
              </a:rPr>
              <a:t>Circuit Switching</a:t>
            </a:r>
          </a:p>
          <a:p>
            <a:pPr lvl="1" eaLnBrk="1" hangingPunct="1">
              <a:lnSpc>
                <a:spcPct val="90000"/>
              </a:lnSpc>
            </a:pPr>
            <a:r>
              <a:rPr lang="en-US" altLang="en-US" dirty="0">
                <a:latin typeface="Aptos" panose="020B0004020202020204" pitchFamily="34" charset="0"/>
              </a:rPr>
              <a:t>Packet Switching</a:t>
            </a:r>
          </a:p>
          <a:p>
            <a:pPr lvl="1" eaLnBrk="1" hangingPunct="1">
              <a:lnSpc>
                <a:spcPct val="90000"/>
              </a:lnSpc>
            </a:pPr>
            <a:r>
              <a:rPr lang="en-US" altLang="en-US" dirty="0">
                <a:latin typeface="Aptos" panose="020B0004020202020204" pitchFamily="34" charset="0"/>
              </a:rPr>
              <a:t>Frame Relay</a:t>
            </a:r>
          </a:p>
          <a:p>
            <a:pPr lvl="1" eaLnBrk="1" hangingPunct="1">
              <a:lnSpc>
                <a:spcPct val="90000"/>
              </a:lnSpc>
            </a:pPr>
            <a:r>
              <a:rPr lang="en-US" altLang="en-US" dirty="0">
                <a:latin typeface="Aptos" panose="020B0004020202020204" pitchFamily="34" charset="0"/>
              </a:rPr>
              <a:t>Asynchronous Transfer Mode (ATM)</a:t>
            </a:r>
          </a:p>
          <a:p>
            <a:pPr lvl="1" eaLnBrk="1" hangingPunct="1">
              <a:lnSpc>
                <a:spcPct val="90000"/>
              </a:lnSpc>
            </a:pPr>
            <a:r>
              <a:rPr lang="en-US" altLang="en-US" dirty="0" err="1">
                <a:latin typeface="Aptos" panose="020B0004020202020204" pitchFamily="34" charset="0"/>
              </a:rPr>
              <a:t>Jaringan</a:t>
            </a:r>
            <a:r>
              <a:rPr lang="en-US" altLang="en-US" dirty="0">
                <a:latin typeface="Aptos" panose="020B0004020202020204" pitchFamily="34" charset="0"/>
              </a:rPr>
              <a:t> wireless </a:t>
            </a:r>
            <a:r>
              <a:rPr lang="en-US" altLang="en-US" dirty="0" err="1">
                <a:latin typeface="Aptos" panose="020B0004020202020204" pitchFamily="34" charset="0"/>
              </a:rPr>
              <a:t>seluler</a:t>
            </a:r>
            <a:endParaRPr lang="en-US" altLang="en-US" dirty="0">
              <a:latin typeface="Aptos"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1340E15-C7D4-8946-0F33-2ADF6D408DFF}"/>
              </a:ext>
            </a:extLst>
          </p:cNvPr>
          <p:cNvSpPr>
            <a:spLocks noGrp="1" noChangeArrowheads="1"/>
          </p:cNvSpPr>
          <p:nvPr>
            <p:ph type="title"/>
          </p:nvPr>
        </p:nvSpPr>
        <p:spPr/>
        <p:txBody>
          <a:bodyPr/>
          <a:lstStyle/>
          <a:p>
            <a:pPr>
              <a:defRPr/>
            </a:pPr>
            <a:r>
              <a:rPr lang="en-US"/>
              <a:t>internet</a:t>
            </a:r>
          </a:p>
        </p:txBody>
      </p:sp>
      <p:sp>
        <p:nvSpPr>
          <p:cNvPr id="23555" name="Rectangle 3">
            <a:extLst>
              <a:ext uri="{FF2B5EF4-FFF2-40B4-BE49-F238E27FC236}">
                <a16:creationId xmlns:a16="http://schemas.microsoft.com/office/drawing/2014/main" id="{F9A9B40D-1F4A-0ED7-6902-126D1D8CC453}"/>
              </a:ext>
            </a:extLst>
          </p:cNvPr>
          <p:cNvSpPr>
            <a:spLocks noGrp="1" noChangeArrowheads="1"/>
          </p:cNvSpPr>
          <p:nvPr>
            <p:ph idx="1"/>
          </p:nvPr>
        </p:nvSpPr>
        <p:spPr>
          <a:xfrm>
            <a:off x="1003943" y="1563985"/>
            <a:ext cx="9720073" cy="637597"/>
          </a:xfrm>
        </p:spPr>
        <p:txBody>
          <a:bodyPr/>
          <a:lstStyle/>
          <a:p>
            <a:pPr eaLnBrk="1" hangingPunct="1"/>
            <a:r>
              <a:rPr lang="en-US" altLang="en-US" dirty="0" err="1"/>
              <a:t>Sekumpulan</a:t>
            </a:r>
            <a:r>
              <a:rPr lang="en-US" altLang="en-US" dirty="0"/>
              <a:t> </a:t>
            </a:r>
            <a:r>
              <a:rPr lang="en-US" altLang="en-US" dirty="0" err="1"/>
              <a:t>jaringan</a:t>
            </a:r>
            <a:r>
              <a:rPr lang="en-US" altLang="en-US" dirty="0"/>
              <a:t> </a:t>
            </a:r>
            <a:r>
              <a:rPr lang="en-US" altLang="en-US" dirty="0" err="1"/>
              <a:t>berbeda</a:t>
            </a:r>
            <a:r>
              <a:rPr lang="en-US" altLang="en-US" dirty="0"/>
              <a:t> (LANs, WANs, </a:t>
            </a:r>
            <a:r>
              <a:rPr lang="en-US" altLang="en-US" dirty="0" err="1"/>
              <a:t>atau</a:t>
            </a:r>
            <a:r>
              <a:rPr lang="en-US" altLang="en-US" dirty="0"/>
              <a:t> </a:t>
            </a:r>
            <a:r>
              <a:rPr lang="en-US" altLang="en-US" dirty="0" err="1"/>
              <a:t>keduanya</a:t>
            </a:r>
            <a:r>
              <a:rPr lang="en-US" altLang="en-US" dirty="0"/>
              <a:t>) yang </a:t>
            </a:r>
            <a:r>
              <a:rPr lang="en-US" altLang="en-US" dirty="0" err="1"/>
              <a:t>saling</a:t>
            </a:r>
            <a:r>
              <a:rPr lang="en-US" altLang="en-US" dirty="0"/>
              <a:t> </a:t>
            </a:r>
            <a:r>
              <a:rPr lang="en-US" altLang="en-US" dirty="0" err="1"/>
              <a:t>terkoneksi</a:t>
            </a:r>
            <a:endParaRPr lang="en-US" altLang="en-US" dirty="0"/>
          </a:p>
        </p:txBody>
      </p:sp>
      <p:grpSp>
        <p:nvGrpSpPr>
          <p:cNvPr id="2" name="Group 5">
            <a:extLst>
              <a:ext uri="{FF2B5EF4-FFF2-40B4-BE49-F238E27FC236}">
                <a16:creationId xmlns:a16="http://schemas.microsoft.com/office/drawing/2014/main" id="{43744512-4C9F-D8AF-AC69-85718C7D7D69}"/>
              </a:ext>
            </a:extLst>
          </p:cNvPr>
          <p:cNvGrpSpPr>
            <a:grpSpLocks/>
          </p:cNvGrpSpPr>
          <p:nvPr/>
        </p:nvGrpSpPr>
        <p:grpSpPr bwMode="auto">
          <a:xfrm>
            <a:off x="1903414" y="2305050"/>
            <a:ext cx="4802187" cy="3105150"/>
            <a:chOff x="480" y="1056"/>
            <a:chExt cx="4656" cy="2747"/>
          </a:xfrm>
        </p:grpSpPr>
        <p:grpSp>
          <p:nvGrpSpPr>
            <p:cNvPr id="3" name="Group 6">
              <a:extLst>
                <a:ext uri="{FF2B5EF4-FFF2-40B4-BE49-F238E27FC236}">
                  <a16:creationId xmlns:a16="http://schemas.microsoft.com/office/drawing/2014/main" id="{B2FB8FF0-F57F-EEEC-A3C6-21508E1F9C2A}"/>
                </a:ext>
              </a:extLst>
            </p:cNvPr>
            <p:cNvGrpSpPr>
              <a:grpSpLocks noChangeAspect="1"/>
            </p:cNvGrpSpPr>
            <p:nvPr/>
          </p:nvGrpSpPr>
          <p:grpSpPr bwMode="auto">
            <a:xfrm>
              <a:off x="480" y="1056"/>
              <a:ext cx="1200" cy="958"/>
              <a:chOff x="3379" y="3557"/>
              <a:chExt cx="5656" cy="4516"/>
            </a:xfrm>
          </p:grpSpPr>
          <p:sp>
            <p:nvSpPr>
              <p:cNvPr id="15414" name="AutoShape 7">
                <a:extLst>
                  <a:ext uri="{FF2B5EF4-FFF2-40B4-BE49-F238E27FC236}">
                    <a16:creationId xmlns:a16="http://schemas.microsoft.com/office/drawing/2014/main" id="{C5FD27EE-8C97-38A4-494C-527EFAB89BEF}"/>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5" name="Rectangle 8">
                <a:extLst>
                  <a:ext uri="{FF2B5EF4-FFF2-40B4-BE49-F238E27FC236}">
                    <a16:creationId xmlns:a16="http://schemas.microsoft.com/office/drawing/2014/main" id="{1F2B7604-F826-4A79-CB70-253232283161}"/>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6" name="Rectangle 9">
                <a:extLst>
                  <a:ext uri="{FF2B5EF4-FFF2-40B4-BE49-F238E27FC236}">
                    <a16:creationId xmlns:a16="http://schemas.microsoft.com/office/drawing/2014/main" id="{52DBAA8F-BCA5-B232-F7C8-87E73428A8F4}"/>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7" name="AutoShape 10">
                <a:extLst>
                  <a:ext uri="{FF2B5EF4-FFF2-40B4-BE49-F238E27FC236}">
                    <a16:creationId xmlns:a16="http://schemas.microsoft.com/office/drawing/2014/main" id="{D7D8E123-7450-F8BF-5B33-BB30296ACB82}"/>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8" name="Line 11">
                <a:extLst>
                  <a:ext uri="{FF2B5EF4-FFF2-40B4-BE49-F238E27FC236}">
                    <a16:creationId xmlns:a16="http://schemas.microsoft.com/office/drawing/2014/main" id="{6ECC922B-B9B4-0CF3-E36C-EAEA0223CDD6}"/>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419" name="Line 12">
                <a:extLst>
                  <a:ext uri="{FF2B5EF4-FFF2-40B4-BE49-F238E27FC236}">
                    <a16:creationId xmlns:a16="http://schemas.microsoft.com/office/drawing/2014/main" id="{D3BE0CCA-C3F6-4BEF-BB4F-1BA28E889DC5}"/>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420" name="Line 13">
                <a:extLst>
                  <a:ext uri="{FF2B5EF4-FFF2-40B4-BE49-F238E27FC236}">
                    <a16:creationId xmlns:a16="http://schemas.microsoft.com/office/drawing/2014/main" id="{7B0EAC27-2A38-4091-01E5-EABE3DDED6F1}"/>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421" name="Rectangle 14">
                <a:extLst>
                  <a:ext uri="{FF2B5EF4-FFF2-40B4-BE49-F238E27FC236}">
                    <a16:creationId xmlns:a16="http://schemas.microsoft.com/office/drawing/2014/main" id="{D6A664C5-56F1-EF3B-E30A-1BAA59DB4D4A}"/>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2" name="AutoShape 15">
                <a:extLst>
                  <a:ext uri="{FF2B5EF4-FFF2-40B4-BE49-F238E27FC236}">
                    <a16:creationId xmlns:a16="http://schemas.microsoft.com/office/drawing/2014/main" id="{A75939DA-1FB2-BF4E-6D49-99BDB5D15AC0}"/>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23" name="Rectangle 16">
                <a:extLst>
                  <a:ext uri="{FF2B5EF4-FFF2-40B4-BE49-F238E27FC236}">
                    <a16:creationId xmlns:a16="http://schemas.microsoft.com/office/drawing/2014/main" id="{9593C434-E8F3-49A9-943F-70D7735616B6}"/>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2" name="Rectangle 17">
                <a:extLst>
                  <a:ext uri="{FF2B5EF4-FFF2-40B4-BE49-F238E27FC236}">
                    <a16:creationId xmlns:a16="http://schemas.microsoft.com/office/drawing/2014/main" id="{77B3FC8B-6319-8060-649F-1EA03F8C867A}"/>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3" name="Rectangle 18">
                <a:extLst>
                  <a:ext uri="{FF2B5EF4-FFF2-40B4-BE49-F238E27FC236}">
                    <a16:creationId xmlns:a16="http://schemas.microsoft.com/office/drawing/2014/main" id="{3374FD25-CFF3-CFF7-319D-C1ED4A6B5172}"/>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4" name="AutoShape 19">
                <a:extLst>
                  <a:ext uri="{FF2B5EF4-FFF2-40B4-BE49-F238E27FC236}">
                    <a16:creationId xmlns:a16="http://schemas.microsoft.com/office/drawing/2014/main" id="{940F46E4-BEF1-8C9C-99E6-2E8DB2734940}"/>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6" name="Rectangle 20">
                <a:extLst>
                  <a:ext uri="{FF2B5EF4-FFF2-40B4-BE49-F238E27FC236}">
                    <a16:creationId xmlns:a16="http://schemas.microsoft.com/office/drawing/2014/main" id="{33A43604-7B8F-DD6E-8184-F7100BB2F0A6}"/>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7" name="Rectangle 21">
                <a:extLst>
                  <a:ext uri="{FF2B5EF4-FFF2-40B4-BE49-F238E27FC236}">
                    <a16:creationId xmlns:a16="http://schemas.microsoft.com/office/drawing/2014/main" id="{D9221D39-6CCE-192C-312F-41F515CC4CF2}"/>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8" name="Rectangle 22">
                <a:extLst>
                  <a:ext uri="{FF2B5EF4-FFF2-40B4-BE49-F238E27FC236}">
                    <a16:creationId xmlns:a16="http://schemas.microsoft.com/office/drawing/2014/main" id="{22163B27-4773-094B-71B7-F7470CFFA3FC}"/>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59" name="Rectangle 23">
                <a:extLst>
                  <a:ext uri="{FF2B5EF4-FFF2-40B4-BE49-F238E27FC236}">
                    <a16:creationId xmlns:a16="http://schemas.microsoft.com/office/drawing/2014/main" id="{D842C493-7764-513A-1808-DCCAB15C18FB}"/>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0" name="Line 24">
                <a:extLst>
                  <a:ext uri="{FF2B5EF4-FFF2-40B4-BE49-F238E27FC236}">
                    <a16:creationId xmlns:a16="http://schemas.microsoft.com/office/drawing/2014/main" id="{75E81145-A015-1D23-0D54-F7944A4AE112}"/>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61" name="Rectangle 25">
                <a:extLst>
                  <a:ext uri="{FF2B5EF4-FFF2-40B4-BE49-F238E27FC236}">
                    <a16:creationId xmlns:a16="http://schemas.microsoft.com/office/drawing/2014/main" id="{31195527-4F37-228F-8465-978A358327F8}"/>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2" name="Rectangle 26">
                <a:extLst>
                  <a:ext uri="{FF2B5EF4-FFF2-40B4-BE49-F238E27FC236}">
                    <a16:creationId xmlns:a16="http://schemas.microsoft.com/office/drawing/2014/main" id="{528C7234-D37E-25CE-399B-233B8949CE41}"/>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3" name="Rectangle 27">
                <a:extLst>
                  <a:ext uri="{FF2B5EF4-FFF2-40B4-BE49-F238E27FC236}">
                    <a16:creationId xmlns:a16="http://schemas.microsoft.com/office/drawing/2014/main" id="{3A386D4B-35CD-1A68-92A9-97403B64F7E6}"/>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4" name="Rectangle 28">
                <a:extLst>
                  <a:ext uri="{FF2B5EF4-FFF2-40B4-BE49-F238E27FC236}">
                    <a16:creationId xmlns:a16="http://schemas.microsoft.com/office/drawing/2014/main" id="{00DECDA7-7B59-6C23-FC2E-69954145A4FF}"/>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5" name="Freeform 29">
                <a:extLst>
                  <a:ext uri="{FF2B5EF4-FFF2-40B4-BE49-F238E27FC236}">
                    <a16:creationId xmlns:a16="http://schemas.microsoft.com/office/drawing/2014/main" id="{4FF4100D-CF15-B269-C8F4-3EF7B96458A7}"/>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23566" name="Line 30">
                <a:extLst>
                  <a:ext uri="{FF2B5EF4-FFF2-40B4-BE49-F238E27FC236}">
                    <a16:creationId xmlns:a16="http://schemas.microsoft.com/office/drawing/2014/main" id="{069C48A6-3F82-53DD-9336-33EADE9ED7D7}"/>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grpSp>
          <p:nvGrpSpPr>
            <p:cNvPr id="4" name="Group 31">
              <a:extLst>
                <a:ext uri="{FF2B5EF4-FFF2-40B4-BE49-F238E27FC236}">
                  <a16:creationId xmlns:a16="http://schemas.microsoft.com/office/drawing/2014/main" id="{0D30AFB9-7941-465E-733B-33171A6D1ED5}"/>
                </a:ext>
              </a:extLst>
            </p:cNvPr>
            <p:cNvGrpSpPr>
              <a:grpSpLocks noChangeAspect="1"/>
            </p:cNvGrpSpPr>
            <p:nvPr/>
          </p:nvGrpSpPr>
          <p:grpSpPr bwMode="auto">
            <a:xfrm>
              <a:off x="3936" y="1056"/>
              <a:ext cx="1200" cy="958"/>
              <a:chOff x="3379" y="3557"/>
              <a:chExt cx="5656" cy="4516"/>
            </a:xfrm>
          </p:grpSpPr>
          <p:sp>
            <p:nvSpPr>
              <p:cNvPr id="15390" name="AutoShape 32">
                <a:extLst>
                  <a:ext uri="{FF2B5EF4-FFF2-40B4-BE49-F238E27FC236}">
                    <a16:creationId xmlns:a16="http://schemas.microsoft.com/office/drawing/2014/main" id="{34BAE272-29B8-A366-2335-BCA7BBFCEE81}"/>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1" name="Rectangle 33">
                <a:extLst>
                  <a:ext uri="{FF2B5EF4-FFF2-40B4-BE49-F238E27FC236}">
                    <a16:creationId xmlns:a16="http://schemas.microsoft.com/office/drawing/2014/main" id="{6CFFCA6A-6B12-C44C-0B11-4BE76A3A8486}"/>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2" name="Rectangle 34">
                <a:extLst>
                  <a:ext uri="{FF2B5EF4-FFF2-40B4-BE49-F238E27FC236}">
                    <a16:creationId xmlns:a16="http://schemas.microsoft.com/office/drawing/2014/main" id="{0C12F986-F578-3C73-D869-38787D3A1A50}"/>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3" name="AutoShape 35">
                <a:extLst>
                  <a:ext uri="{FF2B5EF4-FFF2-40B4-BE49-F238E27FC236}">
                    <a16:creationId xmlns:a16="http://schemas.microsoft.com/office/drawing/2014/main" id="{C5FE8F05-0B93-E656-AD3F-0C14D2E87E79}"/>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4" name="Line 36">
                <a:extLst>
                  <a:ext uri="{FF2B5EF4-FFF2-40B4-BE49-F238E27FC236}">
                    <a16:creationId xmlns:a16="http://schemas.microsoft.com/office/drawing/2014/main" id="{463B9AE9-F4F1-8C3C-8937-FA0796CFF126}"/>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95" name="Line 37">
                <a:extLst>
                  <a:ext uri="{FF2B5EF4-FFF2-40B4-BE49-F238E27FC236}">
                    <a16:creationId xmlns:a16="http://schemas.microsoft.com/office/drawing/2014/main" id="{37506F57-7615-6C05-1397-E408045CA046}"/>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96" name="Line 38">
                <a:extLst>
                  <a:ext uri="{FF2B5EF4-FFF2-40B4-BE49-F238E27FC236}">
                    <a16:creationId xmlns:a16="http://schemas.microsoft.com/office/drawing/2014/main" id="{5ED48B6A-1D81-BD1C-BE10-625D46F5878D}"/>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97" name="Rectangle 39">
                <a:extLst>
                  <a:ext uri="{FF2B5EF4-FFF2-40B4-BE49-F238E27FC236}">
                    <a16:creationId xmlns:a16="http://schemas.microsoft.com/office/drawing/2014/main" id="{276D92F5-0DDF-A4AE-F8DA-35423062FF4D}"/>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8" name="AutoShape 40">
                <a:extLst>
                  <a:ext uri="{FF2B5EF4-FFF2-40B4-BE49-F238E27FC236}">
                    <a16:creationId xmlns:a16="http://schemas.microsoft.com/office/drawing/2014/main" id="{C8A944A9-059A-8AFA-6101-A9DB914C595C}"/>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99" name="Rectangle 41">
                <a:extLst>
                  <a:ext uri="{FF2B5EF4-FFF2-40B4-BE49-F238E27FC236}">
                    <a16:creationId xmlns:a16="http://schemas.microsoft.com/office/drawing/2014/main" id="{6D3AF307-2F30-9BD8-A5C6-774499E5B5A0}"/>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0" name="Rectangle 42">
                <a:extLst>
                  <a:ext uri="{FF2B5EF4-FFF2-40B4-BE49-F238E27FC236}">
                    <a16:creationId xmlns:a16="http://schemas.microsoft.com/office/drawing/2014/main" id="{436136E5-4334-1EF0-E13D-0183E9B09F70}"/>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1" name="Rectangle 43">
                <a:extLst>
                  <a:ext uri="{FF2B5EF4-FFF2-40B4-BE49-F238E27FC236}">
                    <a16:creationId xmlns:a16="http://schemas.microsoft.com/office/drawing/2014/main" id="{90054152-22F5-8C35-35BE-FF462064D02A}"/>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2" name="AutoShape 44">
                <a:extLst>
                  <a:ext uri="{FF2B5EF4-FFF2-40B4-BE49-F238E27FC236}">
                    <a16:creationId xmlns:a16="http://schemas.microsoft.com/office/drawing/2014/main" id="{C47288D0-210F-52C5-0DAB-5F49EF3E8CE0}"/>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3" name="Rectangle 45">
                <a:extLst>
                  <a:ext uri="{FF2B5EF4-FFF2-40B4-BE49-F238E27FC236}">
                    <a16:creationId xmlns:a16="http://schemas.microsoft.com/office/drawing/2014/main" id="{7EE573EE-B67B-545E-3777-48DBA00CF611}"/>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4" name="Rectangle 46">
                <a:extLst>
                  <a:ext uri="{FF2B5EF4-FFF2-40B4-BE49-F238E27FC236}">
                    <a16:creationId xmlns:a16="http://schemas.microsoft.com/office/drawing/2014/main" id="{DF7A647D-8EF5-C700-C04C-556C00C841AF}"/>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5" name="Rectangle 47">
                <a:extLst>
                  <a:ext uri="{FF2B5EF4-FFF2-40B4-BE49-F238E27FC236}">
                    <a16:creationId xmlns:a16="http://schemas.microsoft.com/office/drawing/2014/main" id="{12F31A07-0483-79DE-1A21-3A552598D1C6}"/>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6" name="Rectangle 48">
                <a:extLst>
                  <a:ext uri="{FF2B5EF4-FFF2-40B4-BE49-F238E27FC236}">
                    <a16:creationId xmlns:a16="http://schemas.microsoft.com/office/drawing/2014/main" id="{1BBBBA66-42A4-3FC9-40A1-5D3A98956BE4}"/>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7" name="Line 49">
                <a:extLst>
                  <a:ext uri="{FF2B5EF4-FFF2-40B4-BE49-F238E27FC236}">
                    <a16:creationId xmlns:a16="http://schemas.microsoft.com/office/drawing/2014/main" id="{B0AC38DE-C38B-3DCA-E654-56555D02AEF7}"/>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408" name="Rectangle 50">
                <a:extLst>
                  <a:ext uri="{FF2B5EF4-FFF2-40B4-BE49-F238E27FC236}">
                    <a16:creationId xmlns:a16="http://schemas.microsoft.com/office/drawing/2014/main" id="{96311E14-85DF-C285-796F-335FC27A1A24}"/>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09" name="Rectangle 51">
                <a:extLst>
                  <a:ext uri="{FF2B5EF4-FFF2-40B4-BE49-F238E27FC236}">
                    <a16:creationId xmlns:a16="http://schemas.microsoft.com/office/drawing/2014/main" id="{DED4B782-6863-F6A8-52A7-9D2918446FEC}"/>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0" name="Rectangle 52">
                <a:extLst>
                  <a:ext uri="{FF2B5EF4-FFF2-40B4-BE49-F238E27FC236}">
                    <a16:creationId xmlns:a16="http://schemas.microsoft.com/office/drawing/2014/main" id="{29C64766-B5D5-66F1-9C4E-E18700F3C8DE}"/>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1" name="Rectangle 53">
                <a:extLst>
                  <a:ext uri="{FF2B5EF4-FFF2-40B4-BE49-F238E27FC236}">
                    <a16:creationId xmlns:a16="http://schemas.microsoft.com/office/drawing/2014/main" id="{B013FBCE-0028-F637-351E-406B0E074A56}"/>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412" name="Freeform 54">
                <a:extLst>
                  <a:ext uri="{FF2B5EF4-FFF2-40B4-BE49-F238E27FC236}">
                    <a16:creationId xmlns:a16="http://schemas.microsoft.com/office/drawing/2014/main" id="{97A855D2-357C-69C2-76B3-5A22EC54A3C9}"/>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15413" name="Line 55">
                <a:extLst>
                  <a:ext uri="{FF2B5EF4-FFF2-40B4-BE49-F238E27FC236}">
                    <a16:creationId xmlns:a16="http://schemas.microsoft.com/office/drawing/2014/main" id="{0608D64A-4C68-4449-76BC-C06EB3525E29}"/>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grpSp>
          <p:nvGrpSpPr>
            <p:cNvPr id="5" name="Group 56">
              <a:extLst>
                <a:ext uri="{FF2B5EF4-FFF2-40B4-BE49-F238E27FC236}">
                  <a16:creationId xmlns:a16="http://schemas.microsoft.com/office/drawing/2014/main" id="{D681E819-B6F7-D292-D69D-93896099E623}"/>
                </a:ext>
              </a:extLst>
            </p:cNvPr>
            <p:cNvGrpSpPr>
              <a:grpSpLocks noChangeAspect="1"/>
            </p:cNvGrpSpPr>
            <p:nvPr/>
          </p:nvGrpSpPr>
          <p:grpSpPr bwMode="auto">
            <a:xfrm>
              <a:off x="480" y="2448"/>
              <a:ext cx="1200" cy="958"/>
              <a:chOff x="3379" y="3557"/>
              <a:chExt cx="5656" cy="4516"/>
            </a:xfrm>
          </p:grpSpPr>
          <p:sp>
            <p:nvSpPr>
              <p:cNvPr id="15366" name="AutoShape 57">
                <a:extLst>
                  <a:ext uri="{FF2B5EF4-FFF2-40B4-BE49-F238E27FC236}">
                    <a16:creationId xmlns:a16="http://schemas.microsoft.com/office/drawing/2014/main" id="{346570A1-2147-20CD-CE0D-EE873643BAE7}"/>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7" name="Rectangle 58">
                <a:extLst>
                  <a:ext uri="{FF2B5EF4-FFF2-40B4-BE49-F238E27FC236}">
                    <a16:creationId xmlns:a16="http://schemas.microsoft.com/office/drawing/2014/main" id="{74610067-3491-9E25-9FF1-914ADDAFC900}"/>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8" name="Rectangle 59">
                <a:extLst>
                  <a:ext uri="{FF2B5EF4-FFF2-40B4-BE49-F238E27FC236}">
                    <a16:creationId xmlns:a16="http://schemas.microsoft.com/office/drawing/2014/main" id="{3EF52D51-EF8F-DA93-8D91-6FA60DF47823}"/>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9" name="AutoShape 60">
                <a:extLst>
                  <a:ext uri="{FF2B5EF4-FFF2-40B4-BE49-F238E27FC236}">
                    <a16:creationId xmlns:a16="http://schemas.microsoft.com/office/drawing/2014/main" id="{12966D7B-172D-D60F-0C42-632579E50E08}"/>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0" name="Line 61">
                <a:extLst>
                  <a:ext uri="{FF2B5EF4-FFF2-40B4-BE49-F238E27FC236}">
                    <a16:creationId xmlns:a16="http://schemas.microsoft.com/office/drawing/2014/main" id="{B3F81616-B110-3A19-36E3-5A0CFFA4C5A0}"/>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71" name="Line 62">
                <a:extLst>
                  <a:ext uri="{FF2B5EF4-FFF2-40B4-BE49-F238E27FC236}">
                    <a16:creationId xmlns:a16="http://schemas.microsoft.com/office/drawing/2014/main" id="{155A219A-C0B0-C72A-AB82-6603E7FFFC5C}"/>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72" name="Line 63">
                <a:extLst>
                  <a:ext uri="{FF2B5EF4-FFF2-40B4-BE49-F238E27FC236}">
                    <a16:creationId xmlns:a16="http://schemas.microsoft.com/office/drawing/2014/main" id="{78F26E41-641B-7991-3959-C630D1D8A0EB}"/>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73" name="Rectangle 64">
                <a:extLst>
                  <a:ext uri="{FF2B5EF4-FFF2-40B4-BE49-F238E27FC236}">
                    <a16:creationId xmlns:a16="http://schemas.microsoft.com/office/drawing/2014/main" id="{F2EFC735-2088-C463-3A45-553BAA029AC4}"/>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4" name="AutoShape 65">
                <a:extLst>
                  <a:ext uri="{FF2B5EF4-FFF2-40B4-BE49-F238E27FC236}">
                    <a16:creationId xmlns:a16="http://schemas.microsoft.com/office/drawing/2014/main" id="{D1473E46-6F9C-7A82-1E30-692EDB41AAD8}"/>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5" name="Rectangle 66">
                <a:extLst>
                  <a:ext uri="{FF2B5EF4-FFF2-40B4-BE49-F238E27FC236}">
                    <a16:creationId xmlns:a16="http://schemas.microsoft.com/office/drawing/2014/main" id="{30782D39-B6DC-61DD-0707-8D1B974FB0F5}"/>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6" name="Rectangle 67">
                <a:extLst>
                  <a:ext uri="{FF2B5EF4-FFF2-40B4-BE49-F238E27FC236}">
                    <a16:creationId xmlns:a16="http://schemas.microsoft.com/office/drawing/2014/main" id="{5DB16F4D-BD93-C903-B62F-2B31B6D3E1F7}"/>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7" name="Rectangle 68">
                <a:extLst>
                  <a:ext uri="{FF2B5EF4-FFF2-40B4-BE49-F238E27FC236}">
                    <a16:creationId xmlns:a16="http://schemas.microsoft.com/office/drawing/2014/main" id="{4CA22876-E1F1-6936-B405-66FBF45A9DDC}"/>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8" name="AutoShape 69">
                <a:extLst>
                  <a:ext uri="{FF2B5EF4-FFF2-40B4-BE49-F238E27FC236}">
                    <a16:creationId xmlns:a16="http://schemas.microsoft.com/office/drawing/2014/main" id="{B2541747-2EC6-EBDF-7720-B2718EF06C7A}"/>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9" name="Rectangle 70">
                <a:extLst>
                  <a:ext uri="{FF2B5EF4-FFF2-40B4-BE49-F238E27FC236}">
                    <a16:creationId xmlns:a16="http://schemas.microsoft.com/office/drawing/2014/main" id="{D6F32220-2CA1-38BC-E27D-20729B907F42}"/>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0" name="Rectangle 71">
                <a:extLst>
                  <a:ext uri="{FF2B5EF4-FFF2-40B4-BE49-F238E27FC236}">
                    <a16:creationId xmlns:a16="http://schemas.microsoft.com/office/drawing/2014/main" id="{EBAB97CF-77D7-7077-065D-7AA547F92C79}"/>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1" name="Rectangle 72">
                <a:extLst>
                  <a:ext uri="{FF2B5EF4-FFF2-40B4-BE49-F238E27FC236}">
                    <a16:creationId xmlns:a16="http://schemas.microsoft.com/office/drawing/2014/main" id="{2B04D59B-A21E-3445-0BD8-3EE8D5605118}"/>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2" name="Rectangle 73">
                <a:extLst>
                  <a:ext uri="{FF2B5EF4-FFF2-40B4-BE49-F238E27FC236}">
                    <a16:creationId xmlns:a16="http://schemas.microsoft.com/office/drawing/2014/main" id="{2A0293F5-C440-D83C-6159-C64209BD975E}"/>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3" name="Line 74">
                <a:extLst>
                  <a:ext uri="{FF2B5EF4-FFF2-40B4-BE49-F238E27FC236}">
                    <a16:creationId xmlns:a16="http://schemas.microsoft.com/office/drawing/2014/main" id="{D199A65E-19CC-B9B7-699E-D6D8DEAE5D63}"/>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5384" name="Rectangle 75">
                <a:extLst>
                  <a:ext uri="{FF2B5EF4-FFF2-40B4-BE49-F238E27FC236}">
                    <a16:creationId xmlns:a16="http://schemas.microsoft.com/office/drawing/2014/main" id="{67C82DB0-3BBB-A8D5-15DF-5A42D83212D8}"/>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5" name="Rectangle 76">
                <a:extLst>
                  <a:ext uri="{FF2B5EF4-FFF2-40B4-BE49-F238E27FC236}">
                    <a16:creationId xmlns:a16="http://schemas.microsoft.com/office/drawing/2014/main" id="{EBBBA0E5-1277-0272-958C-198281EBBAA4}"/>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6" name="Rectangle 77">
                <a:extLst>
                  <a:ext uri="{FF2B5EF4-FFF2-40B4-BE49-F238E27FC236}">
                    <a16:creationId xmlns:a16="http://schemas.microsoft.com/office/drawing/2014/main" id="{1D9B0F60-D38B-C29D-FF69-46A1937E4BF0}"/>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7" name="Rectangle 78">
                <a:extLst>
                  <a:ext uri="{FF2B5EF4-FFF2-40B4-BE49-F238E27FC236}">
                    <a16:creationId xmlns:a16="http://schemas.microsoft.com/office/drawing/2014/main" id="{C4ED1D25-3596-B5B9-2457-A4269F89CA20}"/>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88" name="Freeform 79">
                <a:extLst>
                  <a:ext uri="{FF2B5EF4-FFF2-40B4-BE49-F238E27FC236}">
                    <a16:creationId xmlns:a16="http://schemas.microsoft.com/office/drawing/2014/main" id="{E8DC4CD0-72D2-A80D-7636-4B39979F8C3E}"/>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15389" name="Line 80">
                <a:extLst>
                  <a:ext uri="{FF2B5EF4-FFF2-40B4-BE49-F238E27FC236}">
                    <a16:creationId xmlns:a16="http://schemas.microsoft.com/office/drawing/2014/main" id="{E47A446E-E01B-10E9-C4CC-D9660ABD7689}"/>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grpSp>
          <p:nvGrpSpPr>
            <p:cNvPr id="6" name="Group 81">
              <a:extLst>
                <a:ext uri="{FF2B5EF4-FFF2-40B4-BE49-F238E27FC236}">
                  <a16:creationId xmlns:a16="http://schemas.microsoft.com/office/drawing/2014/main" id="{C835706E-D8CE-19B7-F5E9-B138CE5D3494}"/>
                </a:ext>
              </a:extLst>
            </p:cNvPr>
            <p:cNvGrpSpPr>
              <a:grpSpLocks noChangeAspect="1"/>
            </p:cNvGrpSpPr>
            <p:nvPr/>
          </p:nvGrpSpPr>
          <p:grpSpPr bwMode="auto">
            <a:xfrm>
              <a:off x="3936" y="2448"/>
              <a:ext cx="1200" cy="958"/>
              <a:chOff x="3379" y="3557"/>
              <a:chExt cx="5656" cy="4516"/>
            </a:xfrm>
          </p:grpSpPr>
          <p:sp>
            <p:nvSpPr>
              <p:cNvPr id="45" name="AutoShape 82">
                <a:extLst>
                  <a:ext uri="{FF2B5EF4-FFF2-40B4-BE49-F238E27FC236}">
                    <a16:creationId xmlns:a16="http://schemas.microsoft.com/office/drawing/2014/main" id="{7AF5F862-7E51-9F1A-BDA7-307001395BAB}"/>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6" name="Rectangle 83">
                <a:extLst>
                  <a:ext uri="{FF2B5EF4-FFF2-40B4-BE49-F238E27FC236}">
                    <a16:creationId xmlns:a16="http://schemas.microsoft.com/office/drawing/2014/main" id="{ED4AEA9D-A000-A470-16CF-0ECC4D748193}"/>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7" name="Rectangle 84">
                <a:extLst>
                  <a:ext uri="{FF2B5EF4-FFF2-40B4-BE49-F238E27FC236}">
                    <a16:creationId xmlns:a16="http://schemas.microsoft.com/office/drawing/2014/main" id="{C9BCEA1B-7D80-F6F4-2B5A-7024806F68D9}"/>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 name="AutoShape 85">
                <a:extLst>
                  <a:ext uri="{FF2B5EF4-FFF2-40B4-BE49-F238E27FC236}">
                    <a16:creationId xmlns:a16="http://schemas.microsoft.com/office/drawing/2014/main" id="{4B7DE4E0-1321-46EB-5685-BDC58DA38428}"/>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9" name="Line 86">
                <a:extLst>
                  <a:ext uri="{FF2B5EF4-FFF2-40B4-BE49-F238E27FC236}">
                    <a16:creationId xmlns:a16="http://schemas.microsoft.com/office/drawing/2014/main" id="{C3B1B958-E33C-E5A2-76F8-498DD76EEB9F}"/>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50" name="Line 87">
                <a:extLst>
                  <a:ext uri="{FF2B5EF4-FFF2-40B4-BE49-F238E27FC236}">
                    <a16:creationId xmlns:a16="http://schemas.microsoft.com/office/drawing/2014/main" id="{D4AE26B7-8266-925B-BE65-6789362B9DE9}"/>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51" name="Line 88">
                <a:extLst>
                  <a:ext uri="{FF2B5EF4-FFF2-40B4-BE49-F238E27FC236}">
                    <a16:creationId xmlns:a16="http://schemas.microsoft.com/office/drawing/2014/main" id="{B78E7336-F63B-7BFB-F8F9-46ABA7651F2C}"/>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52" name="Rectangle 89">
                <a:extLst>
                  <a:ext uri="{FF2B5EF4-FFF2-40B4-BE49-F238E27FC236}">
                    <a16:creationId xmlns:a16="http://schemas.microsoft.com/office/drawing/2014/main" id="{2FB0E17F-75B6-2575-EE90-CA3B5981B013}"/>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 name="AutoShape 90">
                <a:extLst>
                  <a:ext uri="{FF2B5EF4-FFF2-40B4-BE49-F238E27FC236}">
                    <a16:creationId xmlns:a16="http://schemas.microsoft.com/office/drawing/2014/main" id="{E8F29F9D-F1CA-BA30-25BB-8FCB23C98A7F}"/>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 name="Rectangle 91">
                <a:extLst>
                  <a:ext uri="{FF2B5EF4-FFF2-40B4-BE49-F238E27FC236}">
                    <a16:creationId xmlns:a16="http://schemas.microsoft.com/office/drawing/2014/main" id="{B3BCC9DE-A4B9-32BC-180C-0A32A9EFF526}"/>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5" name="Rectangle 92">
                <a:extLst>
                  <a:ext uri="{FF2B5EF4-FFF2-40B4-BE49-F238E27FC236}">
                    <a16:creationId xmlns:a16="http://schemas.microsoft.com/office/drawing/2014/main" id="{C01FC25B-661E-9762-1545-58CA0BFB6681}"/>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6" name="Rectangle 93">
                <a:extLst>
                  <a:ext uri="{FF2B5EF4-FFF2-40B4-BE49-F238E27FC236}">
                    <a16:creationId xmlns:a16="http://schemas.microsoft.com/office/drawing/2014/main" id="{71EE9622-B2A1-9D37-E861-93FAD14BEE3F}"/>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AutoShape 94">
                <a:extLst>
                  <a:ext uri="{FF2B5EF4-FFF2-40B4-BE49-F238E27FC236}">
                    <a16:creationId xmlns:a16="http://schemas.microsoft.com/office/drawing/2014/main" id="{87B55C8C-832B-A7B5-4AC7-88B178F28161}"/>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8" name="Rectangle 95">
                <a:extLst>
                  <a:ext uri="{FF2B5EF4-FFF2-40B4-BE49-F238E27FC236}">
                    <a16:creationId xmlns:a16="http://schemas.microsoft.com/office/drawing/2014/main" id="{95A515C7-1A63-1FBE-7507-EFBD51D1CCFC}"/>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Rectangle 96">
                <a:extLst>
                  <a:ext uri="{FF2B5EF4-FFF2-40B4-BE49-F238E27FC236}">
                    <a16:creationId xmlns:a16="http://schemas.microsoft.com/office/drawing/2014/main" id="{5615F05D-8882-9138-2A51-A2D761647D78}"/>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 name="Rectangle 97">
                <a:extLst>
                  <a:ext uri="{FF2B5EF4-FFF2-40B4-BE49-F238E27FC236}">
                    <a16:creationId xmlns:a16="http://schemas.microsoft.com/office/drawing/2014/main" id="{05EAC0E6-5558-7B8A-B5FC-5B1B1F11188D}"/>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 name="Rectangle 98">
                <a:extLst>
                  <a:ext uri="{FF2B5EF4-FFF2-40B4-BE49-F238E27FC236}">
                    <a16:creationId xmlns:a16="http://schemas.microsoft.com/office/drawing/2014/main" id="{71976DD1-639C-A8B8-E7CA-4DDA54F08CE5}"/>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 name="Line 99">
                <a:extLst>
                  <a:ext uri="{FF2B5EF4-FFF2-40B4-BE49-F238E27FC236}">
                    <a16:creationId xmlns:a16="http://schemas.microsoft.com/office/drawing/2014/main" id="{00C0D72F-8E93-8B42-16D6-C6F1AD20DE33}"/>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63" name="Rectangle 100">
                <a:extLst>
                  <a:ext uri="{FF2B5EF4-FFF2-40B4-BE49-F238E27FC236}">
                    <a16:creationId xmlns:a16="http://schemas.microsoft.com/office/drawing/2014/main" id="{9C8661D6-9585-C88C-6DD3-435708EE5CD2}"/>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0" name="Rectangle 101">
                <a:extLst>
                  <a:ext uri="{FF2B5EF4-FFF2-40B4-BE49-F238E27FC236}">
                    <a16:creationId xmlns:a16="http://schemas.microsoft.com/office/drawing/2014/main" id="{F607EBFD-531D-4DFA-5FF3-A58C2FB9217E}"/>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1" name="Rectangle 102">
                <a:extLst>
                  <a:ext uri="{FF2B5EF4-FFF2-40B4-BE49-F238E27FC236}">
                    <a16:creationId xmlns:a16="http://schemas.microsoft.com/office/drawing/2014/main" id="{F71EF0B3-69C4-D93C-2DC9-0658186E91C0}"/>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3" name="Rectangle 103">
                <a:extLst>
                  <a:ext uri="{FF2B5EF4-FFF2-40B4-BE49-F238E27FC236}">
                    <a16:creationId xmlns:a16="http://schemas.microsoft.com/office/drawing/2014/main" id="{9AB34044-57E0-49B8-A135-BBDAD03AB385}"/>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4" name="Freeform 104">
                <a:extLst>
                  <a:ext uri="{FF2B5EF4-FFF2-40B4-BE49-F238E27FC236}">
                    <a16:creationId xmlns:a16="http://schemas.microsoft.com/office/drawing/2014/main" id="{C17F0FFF-5A41-BECC-EEC5-C6184CC55920}"/>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15365" name="Line 105">
                <a:extLst>
                  <a:ext uri="{FF2B5EF4-FFF2-40B4-BE49-F238E27FC236}">
                    <a16:creationId xmlns:a16="http://schemas.microsoft.com/office/drawing/2014/main" id="{31552807-B4D0-E818-453C-D1BE9092E577}"/>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sp>
          <p:nvSpPr>
            <p:cNvPr id="7" name="Line 106">
              <a:extLst>
                <a:ext uri="{FF2B5EF4-FFF2-40B4-BE49-F238E27FC236}">
                  <a16:creationId xmlns:a16="http://schemas.microsoft.com/office/drawing/2014/main" id="{608CB478-9062-A38E-4727-ACD3BB39D384}"/>
                </a:ext>
              </a:extLst>
            </p:cNvPr>
            <p:cNvSpPr>
              <a:spLocks noChangeShapeType="1"/>
            </p:cNvSpPr>
            <p:nvPr/>
          </p:nvSpPr>
          <p:spPr bwMode="auto">
            <a:xfrm flipV="1">
              <a:off x="1296" y="2400"/>
              <a:ext cx="72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8" name="Line 107">
              <a:extLst>
                <a:ext uri="{FF2B5EF4-FFF2-40B4-BE49-F238E27FC236}">
                  <a16:creationId xmlns:a16="http://schemas.microsoft.com/office/drawing/2014/main" id="{440778EB-9CE9-9971-74F8-1B14E58FE16D}"/>
                </a:ext>
              </a:extLst>
            </p:cNvPr>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9" name="Line 108">
              <a:extLst>
                <a:ext uri="{FF2B5EF4-FFF2-40B4-BE49-F238E27FC236}">
                  <a16:creationId xmlns:a16="http://schemas.microsoft.com/office/drawing/2014/main" id="{285318B7-C6E8-DD20-A502-0577300EE6B0}"/>
                </a:ext>
              </a:extLst>
            </p:cNvPr>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0" name="Line 109">
              <a:extLst>
                <a:ext uri="{FF2B5EF4-FFF2-40B4-BE49-F238E27FC236}">
                  <a16:creationId xmlns:a16="http://schemas.microsoft.com/office/drawing/2014/main" id="{E590BD5C-72CE-6F6A-330E-774AC6832F9B}"/>
                </a:ext>
              </a:extLst>
            </p:cNvPr>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1" name="Line 110">
              <a:extLst>
                <a:ext uri="{FF2B5EF4-FFF2-40B4-BE49-F238E27FC236}">
                  <a16:creationId xmlns:a16="http://schemas.microsoft.com/office/drawing/2014/main" id="{C60DD551-36A4-0A8C-3AEC-330A0D45C5EC}"/>
                </a:ext>
              </a:extLst>
            </p:cNvPr>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12" name="Freeform 111">
              <a:extLst>
                <a:ext uri="{FF2B5EF4-FFF2-40B4-BE49-F238E27FC236}">
                  <a16:creationId xmlns:a16="http://schemas.microsoft.com/office/drawing/2014/main" id="{95AF25B9-1C69-3606-81E2-F3A7F4676026}"/>
                </a:ext>
              </a:extLst>
            </p:cNvPr>
            <p:cNvSpPr>
              <a:spLocks/>
            </p:cNvSpPr>
            <p:nvPr/>
          </p:nvSpPr>
          <p:spPr bwMode="auto">
            <a:xfrm>
              <a:off x="1248" y="1280"/>
              <a:ext cx="1392" cy="400"/>
            </a:xfrm>
            <a:custGeom>
              <a:avLst/>
              <a:gdLst>
                <a:gd name="T0" fmla="*/ 0 w 1392"/>
                <a:gd name="T1" fmla="*/ 304 h 400"/>
                <a:gd name="T2" fmla="*/ 480 w 1392"/>
                <a:gd name="T3" fmla="*/ 16 h 400"/>
                <a:gd name="T4" fmla="*/ 1392 w 1392"/>
                <a:gd name="T5" fmla="*/ 400 h 400"/>
                <a:gd name="T6" fmla="*/ 0 60000 65536"/>
                <a:gd name="T7" fmla="*/ 0 60000 65536"/>
                <a:gd name="T8" fmla="*/ 0 60000 65536"/>
                <a:gd name="T9" fmla="*/ 0 w 1392"/>
                <a:gd name="T10" fmla="*/ 0 h 400"/>
                <a:gd name="T11" fmla="*/ 1392 w 1392"/>
                <a:gd name="T12" fmla="*/ 400 h 400"/>
              </a:gdLst>
              <a:ahLst/>
              <a:cxnLst>
                <a:cxn ang="T6">
                  <a:pos x="T0" y="T1"/>
                </a:cxn>
                <a:cxn ang="T7">
                  <a:pos x="T2" y="T3"/>
                </a:cxn>
                <a:cxn ang="T8">
                  <a:pos x="T4" y="T5"/>
                </a:cxn>
              </a:cxnLst>
              <a:rect l="T9" t="T10" r="T11" b="T12"/>
              <a:pathLst>
                <a:path w="1392" h="400">
                  <a:moveTo>
                    <a:pt x="0" y="304"/>
                  </a:moveTo>
                  <a:cubicBezTo>
                    <a:pt x="124" y="152"/>
                    <a:pt x="248" y="0"/>
                    <a:pt x="480" y="16"/>
                  </a:cubicBezTo>
                  <a:cubicBezTo>
                    <a:pt x="712" y="32"/>
                    <a:pt x="1052" y="216"/>
                    <a:pt x="1392" y="4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13" name="Freeform 112">
              <a:extLst>
                <a:ext uri="{FF2B5EF4-FFF2-40B4-BE49-F238E27FC236}">
                  <a16:creationId xmlns:a16="http://schemas.microsoft.com/office/drawing/2014/main" id="{C58B9ECF-6A4C-4E9C-844E-BC66C918F1AC}"/>
                </a:ext>
              </a:extLst>
            </p:cNvPr>
            <p:cNvSpPr>
              <a:spLocks/>
            </p:cNvSpPr>
            <p:nvPr/>
          </p:nvSpPr>
          <p:spPr bwMode="auto">
            <a:xfrm>
              <a:off x="2928" y="2816"/>
              <a:ext cx="1392" cy="256"/>
            </a:xfrm>
            <a:custGeom>
              <a:avLst/>
              <a:gdLst>
                <a:gd name="T0" fmla="*/ 1392 w 1392"/>
                <a:gd name="T1" fmla="*/ 256 h 256"/>
                <a:gd name="T2" fmla="*/ 1056 w 1392"/>
                <a:gd name="T3" fmla="*/ 16 h 256"/>
                <a:gd name="T4" fmla="*/ 0 w 1392"/>
                <a:gd name="T5" fmla="*/ 160 h 256"/>
                <a:gd name="T6" fmla="*/ 0 60000 65536"/>
                <a:gd name="T7" fmla="*/ 0 60000 65536"/>
                <a:gd name="T8" fmla="*/ 0 60000 65536"/>
                <a:gd name="T9" fmla="*/ 0 w 1392"/>
                <a:gd name="T10" fmla="*/ 0 h 256"/>
                <a:gd name="T11" fmla="*/ 1392 w 1392"/>
                <a:gd name="T12" fmla="*/ 256 h 256"/>
              </a:gdLst>
              <a:ahLst/>
              <a:cxnLst>
                <a:cxn ang="T6">
                  <a:pos x="T0" y="T1"/>
                </a:cxn>
                <a:cxn ang="T7">
                  <a:pos x="T2" y="T3"/>
                </a:cxn>
                <a:cxn ang="T8">
                  <a:pos x="T4" y="T5"/>
                </a:cxn>
              </a:cxnLst>
              <a:rect l="T9" t="T10" r="T11" b="T12"/>
              <a:pathLst>
                <a:path w="1392" h="256">
                  <a:moveTo>
                    <a:pt x="1392" y="256"/>
                  </a:moveTo>
                  <a:cubicBezTo>
                    <a:pt x="1340" y="144"/>
                    <a:pt x="1288" y="32"/>
                    <a:pt x="1056" y="16"/>
                  </a:cubicBezTo>
                  <a:cubicBezTo>
                    <a:pt x="824" y="0"/>
                    <a:pt x="412" y="80"/>
                    <a:pt x="0" y="16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14" name="Freeform 113">
              <a:extLst>
                <a:ext uri="{FF2B5EF4-FFF2-40B4-BE49-F238E27FC236}">
                  <a16:creationId xmlns:a16="http://schemas.microsoft.com/office/drawing/2014/main" id="{65DDDED4-F018-1235-1870-1B77287063DF}"/>
                </a:ext>
              </a:extLst>
            </p:cNvPr>
            <p:cNvSpPr>
              <a:spLocks/>
            </p:cNvSpPr>
            <p:nvPr/>
          </p:nvSpPr>
          <p:spPr bwMode="auto">
            <a:xfrm>
              <a:off x="2928" y="1384"/>
              <a:ext cx="1392" cy="296"/>
            </a:xfrm>
            <a:custGeom>
              <a:avLst/>
              <a:gdLst>
                <a:gd name="T0" fmla="*/ 1392 w 1392"/>
                <a:gd name="T1" fmla="*/ 248 h 296"/>
                <a:gd name="T2" fmla="*/ 432 w 1392"/>
                <a:gd name="T3" fmla="*/ 8 h 296"/>
                <a:gd name="T4" fmla="*/ 0 w 1392"/>
                <a:gd name="T5" fmla="*/ 296 h 296"/>
                <a:gd name="T6" fmla="*/ 0 60000 65536"/>
                <a:gd name="T7" fmla="*/ 0 60000 65536"/>
                <a:gd name="T8" fmla="*/ 0 60000 65536"/>
                <a:gd name="T9" fmla="*/ 0 w 1392"/>
                <a:gd name="T10" fmla="*/ 0 h 296"/>
                <a:gd name="T11" fmla="*/ 1392 w 1392"/>
                <a:gd name="T12" fmla="*/ 296 h 296"/>
              </a:gdLst>
              <a:ahLst/>
              <a:cxnLst>
                <a:cxn ang="T6">
                  <a:pos x="T0" y="T1"/>
                </a:cxn>
                <a:cxn ang="T7">
                  <a:pos x="T2" y="T3"/>
                </a:cxn>
                <a:cxn ang="T8">
                  <a:pos x="T4" y="T5"/>
                </a:cxn>
              </a:cxnLst>
              <a:rect l="T9" t="T10" r="T11" b="T12"/>
              <a:pathLst>
                <a:path w="1392" h="296">
                  <a:moveTo>
                    <a:pt x="1392" y="248"/>
                  </a:moveTo>
                  <a:cubicBezTo>
                    <a:pt x="1028" y="124"/>
                    <a:pt x="664" y="0"/>
                    <a:pt x="432" y="8"/>
                  </a:cubicBezTo>
                  <a:cubicBezTo>
                    <a:pt x="200" y="16"/>
                    <a:pt x="100" y="156"/>
                    <a:pt x="0" y="2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grpSp>
          <p:nvGrpSpPr>
            <p:cNvPr id="15" name="Group 114">
              <a:extLst>
                <a:ext uri="{FF2B5EF4-FFF2-40B4-BE49-F238E27FC236}">
                  <a16:creationId xmlns:a16="http://schemas.microsoft.com/office/drawing/2014/main" id="{802CACDA-AA56-B501-D174-F1005CAD92F6}"/>
                </a:ext>
              </a:extLst>
            </p:cNvPr>
            <p:cNvGrpSpPr>
              <a:grpSpLocks/>
            </p:cNvGrpSpPr>
            <p:nvPr/>
          </p:nvGrpSpPr>
          <p:grpSpPr bwMode="auto">
            <a:xfrm>
              <a:off x="2448" y="1680"/>
              <a:ext cx="720" cy="144"/>
              <a:chOff x="5307" y="6085"/>
              <a:chExt cx="1800" cy="360"/>
            </a:xfrm>
          </p:grpSpPr>
          <p:sp>
            <p:nvSpPr>
              <p:cNvPr id="39" name="Rectangle 115">
                <a:extLst>
                  <a:ext uri="{FF2B5EF4-FFF2-40B4-BE49-F238E27FC236}">
                    <a16:creationId xmlns:a16="http://schemas.microsoft.com/office/drawing/2014/main" id="{1895440C-F968-D7C5-EF48-DE2CFCDE2EED}"/>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0" name="Rectangle 116">
                <a:extLst>
                  <a:ext uri="{FF2B5EF4-FFF2-40B4-BE49-F238E27FC236}">
                    <a16:creationId xmlns:a16="http://schemas.microsoft.com/office/drawing/2014/main" id="{59277DE8-DE90-C9E2-485C-2E498618287E}"/>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Rectangle 117">
                <a:extLst>
                  <a:ext uri="{FF2B5EF4-FFF2-40B4-BE49-F238E27FC236}">
                    <a16:creationId xmlns:a16="http://schemas.microsoft.com/office/drawing/2014/main" id="{0F9245A4-0945-C255-5E74-319F621A78A8}"/>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2" name="Rectangle 118">
                <a:extLst>
                  <a:ext uri="{FF2B5EF4-FFF2-40B4-BE49-F238E27FC236}">
                    <a16:creationId xmlns:a16="http://schemas.microsoft.com/office/drawing/2014/main" id="{86118268-7E8A-DFF8-7E9D-CB5FC3683A36}"/>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3" name="Rectangle 119">
                <a:extLst>
                  <a:ext uri="{FF2B5EF4-FFF2-40B4-BE49-F238E27FC236}">
                    <a16:creationId xmlns:a16="http://schemas.microsoft.com/office/drawing/2014/main" id="{1730CDF4-4771-7A7D-C413-7C5942362206}"/>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Rectangle 120">
                <a:extLst>
                  <a:ext uri="{FF2B5EF4-FFF2-40B4-BE49-F238E27FC236}">
                    <a16:creationId xmlns:a16="http://schemas.microsoft.com/office/drawing/2014/main" id="{CBAABFE1-24BD-EDA9-6F8A-344C3E8F3232}"/>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6" name="Group 121">
              <a:extLst>
                <a:ext uri="{FF2B5EF4-FFF2-40B4-BE49-F238E27FC236}">
                  <a16:creationId xmlns:a16="http://schemas.microsoft.com/office/drawing/2014/main" id="{90ED6D93-4B34-9A8C-F559-2FF1F1493591}"/>
                </a:ext>
              </a:extLst>
            </p:cNvPr>
            <p:cNvGrpSpPr>
              <a:grpSpLocks/>
            </p:cNvGrpSpPr>
            <p:nvPr/>
          </p:nvGrpSpPr>
          <p:grpSpPr bwMode="auto">
            <a:xfrm>
              <a:off x="1824" y="2256"/>
              <a:ext cx="720" cy="144"/>
              <a:chOff x="5307" y="6085"/>
              <a:chExt cx="1800" cy="360"/>
            </a:xfrm>
          </p:grpSpPr>
          <p:sp>
            <p:nvSpPr>
              <p:cNvPr id="33" name="Rectangle 122">
                <a:extLst>
                  <a:ext uri="{FF2B5EF4-FFF2-40B4-BE49-F238E27FC236}">
                    <a16:creationId xmlns:a16="http://schemas.microsoft.com/office/drawing/2014/main" id="{BE191F62-E133-1A25-005F-650060386F12}"/>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 name="Rectangle 123">
                <a:extLst>
                  <a:ext uri="{FF2B5EF4-FFF2-40B4-BE49-F238E27FC236}">
                    <a16:creationId xmlns:a16="http://schemas.microsoft.com/office/drawing/2014/main" id="{7C600FA3-B95D-88DE-85A6-D5DB564F70B8}"/>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Rectangle 124">
                <a:extLst>
                  <a:ext uri="{FF2B5EF4-FFF2-40B4-BE49-F238E27FC236}">
                    <a16:creationId xmlns:a16="http://schemas.microsoft.com/office/drawing/2014/main" id="{3235E856-5C35-43A8-B267-F9F66BDCB2AE}"/>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6" name="Rectangle 125">
                <a:extLst>
                  <a:ext uri="{FF2B5EF4-FFF2-40B4-BE49-F238E27FC236}">
                    <a16:creationId xmlns:a16="http://schemas.microsoft.com/office/drawing/2014/main" id="{4AE22735-ED1D-DFFF-0ECE-A7285C446A51}"/>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Rectangle 126">
                <a:extLst>
                  <a:ext uri="{FF2B5EF4-FFF2-40B4-BE49-F238E27FC236}">
                    <a16:creationId xmlns:a16="http://schemas.microsoft.com/office/drawing/2014/main" id="{E67E82CD-86E2-04C6-19B8-8C3064C7C9FE}"/>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Rectangle 127">
                <a:extLst>
                  <a:ext uri="{FF2B5EF4-FFF2-40B4-BE49-F238E27FC236}">
                    <a16:creationId xmlns:a16="http://schemas.microsoft.com/office/drawing/2014/main" id="{C9E50972-BEFB-E29F-82DB-0183A63D7F44}"/>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7" name="Group 128">
              <a:extLst>
                <a:ext uri="{FF2B5EF4-FFF2-40B4-BE49-F238E27FC236}">
                  <a16:creationId xmlns:a16="http://schemas.microsoft.com/office/drawing/2014/main" id="{87D4220C-3689-EE0B-8F94-4F6B89947072}"/>
                </a:ext>
              </a:extLst>
            </p:cNvPr>
            <p:cNvGrpSpPr>
              <a:grpSpLocks/>
            </p:cNvGrpSpPr>
            <p:nvPr/>
          </p:nvGrpSpPr>
          <p:grpSpPr bwMode="auto">
            <a:xfrm>
              <a:off x="2976" y="2256"/>
              <a:ext cx="720" cy="144"/>
              <a:chOff x="5307" y="6085"/>
              <a:chExt cx="1800" cy="360"/>
            </a:xfrm>
          </p:grpSpPr>
          <p:sp>
            <p:nvSpPr>
              <p:cNvPr id="27" name="Rectangle 129">
                <a:extLst>
                  <a:ext uri="{FF2B5EF4-FFF2-40B4-BE49-F238E27FC236}">
                    <a16:creationId xmlns:a16="http://schemas.microsoft.com/office/drawing/2014/main" id="{DEFF7890-EB8C-DD68-53BE-1BC685D56277}"/>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Rectangle 130">
                <a:extLst>
                  <a:ext uri="{FF2B5EF4-FFF2-40B4-BE49-F238E27FC236}">
                    <a16:creationId xmlns:a16="http://schemas.microsoft.com/office/drawing/2014/main" id="{3D95835A-D30A-9B5F-B49D-EC9DB316BBF3}"/>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Rectangle 131">
                <a:extLst>
                  <a:ext uri="{FF2B5EF4-FFF2-40B4-BE49-F238E27FC236}">
                    <a16:creationId xmlns:a16="http://schemas.microsoft.com/office/drawing/2014/main" id="{629551E2-0238-BA24-6335-E3382B4B69FC}"/>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Rectangle 132">
                <a:extLst>
                  <a:ext uri="{FF2B5EF4-FFF2-40B4-BE49-F238E27FC236}">
                    <a16:creationId xmlns:a16="http://schemas.microsoft.com/office/drawing/2014/main" id="{3445A3CE-C49D-E890-48BA-B3D7AD759B54}"/>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Rectangle 133">
                <a:extLst>
                  <a:ext uri="{FF2B5EF4-FFF2-40B4-BE49-F238E27FC236}">
                    <a16:creationId xmlns:a16="http://schemas.microsoft.com/office/drawing/2014/main" id="{79481C54-4626-02B4-8DAF-012B2AF3638E}"/>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Rectangle 134">
                <a:extLst>
                  <a:ext uri="{FF2B5EF4-FFF2-40B4-BE49-F238E27FC236}">
                    <a16:creationId xmlns:a16="http://schemas.microsoft.com/office/drawing/2014/main" id="{042E10FF-D4A7-C58B-83E6-63198B24AF75}"/>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8" name="Group 135">
              <a:extLst>
                <a:ext uri="{FF2B5EF4-FFF2-40B4-BE49-F238E27FC236}">
                  <a16:creationId xmlns:a16="http://schemas.microsoft.com/office/drawing/2014/main" id="{80BBC37E-7C62-4A3C-C0F4-51F74CD06CC9}"/>
                </a:ext>
              </a:extLst>
            </p:cNvPr>
            <p:cNvGrpSpPr>
              <a:grpSpLocks/>
            </p:cNvGrpSpPr>
            <p:nvPr/>
          </p:nvGrpSpPr>
          <p:grpSpPr bwMode="auto">
            <a:xfrm>
              <a:off x="2448" y="2880"/>
              <a:ext cx="720" cy="144"/>
              <a:chOff x="5307" y="6085"/>
              <a:chExt cx="1800" cy="360"/>
            </a:xfrm>
          </p:grpSpPr>
          <p:sp>
            <p:nvSpPr>
              <p:cNvPr id="21" name="Rectangle 136">
                <a:extLst>
                  <a:ext uri="{FF2B5EF4-FFF2-40B4-BE49-F238E27FC236}">
                    <a16:creationId xmlns:a16="http://schemas.microsoft.com/office/drawing/2014/main" id="{B7F40CAC-0CED-FEAB-A1AD-5949982DB0E2}"/>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Rectangle 137">
                <a:extLst>
                  <a:ext uri="{FF2B5EF4-FFF2-40B4-BE49-F238E27FC236}">
                    <a16:creationId xmlns:a16="http://schemas.microsoft.com/office/drawing/2014/main" id="{059718D9-9128-7786-D4EA-2C8AFE2351E7}"/>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138">
                <a:extLst>
                  <a:ext uri="{FF2B5EF4-FFF2-40B4-BE49-F238E27FC236}">
                    <a16:creationId xmlns:a16="http://schemas.microsoft.com/office/drawing/2014/main" id="{7122ECBF-CF90-FB5B-B8DA-716F7CEF5984}"/>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Rectangle 139">
                <a:extLst>
                  <a:ext uri="{FF2B5EF4-FFF2-40B4-BE49-F238E27FC236}">
                    <a16:creationId xmlns:a16="http://schemas.microsoft.com/office/drawing/2014/main" id="{5A149C66-45C7-0751-0CEA-EA37E867A83D}"/>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Rectangle 140">
                <a:extLst>
                  <a:ext uri="{FF2B5EF4-FFF2-40B4-BE49-F238E27FC236}">
                    <a16:creationId xmlns:a16="http://schemas.microsoft.com/office/drawing/2014/main" id="{0AEE4B12-EE72-8005-24BD-A0AE9DBD56FD}"/>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Rectangle 141">
                <a:extLst>
                  <a:ext uri="{FF2B5EF4-FFF2-40B4-BE49-F238E27FC236}">
                    <a16:creationId xmlns:a16="http://schemas.microsoft.com/office/drawing/2014/main" id="{64B58605-B2CE-EB69-DD50-2C1D49861C09}"/>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9" name="Text Box 142">
              <a:extLst>
                <a:ext uri="{FF2B5EF4-FFF2-40B4-BE49-F238E27FC236}">
                  <a16:creationId xmlns:a16="http://schemas.microsoft.com/office/drawing/2014/main" id="{67DA78F6-AC7C-0187-4972-E504FDABD0FC}"/>
                </a:ext>
              </a:extLst>
            </p:cNvPr>
            <p:cNvSpPr txBox="1">
              <a:spLocks noChangeArrowheads="1"/>
            </p:cNvSpPr>
            <p:nvPr/>
          </p:nvSpPr>
          <p:spPr bwMode="auto">
            <a:xfrm>
              <a:off x="4339" y="3478"/>
              <a:ext cx="634"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LAN</a:t>
              </a:r>
            </a:p>
          </p:txBody>
        </p:sp>
        <p:sp>
          <p:nvSpPr>
            <p:cNvPr id="20" name="Text Box 143">
              <a:extLst>
                <a:ext uri="{FF2B5EF4-FFF2-40B4-BE49-F238E27FC236}">
                  <a16:creationId xmlns:a16="http://schemas.microsoft.com/office/drawing/2014/main" id="{75FA968D-1FF5-A638-4E36-2E711CAB8B47}"/>
                </a:ext>
              </a:extLst>
            </p:cNvPr>
            <p:cNvSpPr txBox="1">
              <a:spLocks noChangeArrowheads="1"/>
            </p:cNvSpPr>
            <p:nvPr/>
          </p:nvSpPr>
          <p:spPr bwMode="auto">
            <a:xfrm>
              <a:off x="2533" y="3047"/>
              <a:ext cx="89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Router</a:t>
              </a:r>
            </a:p>
          </p:txBody>
        </p:sp>
      </p:grpSp>
      <p:grpSp>
        <p:nvGrpSpPr>
          <p:cNvPr id="23567" name="Group 144">
            <a:extLst>
              <a:ext uri="{FF2B5EF4-FFF2-40B4-BE49-F238E27FC236}">
                <a16:creationId xmlns:a16="http://schemas.microsoft.com/office/drawing/2014/main" id="{92F47A57-1CBE-00BC-3450-3506902B46D7}"/>
              </a:ext>
            </a:extLst>
          </p:cNvPr>
          <p:cNvGrpSpPr>
            <a:grpSpLocks noChangeAspect="1"/>
          </p:cNvGrpSpPr>
          <p:nvPr/>
        </p:nvGrpSpPr>
        <p:grpSpPr bwMode="auto">
          <a:xfrm>
            <a:off x="8915400" y="2152651"/>
            <a:ext cx="1219200" cy="974725"/>
            <a:chOff x="3379" y="3557"/>
            <a:chExt cx="5656" cy="4516"/>
          </a:xfrm>
        </p:grpSpPr>
        <p:sp>
          <p:nvSpPr>
            <p:cNvPr id="23568" name="AutoShape 145">
              <a:extLst>
                <a:ext uri="{FF2B5EF4-FFF2-40B4-BE49-F238E27FC236}">
                  <a16:creationId xmlns:a16="http://schemas.microsoft.com/office/drawing/2014/main" id="{84FE5939-0D03-8568-157A-D0D72EE7B87C}"/>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69" name="Rectangle 146">
              <a:extLst>
                <a:ext uri="{FF2B5EF4-FFF2-40B4-BE49-F238E27FC236}">
                  <a16:creationId xmlns:a16="http://schemas.microsoft.com/office/drawing/2014/main" id="{C8ABB6D1-F15F-A23C-3B32-7A67DE1E668F}"/>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0" name="Rectangle 147">
              <a:extLst>
                <a:ext uri="{FF2B5EF4-FFF2-40B4-BE49-F238E27FC236}">
                  <a16:creationId xmlns:a16="http://schemas.microsoft.com/office/drawing/2014/main" id="{9EB6C44A-27FB-FCE1-60AB-6205D1A5DCBE}"/>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1" name="AutoShape 148">
              <a:extLst>
                <a:ext uri="{FF2B5EF4-FFF2-40B4-BE49-F238E27FC236}">
                  <a16:creationId xmlns:a16="http://schemas.microsoft.com/office/drawing/2014/main" id="{4159B971-2DC1-D571-96A0-779C4D693C41}"/>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2" name="Line 149">
              <a:extLst>
                <a:ext uri="{FF2B5EF4-FFF2-40B4-BE49-F238E27FC236}">
                  <a16:creationId xmlns:a16="http://schemas.microsoft.com/office/drawing/2014/main" id="{5B2751D5-5FDC-57FC-8721-E7707FB7A818}"/>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73" name="Line 150">
              <a:extLst>
                <a:ext uri="{FF2B5EF4-FFF2-40B4-BE49-F238E27FC236}">
                  <a16:creationId xmlns:a16="http://schemas.microsoft.com/office/drawing/2014/main" id="{150ACF98-65A8-6C78-C786-FE0E16023C5D}"/>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74" name="Line 151">
              <a:extLst>
                <a:ext uri="{FF2B5EF4-FFF2-40B4-BE49-F238E27FC236}">
                  <a16:creationId xmlns:a16="http://schemas.microsoft.com/office/drawing/2014/main" id="{75703C6B-706B-E8DA-2300-666A53B7501F}"/>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75" name="Rectangle 152">
              <a:extLst>
                <a:ext uri="{FF2B5EF4-FFF2-40B4-BE49-F238E27FC236}">
                  <a16:creationId xmlns:a16="http://schemas.microsoft.com/office/drawing/2014/main" id="{35A60A10-B3C3-7471-07C1-5E4D8836D6C9}"/>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6" name="AutoShape 153">
              <a:extLst>
                <a:ext uri="{FF2B5EF4-FFF2-40B4-BE49-F238E27FC236}">
                  <a16:creationId xmlns:a16="http://schemas.microsoft.com/office/drawing/2014/main" id="{2CC92B6E-3B8C-1633-1335-AEBB26CFF352}"/>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7" name="Rectangle 154">
              <a:extLst>
                <a:ext uri="{FF2B5EF4-FFF2-40B4-BE49-F238E27FC236}">
                  <a16:creationId xmlns:a16="http://schemas.microsoft.com/office/drawing/2014/main" id="{AD200CBC-4047-EFBC-6242-38965D871992}"/>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8" name="Rectangle 155">
              <a:extLst>
                <a:ext uri="{FF2B5EF4-FFF2-40B4-BE49-F238E27FC236}">
                  <a16:creationId xmlns:a16="http://schemas.microsoft.com/office/drawing/2014/main" id="{4509FF7A-B923-B4A3-0578-661A7B4E0FD1}"/>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79" name="Rectangle 156">
              <a:extLst>
                <a:ext uri="{FF2B5EF4-FFF2-40B4-BE49-F238E27FC236}">
                  <a16:creationId xmlns:a16="http://schemas.microsoft.com/office/drawing/2014/main" id="{0659F29F-D8FB-32FF-6472-8C6F6FE25210}"/>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0" name="AutoShape 157">
              <a:extLst>
                <a:ext uri="{FF2B5EF4-FFF2-40B4-BE49-F238E27FC236}">
                  <a16:creationId xmlns:a16="http://schemas.microsoft.com/office/drawing/2014/main" id="{281B6B6E-5CC1-05B2-2835-0B55A7BEED2C}"/>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1" name="Rectangle 158">
              <a:extLst>
                <a:ext uri="{FF2B5EF4-FFF2-40B4-BE49-F238E27FC236}">
                  <a16:creationId xmlns:a16="http://schemas.microsoft.com/office/drawing/2014/main" id="{C5CEEE00-0A09-59D6-4359-F66B2966E29F}"/>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2" name="Rectangle 159">
              <a:extLst>
                <a:ext uri="{FF2B5EF4-FFF2-40B4-BE49-F238E27FC236}">
                  <a16:creationId xmlns:a16="http://schemas.microsoft.com/office/drawing/2014/main" id="{56BBBD0A-CC41-C95C-9CCB-191EC51D90ED}"/>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3" name="Rectangle 160">
              <a:extLst>
                <a:ext uri="{FF2B5EF4-FFF2-40B4-BE49-F238E27FC236}">
                  <a16:creationId xmlns:a16="http://schemas.microsoft.com/office/drawing/2014/main" id="{BC7CFB84-70D5-6F95-81FA-6214FDB34828}"/>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4" name="Rectangle 161">
              <a:extLst>
                <a:ext uri="{FF2B5EF4-FFF2-40B4-BE49-F238E27FC236}">
                  <a16:creationId xmlns:a16="http://schemas.microsoft.com/office/drawing/2014/main" id="{6B2E2F30-49DB-5533-9CEF-66B5ABF9E70F}"/>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5" name="Line 162">
              <a:extLst>
                <a:ext uri="{FF2B5EF4-FFF2-40B4-BE49-F238E27FC236}">
                  <a16:creationId xmlns:a16="http://schemas.microsoft.com/office/drawing/2014/main" id="{8B429C75-3F55-27A6-8A7A-B21FF887E218}"/>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86" name="Rectangle 163">
              <a:extLst>
                <a:ext uri="{FF2B5EF4-FFF2-40B4-BE49-F238E27FC236}">
                  <a16:creationId xmlns:a16="http://schemas.microsoft.com/office/drawing/2014/main" id="{6586C6CA-B1A1-FA28-C81B-13394C411E60}"/>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7" name="Rectangle 164">
              <a:extLst>
                <a:ext uri="{FF2B5EF4-FFF2-40B4-BE49-F238E27FC236}">
                  <a16:creationId xmlns:a16="http://schemas.microsoft.com/office/drawing/2014/main" id="{0D9CE922-027D-148B-B3BC-8D4612245B8A}"/>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8" name="Rectangle 165">
              <a:extLst>
                <a:ext uri="{FF2B5EF4-FFF2-40B4-BE49-F238E27FC236}">
                  <a16:creationId xmlns:a16="http://schemas.microsoft.com/office/drawing/2014/main" id="{370A0C9A-EA28-A83A-6F67-0BEC6950884B}"/>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89" name="Rectangle 166">
              <a:extLst>
                <a:ext uri="{FF2B5EF4-FFF2-40B4-BE49-F238E27FC236}">
                  <a16:creationId xmlns:a16="http://schemas.microsoft.com/office/drawing/2014/main" id="{C408E007-8BF9-DFD5-1F25-D5F137045ED1}"/>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0" name="Freeform 167">
              <a:extLst>
                <a:ext uri="{FF2B5EF4-FFF2-40B4-BE49-F238E27FC236}">
                  <a16:creationId xmlns:a16="http://schemas.microsoft.com/office/drawing/2014/main" id="{6ADC1311-2E12-D3FD-DB2B-F9E9EDA9F018}"/>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23591" name="Line 168">
              <a:extLst>
                <a:ext uri="{FF2B5EF4-FFF2-40B4-BE49-F238E27FC236}">
                  <a16:creationId xmlns:a16="http://schemas.microsoft.com/office/drawing/2014/main" id="{9CAD2A70-ADD8-3E14-A222-11D3E377DA29}"/>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grpSp>
        <p:nvGrpSpPr>
          <p:cNvPr id="23592" name="Group 169">
            <a:extLst>
              <a:ext uri="{FF2B5EF4-FFF2-40B4-BE49-F238E27FC236}">
                <a16:creationId xmlns:a16="http://schemas.microsoft.com/office/drawing/2014/main" id="{B74E5978-5300-3571-22B2-C921157F978B}"/>
              </a:ext>
            </a:extLst>
          </p:cNvPr>
          <p:cNvGrpSpPr>
            <a:grpSpLocks noChangeAspect="1"/>
          </p:cNvGrpSpPr>
          <p:nvPr/>
        </p:nvGrpSpPr>
        <p:grpSpPr bwMode="auto">
          <a:xfrm>
            <a:off x="8915400" y="4210051"/>
            <a:ext cx="1219200" cy="974725"/>
            <a:chOff x="3379" y="3557"/>
            <a:chExt cx="5656" cy="4516"/>
          </a:xfrm>
        </p:grpSpPr>
        <p:sp>
          <p:nvSpPr>
            <p:cNvPr id="23593" name="AutoShape 170">
              <a:extLst>
                <a:ext uri="{FF2B5EF4-FFF2-40B4-BE49-F238E27FC236}">
                  <a16:creationId xmlns:a16="http://schemas.microsoft.com/office/drawing/2014/main" id="{38411CA8-0085-091C-EAFD-B8013B0AF9C4}"/>
                </a:ext>
              </a:extLst>
            </p:cNvPr>
            <p:cNvSpPr>
              <a:spLocks noChangeAspect="1" noChangeArrowheads="1"/>
            </p:cNvSpPr>
            <p:nvPr/>
          </p:nvSpPr>
          <p:spPr bwMode="auto">
            <a:xfrm>
              <a:off x="3379" y="3557"/>
              <a:ext cx="5656" cy="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4" name="Rectangle 171">
              <a:extLst>
                <a:ext uri="{FF2B5EF4-FFF2-40B4-BE49-F238E27FC236}">
                  <a16:creationId xmlns:a16="http://schemas.microsoft.com/office/drawing/2014/main" id="{6AE32032-445B-0471-65F6-358BD45F258F}"/>
                </a:ext>
              </a:extLst>
            </p:cNvPr>
            <p:cNvSpPr>
              <a:spLocks noChangeArrowheads="1"/>
            </p:cNvSpPr>
            <p:nvPr/>
          </p:nvSpPr>
          <p:spPr bwMode="auto">
            <a:xfrm>
              <a:off x="5187" y="3565"/>
              <a:ext cx="720" cy="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5" name="Rectangle 172">
              <a:extLst>
                <a:ext uri="{FF2B5EF4-FFF2-40B4-BE49-F238E27FC236}">
                  <a16:creationId xmlns:a16="http://schemas.microsoft.com/office/drawing/2014/main" id="{1AD799B4-BE98-E882-5431-E5D81147D741}"/>
                </a:ext>
              </a:extLst>
            </p:cNvPr>
            <p:cNvSpPr>
              <a:spLocks noChangeArrowheads="1"/>
            </p:cNvSpPr>
            <p:nvPr/>
          </p:nvSpPr>
          <p:spPr bwMode="auto">
            <a:xfrm>
              <a:off x="6147" y="428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6" name="AutoShape 173">
              <a:extLst>
                <a:ext uri="{FF2B5EF4-FFF2-40B4-BE49-F238E27FC236}">
                  <a16:creationId xmlns:a16="http://schemas.microsoft.com/office/drawing/2014/main" id="{38C807BA-7B49-B9F9-D050-46C0C7D4B32A}"/>
                </a:ext>
              </a:extLst>
            </p:cNvPr>
            <p:cNvSpPr>
              <a:spLocks noChangeArrowheads="1"/>
            </p:cNvSpPr>
            <p:nvPr/>
          </p:nvSpPr>
          <p:spPr bwMode="auto">
            <a:xfrm>
              <a:off x="6387" y="518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597" name="Line 174">
              <a:extLst>
                <a:ext uri="{FF2B5EF4-FFF2-40B4-BE49-F238E27FC236}">
                  <a16:creationId xmlns:a16="http://schemas.microsoft.com/office/drawing/2014/main" id="{98B81BA1-97A4-5A46-B316-3C2D69D5DF36}"/>
                </a:ext>
              </a:extLst>
            </p:cNvPr>
            <p:cNvSpPr>
              <a:spLocks noChangeShapeType="1"/>
            </p:cNvSpPr>
            <p:nvPr/>
          </p:nvSpPr>
          <p:spPr bwMode="auto">
            <a:xfrm>
              <a:off x="5187" y="392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98" name="Line 175">
              <a:extLst>
                <a:ext uri="{FF2B5EF4-FFF2-40B4-BE49-F238E27FC236}">
                  <a16:creationId xmlns:a16="http://schemas.microsoft.com/office/drawing/2014/main" id="{50253507-C891-4AF5-FD38-532D60CFB3EA}"/>
                </a:ext>
              </a:extLst>
            </p:cNvPr>
            <p:cNvSpPr>
              <a:spLocks noChangeShapeType="1"/>
            </p:cNvSpPr>
            <p:nvPr/>
          </p:nvSpPr>
          <p:spPr bwMode="auto">
            <a:xfrm>
              <a:off x="5187" y="410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599" name="Line 176">
              <a:extLst>
                <a:ext uri="{FF2B5EF4-FFF2-40B4-BE49-F238E27FC236}">
                  <a16:creationId xmlns:a16="http://schemas.microsoft.com/office/drawing/2014/main" id="{636FF8CA-73CD-CEE9-7807-59B2BCBDAE3D}"/>
                </a:ext>
              </a:extLst>
            </p:cNvPr>
            <p:cNvSpPr>
              <a:spLocks noChangeShapeType="1"/>
            </p:cNvSpPr>
            <p:nvPr/>
          </p:nvSpPr>
          <p:spPr bwMode="auto">
            <a:xfrm>
              <a:off x="5187" y="4285"/>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600" name="Rectangle 177">
              <a:extLst>
                <a:ext uri="{FF2B5EF4-FFF2-40B4-BE49-F238E27FC236}">
                  <a16:creationId xmlns:a16="http://schemas.microsoft.com/office/drawing/2014/main" id="{4704E678-0933-B258-EF12-708585DADA50}"/>
                </a:ext>
              </a:extLst>
            </p:cNvPr>
            <p:cNvSpPr>
              <a:spLocks noChangeArrowheads="1"/>
            </p:cNvSpPr>
            <p:nvPr/>
          </p:nvSpPr>
          <p:spPr bwMode="auto">
            <a:xfrm>
              <a:off x="374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1" name="AutoShape 178">
              <a:extLst>
                <a:ext uri="{FF2B5EF4-FFF2-40B4-BE49-F238E27FC236}">
                  <a16:creationId xmlns:a16="http://schemas.microsoft.com/office/drawing/2014/main" id="{8C68D9DE-E452-0994-C6DC-984B0C9059E2}"/>
                </a:ext>
              </a:extLst>
            </p:cNvPr>
            <p:cNvSpPr>
              <a:spLocks noChangeArrowheads="1"/>
            </p:cNvSpPr>
            <p:nvPr/>
          </p:nvSpPr>
          <p:spPr bwMode="auto">
            <a:xfrm>
              <a:off x="398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2" name="Rectangle 179">
              <a:extLst>
                <a:ext uri="{FF2B5EF4-FFF2-40B4-BE49-F238E27FC236}">
                  <a16:creationId xmlns:a16="http://schemas.microsoft.com/office/drawing/2014/main" id="{77E73105-50B2-F594-C2E9-D81F09B016DC}"/>
                </a:ext>
              </a:extLst>
            </p:cNvPr>
            <p:cNvSpPr>
              <a:spLocks noChangeArrowheads="1"/>
            </p:cNvSpPr>
            <p:nvPr/>
          </p:nvSpPr>
          <p:spPr bwMode="auto">
            <a:xfrm>
              <a:off x="338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3" name="Rectangle 180">
              <a:extLst>
                <a:ext uri="{FF2B5EF4-FFF2-40B4-BE49-F238E27FC236}">
                  <a16:creationId xmlns:a16="http://schemas.microsoft.com/office/drawing/2014/main" id="{2237C654-5042-1F9F-1DF1-652A6E63EDE7}"/>
                </a:ext>
              </a:extLst>
            </p:cNvPr>
            <p:cNvSpPr>
              <a:spLocks noChangeArrowheads="1"/>
            </p:cNvSpPr>
            <p:nvPr/>
          </p:nvSpPr>
          <p:spPr bwMode="auto">
            <a:xfrm>
              <a:off x="458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4" name="Rectangle 181">
              <a:extLst>
                <a:ext uri="{FF2B5EF4-FFF2-40B4-BE49-F238E27FC236}">
                  <a16:creationId xmlns:a16="http://schemas.microsoft.com/office/drawing/2014/main" id="{BBFFE8ED-E7B1-EC8D-F649-EFE1AF249E60}"/>
                </a:ext>
              </a:extLst>
            </p:cNvPr>
            <p:cNvSpPr>
              <a:spLocks noChangeArrowheads="1"/>
            </p:cNvSpPr>
            <p:nvPr/>
          </p:nvSpPr>
          <p:spPr bwMode="auto">
            <a:xfrm>
              <a:off x="7587" y="6445"/>
              <a:ext cx="1080" cy="90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5" name="AutoShape 182">
              <a:extLst>
                <a:ext uri="{FF2B5EF4-FFF2-40B4-BE49-F238E27FC236}">
                  <a16:creationId xmlns:a16="http://schemas.microsoft.com/office/drawing/2014/main" id="{2F941EDF-632F-F289-31B5-8B221A8D52EB}"/>
                </a:ext>
              </a:extLst>
            </p:cNvPr>
            <p:cNvSpPr>
              <a:spLocks noChangeArrowheads="1"/>
            </p:cNvSpPr>
            <p:nvPr/>
          </p:nvSpPr>
          <p:spPr bwMode="auto">
            <a:xfrm>
              <a:off x="7827" y="7345"/>
              <a:ext cx="600" cy="180"/>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6" name="Rectangle 183">
              <a:extLst>
                <a:ext uri="{FF2B5EF4-FFF2-40B4-BE49-F238E27FC236}">
                  <a16:creationId xmlns:a16="http://schemas.microsoft.com/office/drawing/2014/main" id="{BAD93734-3FB8-A09F-95BB-65999E164637}"/>
                </a:ext>
              </a:extLst>
            </p:cNvPr>
            <p:cNvSpPr>
              <a:spLocks noChangeArrowheads="1"/>
            </p:cNvSpPr>
            <p:nvPr/>
          </p:nvSpPr>
          <p:spPr bwMode="auto">
            <a:xfrm>
              <a:off x="7227" y="7525"/>
              <a:ext cx="180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7" name="Rectangle 184">
              <a:extLst>
                <a:ext uri="{FF2B5EF4-FFF2-40B4-BE49-F238E27FC236}">
                  <a16:creationId xmlns:a16="http://schemas.microsoft.com/office/drawing/2014/main" id="{C605C0A1-6785-4599-E554-C90D71607547}"/>
                </a:ext>
              </a:extLst>
            </p:cNvPr>
            <p:cNvSpPr>
              <a:spLocks noChangeArrowheads="1"/>
            </p:cNvSpPr>
            <p:nvPr/>
          </p:nvSpPr>
          <p:spPr bwMode="auto">
            <a:xfrm>
              <a:off x="8427" y="7705"/>
              <a:ext cx="48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8" name="Rectangle 185">
              <a:extLst>
                <a:ext uri="{FF2B5EF4-FFF2-40B4-BE49-F238E27FC236}">
                  <a16:creationId xmlns:a16="http://schemas.microsoft.com/office/drawing/2014/main" id="{0D4B21B2-924E-BBFC-2581-EE4C468E4011}"/>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09" name="Rectangle 186">
              <a:extLst>
                <a:ext uri="{FF2B5EF4-FFF2-40B4-BE49-F238E27FC236}">
                  <a16:creationId xmlns:a16="http://schemas.microsoft.com/office/drawing/2014/main" id="{8F53E418-328D-1EA8-34DC-D3B05EB58090}"/>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0" name="Line 187">
              <a:extLst>
                <a:ext uri="{FF2B5EF4-FFF2-40B4-BE49-F238E27FC236}">
                  <a16:creationId xmlns:a16="http://schemas.microsoft.com/office/drawing/2014/main" id="{8D566846-6ECE-6601-22A2-1DEB2A485DFA}"/>
                </a:ext>
              </a:extLst>
            </p:cNvPr>
            <p:cNvSpPr>
              <a:spLocks noChangeShapeType="1"/>
            </p:cNvSpPr>
            <p:nvPr/>
          </p:nvSpPr>
          <p:spPr bwMode="auto">
            <a:xfrm flipH="1">
              <a:off x="4947" y="6445"/>
              <a:ext cx="84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611" name="Rectangle 188">
              <a:extLst>
                <a:ext uri="{FF2B5EF4-FFF2-40B4-BE49-F238E27FC236}">
                  <a16:creationId xmlns:a16="http://schemas.microsoft.com/office/drawing/2014/main" id="{CD45F80D-D88B-FA6C-D541-BAF5B6F518F1}"/>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2" name="Rectangle 189">
              <a:extLst>
                <a:ext uri="{FF2B5EF4-FFF2-40B4-BE49-F238E27FC236}">
                  <a16:creationId xmlns:a16="http://schemas.microsoft.com/office/drawing/2014/main" id="{49F42A88-B09A-76F4-6AEC-AFF4F5206453}"/>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3" name="Rectangle 190">
              <a:extLst>
                <a:ext uri="{FF2B5EF4-FFF2-40B4-BE49-F238E27FC236}">
                  <a16:creationId xmlns:a16="http://schemas.microsoft.com/office/drawing/2014/main" id="{07A580C8-A1DC-DA63-3B8A-63A966E6D429}"/>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4" name="Rectangle 191">
              <a:extLst>
                <a:ext uri="{FF2B5EF4-FFF2-40B4-BE49-F238E27FC236}">
                  <a16:creationId xmlns:a16="http://schemas.microsoft.com/office/drawing/2014/main" id="{730CA59F-B5F1-CE65-CD69-59CC925EBB8B}"/>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15" name="Freeform 192">
              <a:extLst>
                <a:ext uri="{FF2B5EF4-FFF2-40B4-BE49-F238E27FC236}">
                  <a16:creationId xmlns:a16="http://schemas.microsoft.com/office/drawing/2014/main" id="{AD74584A-51A1-CE41-CE0F-3A5851233E2A}"/>
                </a:ext>
              </a:extLst>
            </p:cNvPr>
            <p:cNvSpPr>
              <a:spLocks/>
            </p:cNvSpPr>
            <p:nvPr/>
          </p:nvSpPr>
          <p:spPr bwMode="auto">
            <a:xfrm>
              <a:off x="4787" y="5005"/>
              <a:ext cx="640" cy="1080"/>
            </a:xfrm>
            <a:custGeom>
              <a:avLst/>
              <a:gdLst>
                <a:gd name="T0" fmla="*/ 400 w 640"/>
                <a:gd name="T1" fmla="*/ 0 h 1080"/>
                <a:gd name="T2" fmla="*/ 40 w 640"/>
                <a:gd name="T3" fmla="*/ 180 h 1080"/>
                <a:gd name="T4" fmla="*/ 640 w 640"/>
                <a:gd name="T5" fmla="*/ 1080 h 1080"/>
                <a:gd name="T6" fmla="*/ 0 60000 65536"/>
                <a:gd name="T7" fmla="*/ 0 60000 65536"/>
                <a:gd name="T8" fmla="*/ 0 60000 65536"/>
                <a:gd name="T9" fmla="*/ 0 w 640"/>
                <a:gd name="T10" fmla="*/ 0 h 1080"/>
                <a:gd name="T11" fmla="*/ 640 w 640"/>
                <a:gd name="T12" fmla="*/ 1080 h 1080"/>
              </a:gdLst>
              <a:ahLst/>
              <a:cxnLst>
                <a:cxn ang="T6">
                  <a:pos x="T0" y="T1"/>
                </a:cxn>
                <a:cxn ang="T7">
                  <a:pos x="T2" y="T3"/>
                </a:cxn>
                <a:cxn ang="T8">
                  <a:pos x="T4" y="T5"/>
                </a:cxn>
              </a:cxnLst>
              <a:rect l="T9" t="T10" r="T11" b="T12"/>
              <a:pathLst>
                <a:path w="640" h="1080">
                  <a:moveTo>
                    <a:pt x="400" y="0"/>
                  </a:moveTo>
                  <a:cubicBezTo>
                    <a:pt x="200" y="0"/>
                    <a:pt x="0" y="0"/>
                    <a:pt x="40" y="180"/>
                  </a:cubicBezTo>
                  <a:cubicBezTo>
                    <a:pt x="80" y="360"/>
                    <a:pt x="540" y="930"/>
                    <a:pt x="640" y="108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23616" name="Line 193">
              <a:extLst>
                <a:ext uri="{FF2B5EF4-FFF2-40B4-BE49-F238E27FC236}">
                  <a16:creationId xmlns:a16="http://schemas.microsoft.com/office/drawing/2014/main" id="{10619A99-9C70-1185-FF1F-20BB1E0C384D}"/>
                </a:ext>
              </a:extLst>
            </p:cNvPr>
            <p:cNvSpPr>
              <a:spLocks noChangeShapeType="1"/>
            </p:cNvSpPr>
            <p:nvPr/>
          </p:nvSpPr>
          <p:spPr bwMode="auto">
            <a:xfrm>
              <a:off x="6507" y="6445"/>
              <a:ext cx="960" cy="108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ID"/>
            </a:p>
          </p:txBody>
        </p:sp>
      </p:grpSp>
      <p:grpSp>
        <p:nvGrpSpPr>
          <p:cNvPr id="23617" name="Group 333">
            <a:extLst>
              <a:ext uri="{FF2B5EF4-FFF2-40B4-BE49-F238E27FC236}">
                <a16:creationId xmlns:a16="http://schemas.microsoft.com/office/drawing/2014/main" id="{8ABC4058-1337-8314-75CF-3BEA163C0103}"/>
              </a:ext>
            </a:extLst>
          </p:cNvPr>
          <p:cNvGrpSpPr>
            <a:grpSpLocks/>
          </p:cNvGrpSpPr>
          <p:nvPr/>
        </p:nvGrpSpPr>
        <p:grpSpPr bwMode="auto">
          <a:xfrm>
            <a:off x="6934200" y="3219450"/>
            <a:ext cx="1828800" cy="1474788"/>
            <a:chOff x="1824" y="1680"/>
            <a:chExt cx="1872" cy="1819"/>
          </a:xfrm>
        </p:grpSpPr>
        <p:sp>
          <p:nvSpPr>
            <p:cNvPr id="23618" name="Line 334">
              <a:extLst>
                <a:ext uri="{FF2B5EF4-FFF2-40B4-BE49-F238E27FC236}">
                  <a16:creationId xmlns:a16="http://schemas.microsoft.com/office/drawing/2014/main" id="{6A551AD0-F71D-4E3D-C0B8-28713321D0BA}"/>
                </a:ext>
              </a:extLst>
            </p:cNvPr>
            <p:cNvSpPr>
              <a:spLocks noChangeShapeType="1"/>
            </p:cNvSpPr>
            <p:nvPr/>
          </p:nvSpPr>
          <p:spPr bwMode="auto">
            <a:xfrm flipH="1">
              <a:off x="2304" y="1824"/>
              <a:ext cx="336"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619" name="Line 335">
              <a:extLst>
                <a:ext uri="{FF2B5EF4-FFF2-40B4-BE49-F238E27FC236}">
                  <a16:creationId xmlns:a16="http://schemas.microsoft.com/office/drawing/2014/main" id="{5D1CA10A-6939-E611-C8E3-CFB8766B6CAB}"/>
                </a:ext>
              </a:extLst>
            </p:cNvPr>
            <p:cNvSpPr>
              <a:spLocks noChangeShapeType="1"/>
            </p:cNvSpPr>
            <p:nvPr/>
          </p:nvSpPr>
          <p:spPr bwMode="auto">
            <a:xfrm>
              <a:off x="2304" y="2400"/>
              <a:ext cx="33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620" name="Line 336">
              <a:extLst>
                <a:ext uri="{FF2B5EF4-FFF2-40B4-BE49-F238E27FC236}">
                  <a16:creationId xmlns:a16="http://schemas.microsoft.com/office/drawing/2014/main" id="{F492F0BD-9814-8DE8-E09A-6124C75944F5}"/>
                </a:ext>
              </a:extLst>
            </p:cNvPr>
            <p:cNvSpPr>
              <a:spLocks noChangeShapeType="1"/>
            </p:cNvSpPr>
            <p:nvPr/>
          </p:nvSpPr>
          <p:spPr bwMode="auto">
            <a:xfrm>
              <a:off x="2928" y="1824"/>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
          <p:nvSpPr>
            <p:cNvPr id="23621" name="Line 337">
              <a:extLst>
                <a:ext uri="{FF2B5EF4-FFF2-40B4-BE49-F238E27FC236}">
                  <a16:creationId xmlns:a16="http://schemas.microsoft.com/office/drawing/2014/main" id="{01A30A80-149B-0B26-C656-4CFFD914FB32}"/>
                </a:ext>
              </a:extLst>
            </p:cNvPr>
            <p:cNvSpPr>
              <a:spLocks noChangeShapeType="1"/>
            </p:cNvSpPr>
            <p:nvPr/>
          </p:nvSpPr>
          <p:spPr bwMode="auto">
            <a:xfrm flipH="1">
              <a:off x="2928" y="2400"/>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grpSp>
          <p:nvGrpSpPr>
            <p:cNvPr id="23622" name="Group 338">
              <a:extLst>
                <a:ext uri="{FF2B5EF4-FFF2-40B4-BE49-F238E27FC236}">
                  <a16:creationId xmlns:a16="http://schemas.microsoft.com/office/drawing/2014/main" id="{7D4BECBC-16F5-7867-DB4A-34B53C16100F}"/>
                </a:ext>
              </a:extLst>
            </p:cNvPr>
            <p:cNvGrpSpPr>
              <a:grpSpLocks/>
            </p:cNvGrpSpPr>
            <p:nvPr/>
          </p:nvGrpSpPr>
          <p:grpSpPr bwMode="auto">
            <a:xfrm>
              <a:off x="2448" y="1680"/>
              <a:ext cx="720" cy="144"/>
              <a:chOff x="5307" y="6085"/>
              <a:chExt cx="1800" cy="360"/>
            </a:xfrm>
          </p:grpSpPr>
          <p:sp>
            <p:nvSpPr>
              <p:cNvPr id="23645" name="Rectangle 339">
                <a:extLst>
                  <a:ext uri="{FF2B5EF4-FFF2-40B4-BE49-F238E27FC236}">
                    <a16:creationId xmlns:a16="http://schemas.microsoft.com/office/drawing/2014/main" id="{6BC64120-68BC-5665-640C-36024F85AC78}"/>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6" name="Rectangle 340">
                <a:extLst>
                  <a:ext uri="{FF2B5EF4-FFF2-40B4-BE49-F238E27FC236}">
                    <a16:creationId xmlns:a16="http://schemas.microsoft.com/office/drawing/2014/main" id="{E511B88E-E26C-74BC-0AE0-E45324D86AE7}"/>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7" name="Rectangle 341">
                <a:extLst>
                  <a:ext uri="{FF2B5EF4-FFF2-40B4-BE49-F238E27FC236}">
                    <a16:creationId xmlns:a16="http://schemas.microsoft.com/office/drawing/2014/main" id="{6D88AF52-4042-77F5-28EC-0C6A8441EABE}"/>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8" name="Rectangle 342">
                <a:extLst>
                  <a:ext uri="{FF2B5EF4-FFF2-40B4-BE49-F238E27FC236}">
                    <a16:creationId xmlns:a16="http://schemas.microsoft.com/office/drawing/2014/main" id="{15EC85B9-D9B8-78BF-E45F-B521C25CE434}"/>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9" name="Rectangle 343">
                <a:extLst>
                  <a:ext uri="{FF2B5EF4-FFF2-40B4-BE49-F238E27FC236}">
                    <a16:creationId xmlns:a16="http://schemas.microsoft.com/office/drawing/2014/main" id="{9792BD3E-7616-71D5-6667-73BE1CF249C8}"/>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50" name="Rectangle 344">
                <a:extLst>
                  <a:ext uri="{FF2B5EF4-FFF2-40B4-BE49-F238E27FC236}">
                    <a16:creationId xmlns:a16="http://schemas.microsoft.com/office/drawing/2014/main" id="{8E664422-080A-4087-2DB7-1F7154A24963}"/>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3623" name="Group 345">
              <a:extLst>
                <a:ext uri="{FF2B5EF4-FFF2-40B4-BE49-F238E27FC236}">
                  <a16:creationId xmlns:a16="http://schemas.microsoft.com/office/drawing/2014/main" id="{E09FBEBE-E2D7-EEBD-92E2-C2A66E3C41D9}"/>
                </a:ext>
              </a:extLst>
            </p:cNvPr>
            <p:cNvGrpSpPr>
              <a:grpSpLocks/>
            </p:cNvGrpSpPr>
            <p:nvPr/>
          </p:nvGrpSpPr>
          <p:grpSpPr bwMode="auto">
            <a:xfrm>
              <a:off x="1824" y="2256"/>
              <a:ext cx="720" cy="144"/>
              <a:chOff x="5307" y="6085"/>
              <a:chExt cx="1800" cy="360"/>
            </a:xfrm>
          </p:grpSpPr>
          <p:sp>
            <p:nvSpPr>
              <p:cNvPr id="23639" name="Rectangle 346">
                <a:extLst>
                  <a:ext uri="{FF2B5EF4-FFF2-40B4-BE49-F238E27FC236}">
                    <a16:creationId xmlns:a16="http://schemas.microsoft.com/office/drawing/2014/main" id="{684CD393-1ACB-B1C2-EE22-7CF4774E2790}"/>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0" name="Rectangle 347">
                <a:extLst>
                  <a:ext uri="{FF2B5EF4-FFF2-40B4-BE49-F238E27FC236}">
                    <a16:creationId xmlns:a16="http://schemas.microsoft.com/office/drawing/2014/main" id="{7E39B481-089F-C0FF-9125-F12BC32993A8}"/>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1" name="Rectangle 348">
                <a:extLst>
                  <a:ext uri="{FF2B5EF4-FFF2-40B4-BE49-F238E27FC236}">
                    <a16:creationId xmlns:a16="http://schemas.microsoft.com/office/drawing/2014/main" id="{6A125BFB-35AA-8D9F-139C-F624EB5D7D21}"/>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2" name="Rectangle 349">
                <a:extLst>
                  <a:ext uri="{FF2B5EF4-FFF2-40B4-BE49-F238E27FC236}">
                    <a16:creationId xmlns:a16="http://schemas.microsoft.com/office/drawing/2014/main" id="{FF8A2DD3-37E2-0509-FDF9-AE3725C91C5B}"/>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3" name="Rectangle 350">
                <a:extLst>
                  <a:ext uri="{FF2B5EF4-FFF2-40B4-BE49-F238E27FC236}">
                    <a16:creationId xmlns:a16="http://schemas.microsoft.com/office/drawing/2014/main" id="{AA441CE8-AF74-19A7-C272-94157D555409}"/>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44" name="Rectangle 351">
                <a:extLst>
                  <a:ext uri="{FF2B5EF4-FFF2-40B4-BE49-F238E27FC236}">
                    <a16:creationId xmlns:a16="http://schemas.microsoft.com/office/drawing/2014/main" id="{3EA7AFAA-6D6F-B267-2777-F46990506AA9}"/>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3624" name="Group 352">
              <a:extLst>
                <a:ext uri="{FF2B5EF4-FFF2-40B4-BE49-F238E27FC236}">
                  <a16:creationId xmlns:a16="http://schemas.microsoft.com/office/drawing/2014/main" id="{ECB2DC2D-CC3A-AEBB-73CC-6F89ABBB19CB}"/>
                </a:ext>
              </a:extLst>
            </p:cNvPr>
            <p:cNvGrpSpPr>
              <a:grpSpLocks/>
            </p:cNvGrpSpPr>
            <p:nvPr/>
          </p:nvGrpSpPr>
          <p:grpSpPr bwMode="auto">
            <a:xfrm>
              <a:off x="2976" y="2256"/>
              <a:ext cx="720" cy="144"/>
              <a:chOff x="5307" y="6085"/>
              <a:chExt cx="1800" cy="360"/>
            </a:xfrm>
          </p:grpSpPr>
          <p:sp>
            <p:nvSpPr>
              <p:cNvPr id="23633" name="Rectangle 353">
                <a:extLst>
                  <a:ext uri="{FF2B5EF4-FFF2-40B4-BE49-F238E27FC236}">
                    <a16:creationId xmlns:a16="http://schemas.microsoft.com/office/drawing/2014/main" id="{8615478E-C079-70B2-CF95-646867AAAF7F}"/>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4" name="Rectangle 354">
                <a:extLst>
                  <a:ext uri="{FF2B5EF4-FFF2-40B4-BE49-F238E27FC236}">
                    <a16:creationId xmlns:a16="http://schemas.microsoft.com/office/drawing/2014/main" id="{5E329A03-CDED-466C-C9EE-CA480D91EF65}"/>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5" name="Rectangle 355">
                <a:extLst>
                  <a:ext uri="{FF2B5EF4-FFF2-40B4-BE49-F238E27FC236}">
                    <a16:creationId xmlns:a16="http://schemas.microsoft.com/office/drawing/2014/main" id="{B038A7A5-D022-E321-9C8B-B86175736BAD}"/>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6" name="Rectangle 356">
                <a:extLst>
                  <a:ext uri="{FF2B5EF4-FFF2-40B4-BE49-F238E27FC236}">
                    <a16:creationId xmlns:a16="http://schemas.microsoft.com/office/drawing/2014/main" id="{55BA8EC6-5D29-1FF6-4382-99FDECCB6F77}"/>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7" name="Rectangle 357">
                <a:extLst>
                  <a:ext uri="{FF2B5EF4-FFF2-40B4-BE49-F238E27FC236}">
                    <a16:creationId xmlns:a16="http://schemas.microsoft.com/office/drawing/2014/main" id="{76FAEE3C-6AFE-5172-1EA5-06CF2F771B58}"/>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8" name="Rectangle 358">
                <a:extLst>
                  <a:ext uri="{FF2B5EF4-FFF2-40B4-BE49-F238E27FC236}">
                    <a16:creationId xmlns:a16="http://schemas.microsoft.com/office/drawing/2014/main" id="{D22B0FE7-610A-AB5C-7C2A-8CEC0D1E241E}"/>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23625" name="Group 359">
              <a:extLst>
                <a:ext uri="{FF2B5EF4-FFF2-40B4-BE49-F238E27FC236}">
                  <a16:creationId xmlns:a16="http://schemas.microsoft.com/office/drawing/2014/main" id="{C672EA38-4BA8-5E78-C470-E1924F92D0FF}"/>
                </a:ext>
              </a:extLst>
            </p:cNvPr>
            <p:cNvGrpSpPr>
              <a:grpSpLocks/>
            </p:cNvGrpSpPr>
            <p:nvPr/>
          </p:nvGrpSpPr>
          <p:grpSpPr bwMode="auto">
            <a:xfrm>
              <a:off x="2448" y="2880"/>
              <a:ext cx="720" cy="144"/>
              <a:chOff x="5307" y="6085"/>
              <a:chExt cx="1800" cy="360"/>
            </a:xfrm>
          </p:grpSpPr>
          <p:sp>
            <p:nvSpPr>
              <p:cNvPr id="23627" name="Rectangle 360">
                <a:extLst>
                  <a:ext uri="{FF2B5EF4-FFF2-40B4-BE49-F238E27FC236}">
                    <a16:creationId xmlns:a16="http://schemas.microsoft.com/office/drawing/2014/main" id="{A7D5FA80-EF40-E69C-D7AA-575765E1CFAD}"/>
                  </a:ext>
                </a:extLst>
              </p:cNvPr>
              <p:cNvSpPr>
                <a:spLocks noChangeArrowheads="1"/>
              </p:cNvSpPr>
              <p:nvPr/>
            </p:nvSpPr>
            <p:spPr bwMode="auto">
              <a:xfrm>
                <a:off x="5307" y="6085"/>
                <a:ext cx="1800" cy="3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8" name="Rectangle 361">
                <a:extLst>
                  <a:ext uri="{FF2B5EF4-FFF2-40B4-BE49-F238E27FC236}">
                    <a16:creationId xmlns:a16="http://schemas.microsoft.com/office/drawing/2014/main" id="{45F8D95D-A6D9-DDD9-C60E-30BA0B3AB4C1}"/>
                  </a:ext>
                </a:extLst>
              </p:cNvPr>
              <p:cNvSpPr>
                <a:spLocks noChangeArrowheads="1"/>
              </p:cNvSpPr>
              <p:nvPr/>
            </p:nvSpPr>
            <p:spPr bwMode="auto">
              <a:xfrm>
                <a:off x="566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29" name="Rectangle 362">
                <a:extLst>
                  <a:ext uri="{FF2B5EF4-FFF2-40B4-BE49-F238E27FC236}">
                    <a16:creationId xmlns:a16="http://schemas.microsoft.com/office/drawing/2014/main" id="{2E054AE5-A4AA-F650-B614-7559091D77C5}"/>
                  </a:ext>
                </a:extLst>
              </p:cNvPr>
              <p:cNvSpPr>
                <a:spLocks noChangeArrowheads="1"/>
              </p:cNvSpPr>
              <p:nvPr/>
            </p:nvSpPr>
            <p:spPr bwMode="auto">
              <a:xfrm>
                <a:off x="590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0" name="Rectangle 363">
                <a:extLst>
                  <a:ext uri="{FF2B5EF4-FFF2-40B4-BE49-F238E27FC236}">
                    <a16:creationId xmlns:a16="http://schemas.microsoft.com/office/drawing/2014/main" id="{A902235C-197C-3E37-6D0C-AC336972607C}"/>
                  </a:ext>
                </a:extLst>
              </p:cNvPr>
              <p:cNvSpPr>
                <a:spLocks noChangeArrowheads="1"/>
              </p:cNvSpPr>
              <p:nvPr/>
            </p:nvSpPr>
            <p:spPr bwMode="auto">
              <a:xfrm>
                <a:off x="6147" y="6265"/>
                <a:ext cx="240" cy="1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1" name="Rectangle 364">
                <a:extLst>
                  <a:ext uri="{FF2B5EF4-FFF2-40B4-BE49-F238E27FC236}">
                    <a16:creationId xmlns:a16="http://schemas.microsoft.com/office/drawing/2014/main" id="{8DFF55BF-516B-E93F-E743-ED311A940E43}"/>
                  </a:ext>
                </a:extLst>
              </p:cNvPr>
              <p:cNvSpPr>
                <a:spLocks noChangeArrowheads="1"/>
              </p:cNvSpPr>
              <p:nvPr/>
            </p:nvSpPr>
            <p:spPr bwMode="auto">
              <a:xfrm>
                <a:off x="6387" y="626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632" name="Rectangle 365">
                <a:extLst>
                  <a:ext uri="{FF2B5EF4-FFF2-40B4-BE49-F238E27FC236}">
                    <a16:creationId xmlns:a16="http://schemas.microsoft.com/office/drawing/2014/main" id="{55E04CC4-5447-D678-CCBC-7D3D1904F11D}"/>
                  </a:ext>
                </a:extLst>
              </p:cNvPr>
              <p:cNvSpPr>
                <a:spLocks noChangeArrowheads="1"/>
              </p:cNvSpPr>
              <p:nvPr/>
            </p:nvSpPr>
            <p:spPr bwMode="auto">
              <a:xfrm>
                <a:off x="5307" y="6085"/>
                <a:ext cx="240" cy="18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23626" name="Text Box 366">
              <a:extLst>
                <a:ext uri="{FF2B5EF4-FFF2-40B4-BE49-F238E27FC236}">
                  <a16:creationId xmlns:a16="http://schemas.microsoft.com/office/drawing/2014/main" id="{6D879060-6060-0DE8-D9C0-696CCDFA2250}"/>
                </a:ext>
              </a:extLst>
            </p:cNvPr>
            <p:cNvSpPr txBox="1">
              <a:spLocks noChangeArrowheads="1"/>
            </p:cNvSpPr>
            <p:nvPr/>
          </p:nvSpPr>
          <p:spPr bwMode="auto">
            <a:xfrm>
              <a:off x="2534" y="3047"/>
              <a:ext cx="943"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Router</a:t>
              </a:r>
            </a:p>
          </p:txBody>
        </p:sp>
      </p:grpSp>
      <p:sp>
        <p:nvSpPr>
          <p:cNvPr id="23651" name="Freeform 369">
            <a:extLst>
              <a:ext uri="{FF2B5EF4-FFF2-40B4-BE49-F238E27FC236}">
                <a16:creationId xmlns:a16="http://schemas.microsoft.com/office/drawing/2014/main" id="{68B18FF3-0B85-E2DD-DDF5-424B561A7C05}"/>
              </a:ext>
            </a:extLst>
          </p:cNvPr>
          <p:cNvSpPr>
            <a:spLocks/>
          </p:cNvSpPr>
          <p:nvPr/>
        </p:nvSpPr>
        <p:spPr bwMode="auto">
          <a:xfrm>
            <a:off x="8077200" y="2533650"/>
            <a:ext cx="1219200" cy="685800"/>
          </a:xfrm>
          <a:custGeom>
            <a:avLst/>
            <a:gdLst>
              <a:gd name="T0" fmla="*/ 2147483647 w 768"/>
              <a:gd name="T1" fmla="*/ 2147483647 h 432"/>
              <a:gd name="T2" fmla="*/ 2147483647 w 768"/>
              <a:gd name="T3" fmla="*/ 2147483647 h 432"/>
              <a:gd name="T4" fmla="*/ 0 w 768"/>
              <a:gd name="T5" fmla="*/ 2147483647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768" y="144"/>
                </a:moveTo>
                <a:cubicBezTo>
                  <a:pt x="616" y="72"/>
                  <a:pt x="464" y="0"/>
                  <a:pt x="336" y="48"/>
                </a:cubicBezTo>
                <a:cubicBezTo>
                  <a:pt x="208" y="96"/>
                  <a:pt x="104" y="264"/>
                  <a:pt x="0" y="43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23652" name="Freeform 370">
            <a:extLst>
              <a:ext uri="{FF2B5EF4-FFF2-40B4-BE49-F238E27FC236}">
                <a16:creationId xmlns:a16="http://schemas.microsoft.com/office/drawing/2014/main" id="{6EC1EF81-CEC8-C6A4-7B07-A62396240721}"/>
              </a:ext>
            </a:extLst>
          </p:cNvPr>
          <p:cNvSpPr>
            <a:spLocks/>
          </p:cNvSpPr>
          <p:nvPr/>
        </p:nvSpPr>
        <p:spPr bwMode="auto">
          <a:xfrm rot="2970517" flipV="1">
            <a:off x="8170967" y="4235036"/>
            <a:ext cx="1115772" cy="626335"/>
          </a:xfrm>
          <a:custGeom>
            <a:avLst/>
            <a:gdLst>
              <a:gd name="T0" fmla="*/ 2147483647 w 672"/>
              <a:gd name="T1" fmla="*/ 2147483647 h 336"/>
              <a:gd name="T2" fmla="*/ 2147483647 w 672"/>
              <a:gd name="T3" fmla="*/ 2147483647 h 336"/>
              <a:gd name="T4" fmla="*/ 0 w 672"/>
              <a:gd name="T5" fmla="*/ 2147483647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672" y="336"/>
                </a:moveTo>
                <a:cubicBezTo>
                  <a:pt x="536" y="216"/>
                  <a:pt x="400" y="96"/>
                  <a:pt x="288" y="48"/>
                </a:cubicBezTo>
                <a:cubicBezTo>
                  <a:pt x="176" y="0"/>
                  <a:pt x="88" y="24"/>
                  <a:pt x="0"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D"/>
          </a:p>
        </p:txBody>
      </p:sp>
      <p:sp>
        <p:nvSpPr>
          <p:cNvPr id="23653" name="Line 367">
            <a:extLst>
              <a:ext uri="{FF2B5EF4-FFF2-40B4-BE49-F238E27FC236}">
                <a16:creationId xmlns:a16="http://schemas.microsoft.com/office/drawing/2014/main" id="{E23063DE-030E-FDFA-C89B-ABCFC09E2FD4}"/>
              </a:ext>
            </a:extLst>
          </p:cNvPr>
          <p:cNvSpPr>
            <a:spLocks noChangeShapeType="1"/>
          </p:cNvSpPr>
          <p:nvPr/>
        </p:nvSpPr>
        <p:spPr bwMode="auto">
          <a:xfrm>
            <a:off x="5257800" y="375285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C11A-C7F5-0F6A-2D28-64D77062DAC8}"/>
              </a:ext>
            </a:extLst>
          </p:cNvPr>
          <p:cNvSpPr>
            <a:spLocks noGrp="1"/>
          </p:cNvSpPr>
          <p:nvPr>
            <p:ph type="title"/>
          </p:nvPr>
        </p:nvSpPr>
        <p:spPr>
          <a:xfrm>
            <a:off x="812206" y="619664"/>
            <a:ext cx="6589199" cy="1280890"/>
          </a:xfrm>
        </p:spPr>
        <p:txBody>
          <a:bodyPr/>
          <a:lstStyle/>
          <a:p>
            <a:pPr>
              <a:defRPr/>
            </a:pPr>
            <a:r>
              <a:rPr lang="en-US" dirty="0" err="1"/>
              <a:t>Topologi</a:t>
            </a:r>
            <a:r>
              <a:rPr lang="en-US" dirty="0"/>
              <a:t> </a:t>
            </a:r>
            <a:r>
              <a:rPr lang="en-US" dirty="0" err="1"/>
              <a:t>Jaringan</a:t>
            </a:r>
            <a:r>
              <a:rPr lang="en-US" dirty="0"/>
              <a:t> </a:t>
            </a:r>
            <a:r>
              <a:rPr lang="en-US" dirty="0" err="1"/>
              <a:t>Komputer</a:t>
            </a:r>
            <a:endParaRPr lang="en-US" dirty="0"/>
          </a:p>
        </p:txBody>
      </p:sp>
      <p:sp>
        <p:nvSpPr>
          <p:cNvPr id="25603" name="Content Placeholder 2">
            <a:extLst>
              <a:ext uri="{FF2B5EF4-FFF2-40B4-BE49-F238E27FC236}">
                <a16:creationId xmlns:a16="http://schemas.microsoft.com/office/drawing/2014/main" id="{906F19F4-6683-AAE7-B9B8-3A9092A8F2A0}"/>
              </a:ext>
            </a:extLst>
          </p:cNvPr>
          <p:cNvSpPr>
            <a:spLocks noGrp="1"/>
          </p:cNvSpPr>
          <p:nvPr>
            <p:ph idx="1"/>
          </p:nvPr>
        </p:nvSpPr>
        <p:spPr>
          <a:xfrm>
            <a:off x="812207" y="1540189"/>
            <a:ext cx="10635046" cy="2609117"/>
          </a:xfrm>
        </p:spPr>
        <p:txBody>
          <a:bodyPr>
            <a:normAutofit/>
          </a:bodyPr>
          <a:lstStyle/>
          <a:p>
            <a:pPr algn="just" eaLnBrk="1" hangingPunct="1">
              <a:buFont typeface="Wingdings" panose="05000000000000000000" pitchFamily="2" charset="2"/>
              <a:buChar char="§"/>
            </a:pPr>
            <a:r>
              <a:rPr lang="en-US" altLang="en-US" dirty="0" err="1">
                <a:latin typeface="Aptos" panose="020B0004020202020204" pitchFamily="34" charset="0"/>
              </a:rPr>
              <a:t>Topologi</a:t>
            </a:r>
            <a:r>
              <a:rPr lang="en-US" altLang="en-US" dirty="0">
                <a:latin typeface="Aptos" panose="020B0004020202020204" pitchFamily="34" charset="0"/>
              </a:rPr>
              <a:t>  </a:t>
            </a:r>
            <a:r>
              <a:rPr lang="en-US" altLang="en-US" dirty="0" err="1">
                <a:latin typeface="Aptos" panose="020B0004020202020204" pitchFamily="34" charset="0"/>
              </a:rPr>
              <a:t>menggambarkan</a:t>
            </a:r>
            <a:r>
              <a:rPr lang="en-US" altLang="en-US" dirty="0">
                <a:latin typeface="Aptos" panose="020B0004020202020204" pitchFamily="34" charset="0"/>
              </a:rPr>
              <a:t>  </a:t>
            </a:r>
            <a:r>
              <a:rPr lang="en-US" altLang="en-US" dirty="0" err="1">
                <a:latin typeface="Aptos" panose="020B0004020202020204" pitchFamily="34" charset="0"/>
              </a:rPr>
              <a:t>struktur</a:t>
            </a:r>
            <a:r>
              <a:rPr lang="en-US" altLang="en-US" dirty="0">
                <a:latin typeface="Aptos" panose="020B0004020202020204" pitchFamily="34" charset="0"/>
              </a:rPr>
              <a:t>  </a:t>
            </a:r>
            <a:r>
              <a:rPr lang="en-US" altLang="en-US" dirty="0" err="1">
                <a:latin typeface="Aptos" panose="020B0004020202020204" pitchFamily="34" charset="0"/>
              </a:rPr>
              <a:t>dari</a:t>
            </a:r>
            <a:r>
              <a:rPr lang="en-US" altLang="en-US" dirty="0">
                <a:latin typeface="Aptos" panose="020B0004020202020204" pitchFamily="34" charset="0"/>
              </a:rPr>
              <a:t>  </a:t>
            </a:r>
            <a:r>
              <a:rPr lang="en-US" altLang="en-US" dirty="0" err="1">
                <a:latin typeface="Aptos" panose="020B0004020202020204" pitchFamily="34" charset="0"/>
              </a:rPr>
              <a:t>suatu</a:t>
            </a:r>
            <a:r>
              <a:rPr lang="en-US" altLang="en-US" dirty="0">
                <a:latin typeface="Aptos" panose="020B0004020202020204" pitchFamily="34" charset="0"/>
              </a:rPr>
              <a:t>  </a:t>
            </a: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atau</a:t>
            </a:r>
            <a:r>
              <a:rPr lang="en-US" altLang="en-US" dirty="0">
                <a:latin typeface="Aptos" panose="020B0004020202020204" pitchFamily="34" charset="0"/>
              </a:rPr>
              <a:t>  </a:t>
            </a:r>
            <a:r>
              <a:rPr lang="en-US" altLang="en-US" dirty="0" err="1">
                <a:latin typeface="Aptos" panose="020B0004020202020204" pitchFamily="34" charset="0"/>
              </a:rPr>
              <a:t>bagaimana</a:t>
            </a:r>
            <a:r>
              <a:rPr lang="en-US" altLang="en-US" dirty="0">
                <a:latin typeface="Aptos" panose="020B0004020202020204" pitchFamily="34" charset="0"/>
              </a:rPr>
              <a:t>  </a:t>
            </a:r>
            <a:r>
              <a:rPr lang="en-US" altLang="en-US" dirty="0" err="1">
                <a:latin typeface="Aptos" panose="020B0004020202020204" pitchFamily="34" charset="0"/>
              </a:rPr>
              <a:t>sebuah</a:t>
            </a:r>
            <a:r>
              <a:rPr lang="en-US" altLang="en-US" dirty="0">
                <a:latin typeface="Aptos" panose="020B0004020202020204" pitchFamily="34" charset="0"/>
              </a:rPr>
              <a:t> </a:t>
            </a: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didesain</a:t>
            </a:r>
            <a:r>
              <a:rPr lang="en-US" altLang="en-US" dirty="0">
                <a:latin typeface="Aptos" panose="020B0004020202020204" pitchFamily="34" charset="0"/>
              </a:rPr>
              <a:t>.</a:t>
            </a:r>
          </a:p>
          <a:p>
            <a:pPr algn="just" eaLnBrk="1" hangingPunct="1">
              <a:buFont typeface="Wingdings" panose="05000000000000000000" pitchFamily="2" charset="2"/>
              <a:buChar char="§"/>
            </a:pPr>
            <a:r>
              <a:rPr lang="en-US" altLang="en-US" dirty="0">
                <a:latin typeface="Aptos" panose="020B0004020202020204" pitchFamily="34" charset="0"/>
              </a:rPr>
              <a:t>Pola </a:t>
            </a:r>
            <a:r>
              <a:rPr lang="en-US" altLang="en-US" dirty="0" err="1">
                <a:latin typeface="Aptos" panose="020B0004020202020204" pitchFamily="34" charset="0"/>
              </a:rPr>
              <a:t>ini</a:t>
            </a:r>
            <a:r>
              <a:rPr lang="en-US" altLang="en-US" dirty="0">
                <a:latin typeface="Aptos" panose="020B0004020202020204" pitchFamily="34" charset="0"/>
              </a:rPr>
              <a:t> sangat </a:t>
            </a:r>
            <a:r>
              <a:rPr lang="en-US" altLang="en-US" dirty="0" err="1">
                <a:latin typeface="Aptos" panose="020B0004020202020204" pitchFamily="34" charset="0"/>
              </a:rPr>
              <a:t>erat</a:t>
            </a:r>
            <a:r>
              <a:rPr lang="en-US" altLang="en-US" dirty="0">
                <a:latin typeface="Aptos" panose="020B0004020202020204" pitchFamily="34" charset="0"/>
              </a:rPr>
              <a:t> </a:t>
            </a:r>
            <a:r>
              <a:rPr lang="en-US" altLang="en-US" dirty="0" err="1">
                <a:latin typeface="Aptos" panose="020B0004020202020204" pitchFamily="34" charset="0"/>
              </a:rPr>
              <a:t>kaitannya</a:t>
            </a:r>
            <a:r>
              <a:rPr lang="en-US" altLang="en-US" dirty="0">
                <a:latin typeface="Aptos" panose="020B0004020202020204" pitchFamily="34" charset="0"/>
              </a:rPr>
              <a:t> </a:t>
            </a:r>
            <a:r>
              <a:rPr lang="en-US" altLang="en-US" dirty="0" err="1">
                <a:latin typeface="Aptos" panose="020B0004020202020204" pitchFamily="34" charset="0"/>
              </a:rPr>
              <a:t>dengan</a:t>
            </a:r>
            <a:r>
              <a:rPr lang="en-US" altLang="en-US" dirty="0">
                <a:latin typeface="Aptos" panose="020B0004020202020204" pitchFamily="34" charset="0"/>
              </a:rPr>
              <a:t> </a:t>
            </a:r>
            <a:r>
              <a:rPr lang="en-US" altLang="en-US" dirty="0" err="1">
                <a:latin typeface="Aptos" panose="020B0004020202020204" pitchFamily="34" charset="0"/>
              </a:rPr>
              <a:t>metode</a:t>
            </a:r>
            <a:r>
              <a:rPr lang="en-US" altLang="en-US" dirty="0">
                <a:latin typeface="Aptos" panose="020B0004020202020204" pitchFamily="34" charset="0"/>
              </a:rPr>
              <a:t> access dan media </a:t>
            </a:r>
            <a:r>
              <a:rPr lang="en-US" altLang="en-US" dirty="0" err="1">
                <a:latin typeface="Aptos" panose="020B0004020202020204" pitchFamily="34" charset="0"/>
              </a:rPr>
              <a:t>pengiriman</a:t>
            </a:r>
            <a:r>
              <a:rPr lang="en-US" altLang="en-US" dirty="0">
                <a:latin typeface="Aptos" panose="020B0004020202020204" pitchFamily="34" charset="0"/>
              </a:rPr>
              <a:t> yang </a:t>
            </a:r>
            <a:r>
              <a:rPr lang="en-US" altLang="en-US" dirty="0" err="1">
                <a:latin typeface="Aptos" panose="020B0004020202020204" pitchFamily="34" charset="0"/>
              </a:rPr>
              <a:t>digunakan</a:t>
            </a:r>
            <a:r>
              <a:rPr lang="en-US" altLang="en-US" dirty="0">
                <a:latin typeface="Aptos" panose="020B0004020202020204" pitchFamily="34" charset="0"/>
              </a:rPr>
              <a:t>. </a:t>
            </a:r>
          </a:p>
          <a:p>
            <a:pPr algn="just" eaLnBrk="1" hangingPunct="1">
              <a:buFont typeface="Wingdings" panose="05000000000000000000" pitchFamily="2" charset="2"/>
              <a:buChar char="§"/>
            </a:pPr>
            <a:r>
              <a:rPr lang="en-US" altLang="en-US" dirty="0">
                <a:latin typeface="Aptos" panose="020B0004020202020204" pitchFamily="34" charset="0"/>
              </a:rPr>
              <a:t>Dalam </a:t>
            </a:r>
            <a:r>
              <a:rPr lang="en-US" altLang="en-US" dirty="0" err="1">
                <a:latin typeface="Aptos" panose="020B0004020202020204" pitchFamily="34" charset="0"/>
              </a:rPr>
              <a:t>definisi</a:t>
            </a:r>
            <a:r>
              <a:rPr lang="en-US" altLang="en-US" dirty="0">
                <a:latin typeface="Aptos" panose="020B0004020202020204" pitchFamily="34" charset="0"/>
              </a:rPr>
              <a:t> </a:t>
            </a:r>
            <a:r>
              <a:rPr lang="en-US" altLang="en-US" dirty="0" err="1">
                <a:latin typeface="Aptos" panose="020B0004020202020204" pitchFamily="34" charset="0"/>
              </a:rPr>
              <a:t>topologi</a:t>
            </a:r>
            <a:r>
              <a:rPr lang="en-US" altLang="en-US" dirty="0">
                <a:latin typeface="Aptos" panose="020B0004020202020204" pitchFamily="34" charset="0"/>
              </a:rPr>
              <a:t> </a:t>
            </a:r>
            <a:r>
              <a:rPr lang="en-US" altLang="en-US" dirty="0" err="1">
                <a:latin typeface="Aptos" panose="020B0004020202020204" pitchFamily="34" charset="0"/>
              </a:rPr>
              <a:t>terbagi</a:t>
            </a:r>
            <a:r>
              <a:rPr lang="en-US" altLang="en-US" dirty="0">
                <a:latin typeface="Aptos" panose="020B0004020202020204" pitchFamily="34" charset="0"/>
              </a:rPr>
              <a:t> </a:t>
            </a:r>
            <a:r>
              <a:rPr lang="en-US" altLang="en-US" dirty="0" err="1">
                <a:latin typeface="Aptos" panose="020B0004020202020204" pitchFamily="34" charset="0"/>
              </a:rPr>
              <a:t>menjadi</a:t>
            </a:r>
            <a:r>
              <a:rPr lang="en-US" altLang="en-US" dirty="0">
                <a:latin typeface="Aptos" panose="020B0004020202020204" pitchFamily="34" charset="0"/>
              </a:rPr>
              <a:t> dua, </a:t>
            </a:r>
            <a:r>
              <a:rPr lang="en-US" altLang="en-US" dirty="0" err="1">
                <a:latin typeface="Aptos" panose="020B0004020202020204" pitchFamily="34" charset="0"/>
              </a:rPr>
              <a:t>yaitu</a:t>
            </a:r>
            <a:r>
              <a:rPr lang="en-US" altLang="en-US" dirty="0">
                <a:latin typeface="Aptos" panose="020B0004020202020204" pitchFamily="34" charset="0"/>
              </a:rPr>
              <a:t> </a:t>
            </a:r>
            <a:r>
              <a:rPr lang="en-US" altLang="en-US" dirty="0" err="1">
                <a:latin typeface="Aptos" panose="020B0004020202020204" pitchFamily="34" charset="0"/>
              </a:rPr>
              <a:t>topologi</a:t>
            </a:r>
            <a:r>
              <a:rPr lang="en-US" altLang="en-US" dirty="0">
                <a:latin typeface="Aptos" panose="020B0004020202020204" pitchFamily="34" charset="0"/>
              </a:rPr>
              <a:t> </a:t>
            </a:r>
            <a:r>
              <a:rPr lang="en-US" altLang="en-US" dirty="0" err="1">
                <a:latin typeface="Aptos" panose="020B0004020202020204" pitchFamily="34" charset="0"/>
              </a:rPr>
              <a:t>fisik</a:t>
            </a:r>
            <a:r>
              <a:rPr lang="en-US" altLang="en-US" dirty="0">
                <a:latin typeface="Aptos" panose="020B0004020202020204" pitchFamily="34" charset="0"/>
              </a:rPr>
              <a:t> (physical topology) yang </a:t>
            </a:r>
            <a:r>
              <a:rPr lang="en-US" altLang="en-US" dirty="0" err="1">
                <a:latin typeface="Aptos" panose="020B0004020202020204" pitchFamily="34" charset="0"/>
              </a:rPr>
              <a:t>menunjukan</a:t>
            </a:r>
            <a:r>
              <a:rPr lang="en-US" altLang="en-US" dirty="0">
                <a:latin typeface="Aptos" panose="020B0004020202020204" pitchFamily="34" charset="0"/>
              </a:rPr>
              <a:t> </a:t>
            </a:r>
            <a:r>
              <a:rPr lang="en-US" altLang="en-US" dirty="0" err="1">
                <a:latin typeface="Aptos" panose="020B0004020202020204" pitchFamily="34" charset="0"/>
              </a:rPr>
              <a:t>posisi</a:t>
            </a:r>
            <a:r>
              <a:rPr lang="en-US" altLang="en-US" dirty="0">
                <a:latin typeface="Aptos" panose="020B0004020202020204" pitchFamily="34" charset="0"/>
              </a:rPr>
              <a:t> </a:t>
            </a:r>
            <a:r>
              <a:rPr lang="en-US" altLang="en-US" dirty="0" err="1">
                <a:latin typeface="Aptos" panose="020B0004020202020204" pitchFamily="34" charset="0"/>
              </a:rPr>
              <a:t>pemasangan</a:t>
            </a:r>
            <a:r>
              <a:rPr lang="en-US" altLang="en-US" dirty="0">
                <a:latin typeface="Aptos" panose="020B0004020202020204" pitchFamily="34" charset="0"/>
              </a:rPr>
              <a:t> </a:t>
            </a:r>
            <a:r>
              <a:rPr lang="en-US" altLang="en-US" dirty="0" err="1">
                <a:latin typeface="Aptos" panose="020B0004020202020204" pitchFamily="34" charset="0"/>
              </a:rPr>
              <a:t>kabel</a:t>
            </a:r>
            <a:r>
              <a:rPr lang="en-US" altLang="en-US" dirty="0">
                <a:latin typeface="Aptos" panose="020B0004020202020204" pitchFamily="34" charset="0"/>
              </a:rPr>
              <a:t> </a:t>
            </a:r>
            <a:r>
              <a:rPr lang="en-US" altLang="en-US" dirty="0" err="1">
                <a:latin typeface="Aptos" panose="020B0004020202020204" pitchFamily="34" charset="0"/>
              </a:rPr>
              <a:t>secara</a:t>
            </a:r>
            <a:r>
              <a:rPr lang="en-US" altLang="en-US" dirty="0">
                <a:latin typeface="Aptos" panose="020B0004020202020204" pitchFamily="34" charset="0"/>
              </a:rPr>
              <a:t> </a:t>
            </a:r>
            <a:r>
              <a:rPr lang="en-US" altLang="en-US" dirty="0" err="1">
                <a:latin typeface="Aptos" panose="020B0004020202020204" pitchFamily="34" charset="0"/>
              </a:rPr>
              <a:t>fisik</a:t>
            </a:r>
            <a:r>
              <a:rPr lang="en-US" altLang="en-US" dirty="0">
                <a:latin typeface="Aptos" panose="020B0004020202020204" pitchFamily="34" charset="0"/>
              </a:rPr>
              <a:t> dan </a:t>
            </a:r>
            <a:r>
              <a:rPr lang="en-US" altLang="en-US" dirty="0" err="1">
                <a:latin typeface="Aptos" panose="020B0004020202020204" pitchFamily="34" charset="0"/>
              </a:rPr>
              <a:t>topologi</a:t>
            </a:r>
            <a:r>
              <a:rPr lang="en-US" altLang="en-US" dirty="0">
                <a:latin typeface="Aptos" panose="020B0004020202020204" pitchFamily="34" charset="0"/>
              </a:rPr>
              <a:t> </a:t>
            </a:r>
            <a:r>
              <a:rPr lang="en-US" altLang="en-US" dirty="0" err="1">
                <a:latin typeface="Aptos" panose="020B0004020202020204" pitchFamily="34" charset="0"/>
              </a:rPr>
              <a:t>logik</a:t>
            </a:r>
            <a:r>
              <a:rPr lang="en-US" altLang="en-US" dirty="0">
                <a:latin typeface="Aptos" panose="020B0004020202020204" pitchFamily="34" charset="0"/>
              </a:rPr>
              <a:t> (logical topology) yang </a:t>
            </a:r>
            <a:r>
              <a:rPr lang="en-US" altLang="en-US" dirty="0" err="1">
                <a:latin typeface="Aptos" panose="020B0004020202020204" pitchFamily="34" charset="0"/>
              </a:rPr>
              <a:t>menunjukan</a:t>
            </a:r>
            <a:r>
              <a:rPr lang="en-US" altLang="en-US" dirty="0">
                <a:latin typeface="Aptos" panose="020B0004020202020204" pitchFamily="34" charset="0"/>
              </a:rPr>
              <a:t> </a:t>
            </a:r>
            <a:r>
              <a:rPr lang="en-US" altLang="en-US" dirty="0" err="1">
                <a:latin typeface="Aptos" panose="020B0004020202020204" pitchFamily="34" charset="0"/>
              </a:rPr>
              <a:t>bagaimana</a:t>
            </a:r>
            <a:r>
              <a:rPr lang="en-US" altLang="en-US" dirty="0">
                <a:latin typeface="Aptos" panose="020B0004020202020204" pitchFamily="34" charset="0"/>
              </a:rPr>
              <a:t> </a:t>
            </a:r>
            <a:r>
              <a:rPr lang="en-US" altLang="en-US" dirty="0" err="1">
                <a:latin typeface="Aptos" panose="020B0004020202020204" pitchFamily="34" charset="0"/>
              </a:rPr>
              <a:t>suatu</a:t>
            </a:r>
            <a:r>
              <a:rPr lang="en-US" altLang="en-US" dirty="0">
                <a:latin typeface="Aptos" panose="020B0004020202020204" pitchFamily="34" charset="0"/>
              </a:rPr>
              <a:t> media </a:t>
            </a:r>
            <a:r>
              <a:rPr lang="en-US" altLang="en-US" dirty="0" err="1">
                <a:latin typeface="Aptos" panose="020B0004020202020204" pitchFamily="34" charset="0"/>
              </a:rPr>
              <a:t>diakses</a:t>
            </a:r>
            <a:r>
              <a:rPr lang="en-US" altLang="en-US" dirty="0">
                <a:latin typeface="Aptos" panose="020B0004020202020204" pitchFamily="34" charset="0"/>
              </a:rPr>
              <a:t> oleh host.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4144-CD3C-6CDF-1044-6C678F5DA8D9}"/>
              </a:ext>
            </a:extLst>
          </p:cNvPr>
          <p:cNvSpPr>
            <a:spLocks noGrp="1"/>
          </p:cNvSpPr>
          <p:nvPr>
            <p:ph type="title"/>
          </p:nvPr>
        </p:nvSpPr>
        <p:spPr/>
        <p:txBody>
          <a:bodyPr/>
          <a:lstStyle/>
          <a:p>
            <a:pPr>
              <a:defRPr/>
            </a:pPr>
            <a:r>
              <a:rPr lang="en-US" dirty="0" err="1"/>
              <a:t>Topologi</a:t>
            </a:r>
            <a:r>
              <a:rPr lang="en-US" dirty="0"/>
              <a:t> </a:t>
            </a:r>
            <a:r>
              <a:rPr lang="en-US" dirty="0" err="1"/>
              <a:t>Jaringan</a:t>
            </a:r>
            <a:r>
              <a:rPr lang="en-US" dirty="0"/>
              <a:t> </a:t>
            </a:r>
            <a:r>
              <a:rPr lang="en-US" dirty="0" err="1"/>
              <a:t>Komputer</a:t>
            </a:r>
            <a:endParaRPr lang="en-US" dirty="0"/>
          </a:p>
        </p:txBody>
      </p:sp>
      <p:sp>
        <p:nvSpPr>
          <p:cNvPr id="3" name="Content Placeholder 2">
            <a:extLst>
              <a:ext uri="{FF2B5EF4-FFF2-40B4-BE49-F238E27FC236}">
                <a16:creationId xmlns:a16="http://schemas.microsoft.com/office/drawing/2014/main" id="{73E3D1E4-E3A8-AF0F-601A-177C351D59E5}"/>
              </a:ext>
            </a:extLst>
          </p:cNvPr>
          <p:cNvSpPr>
            <a:spLocks noGrp="1"/>
          </p:cNvSpPr>
          <p:nvPr>
            <p:ph idx="1"/>
          </p:nvPr>
        </p:nvSpPr>
        <p:spPr>
          <a:xfrm>
            <a:off x="1195998" y="1810111"/>
            <a:ext cx="4114800" cy="3047999"/>
          </a:xfrm>
        </p:spPr>
        <p:txBody>
          <a:bodyPr>
            <a:normAutofit fontScale="85000" lnSpcReduction="20000"/>
          </a:bodyPr>
          <a:lstStyle/>
          <a:p>
            <a:pPr marL="274320" indent="-274320">
              <a:lnSpc>
                <a:spcPct val="100000"/>
              </a:lnSpc>
              <a:spcAft>
                <a:spcPts val="0"/>
              </a:spcAft>
              <a:buFont typeface="Wingdings"/>
              <a:buChar char=""/>
              <a:defRPr/>
            </a:pPr>
            <a:r>
              <a:rPr lang="en-US" dirty="0" err="1">
                <a:latin typeface="Aptos" panose="020B0004020202020204" pitchFamily="34" charset="0"/>
              </a:rPr>
              <a:t>Topologi</a:t>
            </a:r>
            <a:r>
              <a:rPr lang="en-US" dirty="0">
                <a:latin typeface="Aptos" panose="020B0004020202020204" pitchFamily="34" charset="0"/>
              </a:rPr>
              <a:t> </a:t>
            </a:r>
            <a:r>
              <a:rPr lang="en-US" dirty="0" err="1">
                <a:latin typeface="Aptos" panose="020B0004020202020204" pitchFamily="34" charset="0"/>
              </a:rPr>
              <a:t>Fisik</a:t>
            </a:r>
            <a:endParaRPr lang="en-US" dirty="0">
              <a:latin typeface="Aptos" panose="020B0004020202020204" pitchFamily="34" charset="0"/>
            </a:endParaRPr>
          </a:p>
          <a:p>
            <a:pPr marL="274320" indent="-274320">
              <a:lnSpc>
                <a:spcPct val="100000"/>
              </a:lnSpc>
              <a:spcAft>
                <a:spcPts val="0"/>
              </a:spcAft>
              <a:buNone/>
              <a:defRPr/>
            </a:pPr>
            <a:r>
              <a:rPr lang="en-US" dirty="0">
                <a:latin typeface="Aptos" panose="020B0004020202020204" pitchFamily="34" charset="0"/>
              </a:rPr>
              <a:t>	- Point to Point (</a:t>
            </a:r>
            <a:r>
              <a:rPr lang="en-US" dirty="0" err="1">
                <a:latin typeface="Aptos" panose="020B0004020202020204" pitchFamily="34" charset="0"/>
              </a:rPr>
              <a:t>Titik</a:t>
            </a:r>
            <a:r>
              <a:rPr lang="en-US" dirty="0">
                <a:latin typeface="Aptos" panose="020B0004020202020204" pitchFamily="34" charset="0"/>
              </a:rPr>
              <a:t> </a:t>
            </a:r>
            <a:r>
              <a:rPr lang="en-US" dirty="0" err="1">
                <a:latin typeface="Aptos" panose="020B0004020202020204" pitchFamily="34" charset="0"/>
              </a:rPr>
              <a:t>ke-Titik</a:t>
            </a:r>
            <a:r>
              <a:rPr lang="en-US" dirty="0">
                <a:latin typeface="Aptos" panose="020B0004020202020204" pitchFamily="34" charset="0"/>
              </a:rPr>
              <a:t>)</a:t>
            </a:r>
          </a:p>
          <a:p>
            <a:pPr marL="274320" indent="-274320">
              <a:lnSpc>
                <a:spcPct val="100000"/>
              </a:lnSpc>
              <a:spcAft>
                <a:spcPts val="0"/>
              </a:spcAft>
              <a:buNone/>
              <a:defRPr/>
            </a:pPr>
            <a:r>
              <a:rPr lang="en-US" dirty="0">
                <a:latin typeface="Aptos" panose="020B0004020202020204" pitchFamily="34" charset="0"/>
              </a:rPr>
              <a:t>	- Star Network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Bintang</a:t>
            </a:r>
            <a:r>
              <a:rPr lang="en-US" dirty="0">
                <a:latin typeface="Aptos" panose="020B0004020202020204" pitchFamily="34" charset="0"/>
              </a:rPr>
              <a:t>)</a:t>
            </a:r>
          </a:p>
          <a:p>
            <a:pPr marL="274320" indent="-274320">
              <a:lnSpc>
                <a:spcPct val="100000"/>
              </a:lnSpc>
              <a:spcAft>
                <a:spcPts val="0"/>
              </a:spcAft>
              <a:buNone/>
              <a:defRPr/>
            </a:pPr>
            <a:r>
              <a:rPr lang="en-US" dirty="0">
                <a:latin typeface="Aptos" panose="020B0004020202020204" pitchFamily="34" charset="0"/>
              </a:rPr>
              <a:t>	- Ring Networks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Cincin</a:t>
            </a:r>
            <a:r>
              <a:rPr lang="en-US" dirty="0">
                <a:latin typeface="Aptos" panose="020B0004020202020204" pitchFamily="34" charset="0"/>
              </a:rPr>
              <a:t>)</a:t>
            </a:r>
          </a:p>
          <a:p>
            <a:pPr marL="274320" indent="-274320">
              <a:lnSpc>
                <a:spcPct val="100000"/>
              </a:lnSpc>
              <a:spcAft>
                <a:spcPts val="0"/>
              </a:spcAft>
              <a:buNone/>
              <a:defRPr/>
            </a:pPr>
            <a:r>
              <a:rPr lang="en-US" dirty="0">
                <a:latin typeface="Aptos" panose="020B0004020202020204" pitchFamily="34" charset="0"/>
              </a:rPr>
              <a:t>	- Tree Network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Pohon</a:t>
            </a:r>
            <a:r>
              <a:rPr lang="en-US" dirty="0">
                <a:latin typeface="Aptos" panose="020B0004020202020204" pitchFamily="34" charset="0"/>
              </a:rPr>
              <a:t>)</a:t>
            </a:r>
          </a:p>
          <a:p>
            <a:pPr marL="274320" indent="-274320">
              <a:lnSpc>
                <a:spcPct val="100000"/>
              </a:lnSpc>
              <a:spcAft>
                <a:spcPts val="0"/>
              </a:spcAft>
              <a:buNone/>
              <a:defRPr/>
            </a:pPr>
            <a:r>
              <a:rPr lang="en-US" dirty="0">
                <a:latin typeface="Aptos" panose="020B0004020202020204" pitchFamily="34" charset="0"/>
              </a:rPr>
              <a:t>	- Bus Network</a:t>
            </a:r>
          </a:p>
          <a:p>
            <a:pPr marL="274320" indent="-274320">
              <a:lnSpc>
                <a:spcPct val="100000"/>
              </a:lnSpc>
              <a:spcAft>
                <a:spcPts val="0"/>
              </a:spcAft>
              <a:buNone/>
              <a:defRPr/>
            </a:pPr>
            <a:r>
              <a:rPr lang="en-US" dirty="0">
                <a:latin typeface="Aptos" panose="020B0004020202020204" pitchFamily="34" charset="0"/>
              </a:rPr>
              <a:t>	- </a:t>
            </a:r>
            <a:r>
              <a:rPr lang="en-US" dirty="0" err="1">
                <a:latin typeface="Aptos" panose="020B0004020202020204" pitchFamily="34" charset="0"/>
              </a:rPr>
              <a:t>Topologi</a:t>
            </a:r>
            <a:r>
              <a:rPr lang="en-US" dirty="0">
                <a:latin typeface="Aptos" panose="020B0004020202020204" pitchFamily="34" charset="0"/>
              </a:rPr>
              <a:t> Mesh (</a:t>
            </a:r>
            <a:r>
              <a:rPr lang="en-US" dirty="0" err="1">
                <a:latin typeface="Aptos" panose="020B0004020202020204" pitchFamily="34" charset="0"/>
              </a:rPr>
              <a:t>Tak</a:t>
            </a:r>
            <a:r>
              <a:rPr lang="en-US" dirty="0">
                <a:latin typeface="Aptos" panose="020B0004020202020204" pitchFamily="34" charset="0"/>
              </a:rPr>
              <a:t> </a:t>
            </a:r>
            <a:r>
              <a:rPr lang="en-US" dirty="0" err="1">
                <a:latin typeface="Aptos" panose="020B0004020202020204" pitchFamily="34" charset="0"/>
              </a:rPr>
              <a:t>beraturan</a:t>
            </a:r>
            <a:r>
              <a:rPr lang="en-US" dirty="0">
                <a:latin typeface="Aptos" panose="020B0004020202020204" pitchFamily="34" charset="0"/>
              </a:rPr>
              <a:t>)</a:t>
            </a:r>
          </a:p>
          <a:p>
            <a:pPr marL="274320" indent="-274320">
              <a:lnSpc>
                <a:spcPct val="100000"/>
              </a:lnSpc>
              <a:spcAft>
                <a:spcPts val="0"/>
              </a:spcAft>
              <a:buNone/>
              <a:defRPr/>
            </a:pPr>
            <a:r>
              <a:rPr lang="en-US" dirty="0">
                <a:latin typeface="Aptos" panose="020B0004020202020204" pitchFamily="34" charset="0"/>
              </a:rPr>
              <a:t>	- Plex Network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Kombinasi</a:t>
            </a:r>
            <a:r>
              <a:rPr lang="en-US" dirty="0">
                <a:latin typeface="Aptos" panose="020B0004020202020204" pitchFamily="34" charset="0"/>
              </a:rPr>
              <a:t>)</a:t>
            </a:r>
          </a:p>
        </p:txBody>
      </p:sp>
      <p:sp>
        <p:nvSpPr>
          <p:cNvPr id="5" name="TextBox 4">
            <a:extLst>
              <a:ext uri="{FF2B5EF4-FFF2-40B4-BE49-F238E27FC236}">
                <a16:creationId xmlns:a16="http://schemas.microsoft.com/office/drawing/2014/main" id="{01FAF885-7FA7-5E3A-E154-003A6E7E1104}"/>
              </a:ext>
            </a:extLst>
          </p:cNvPr>
          <p:cNvSpPr txBox="1"/>
          <p:nvPr/>
        </p:nvSpPr>
        <p:spPr>
          <a:xfrm>
            <a:off x="5962290" y="1670977"/>
            <a:ext cx="4576572" cy="1200329"/>
          </a:xfrm>
          <a:prstGeom prst="rect">
            <a:avLst/>
          </a:prstGeom>
          <a:noFill/>
        </p:spPr>
        <p:txBody>
          <a:bodyPr wrap="square">
            <a:spAutoFit/>
          </a:bodyPr>
          <a:lstStyle/>
          <a:p>
            <a:pPr marL="274320" indent="-274320">
              <a:defRPr/>
            </a:pPr>
            <a:endParaRPr lang="en-US" dirty="0">
              <a:latin typeface="Aptos" panose="020B0004020202020204" pitchFamily="34" charset="0"/>
            </a:endParaRPr>
          </a:p>
          <a:p>
            <a:pPr marL="274320" indent="-274320">
              <a:defRPr/>
            </a:pPr>
            <a:r>
              <a:rPr lang="en-US" dirty="0" err="1">
                <a:latin typeface="Aptos" panose="020B0004020202020204" pitchFamily="34" charset="0"/>
              </a:rPr>
              <a:t>Topologi</a:t>
            </a:r>
            <a:r>
              <a:rPr lang="en-US" dirty="0">
                <a:latin typeface="Aptos" panose="020B0004020202020204" pitchFamily="34" charset="0"/>
              </a:rPr>
              <a:t> Logic</a:t>
            </a:r>
          </a:p>
          <a:p>
            <a:pPr marL="274320" indent="-274320">
              <a:defRPr/>
            </a:pPr>
            <a:r>
              <a:rPr lang="en-US" dirty="0">
                <a:latin typeface="Aptos" panose="020B0004020202020204" pitchFamily="34" charset="0"/>
              </a:rPr>
              <a:t>	- </a:t>
            </a:r>
            <a:r>
              <a:rPr lang="en-US" dirty="0" err="1">
                <a:latin typeface="Aptos" panose="020B0004020202020204" pitchFamily="34" charset="0"/>
              </a:rPr>
              <a:t>Topologi</a:t>
            </a:r>
            <a:r>
              <a:rPr lang="en-US" dirty="0">
                <a:latin typeface="Aptos" panose="020B0004020202020204" pitchFamily="34" charset="0"/>
              </a:rPr>
              <a:t> Broadcast</a:t>
            </a:r>
          </a:p>
          <a:p>
            <a:pPr marL="274320" indent="-274320">
              <a:defRPr/>
            </a:pPr>
            <a:r>
              <a:rPr lang="en-US" dirty="0">
                <a:latin typeface="Aptos" panose="020B0004020202020204" pitchFamily="34" charset="0"/>
              </a:rPr>
              <a:t>	- </a:t>
            </a:r>
            <a:r>
              <a:rPr lang="en-US" dirty="0" err="1">
                <a:latin typeface="Aptos" panose="020B0004020202020204" pitchFamily="34" charset="0"/>
              </a:rPr>
              <a:t>Topologi</a:t>
            </a:r>
            <a:r>
              <a:rPr lang="en-US" dirty="0">
                <a:latin typeface="Aptos" panose="020B0004020202020204" pitchFamily="34" charset="0"/>
              </a:rPr>
              <a:t> Token Passing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0F9F-FD27-4C22-F853-DB544C468C02}"/>
              </a:ext>
            </a:extLst>
          </p:cNvPr>
          <p:cNvSpPr>
            <a:spLocks noGrp="1"/>
          </p:cNvSpPr>
          <p:nvPr>
            <p:ph type="title"/>
          </p:nvPr>
        </p:nvSpPr>
        <p:spPr>
          <a:xfrm>
            <a:off x="791215" y="576589"/>
            <a:ext cx="9720072" cy="1499616"/>
          </a:xfrm>
        </p:spPr>
        <p:txBody>
          <a:bodyPr/>
          <a:lstStyle/>
          <a:p>
            <a:pPr>
              <a:defRPr/>
            </a:pPr>
            <a:r>
              <a:rPr lang="en-US" dirty="0"/>
              <a:t>Point to point</a:t>
            </a:r>
          </a:p>
        </p:txBody>
      </p:sp>
      <p:sp>
        <p:nvSpPr>
          <p:cNvPr id="27651" name="Content Placeholder 2">
            <a:extLst>
              <a:ext uri="{FF2B5EF4-FFF2-40B4-BE49-F238E27FC236}">
                <a16:creationId xmlns:a16="http://schemas.microsoft.com/office/drawing/2014/main" id="{BAEAF249-A550-52D6-D3FD-432FC7AEF738}"/>
              </a:ext>
            </a:extLst>
          </p:cNvPr>
          <p:cNvSpPr>
            <a:spLocks noGrp="1"/>
          </p:cNvSpPr>
          <p:nvPr>
            <p:ph idx="1"/>
          </p:nvPr>
        </p:nvSpPr>
        <p:spPr>
          <a:xfrm>
            <a:off x="1024128" y="1687902"/>
            <a:ext cx="8729472" cy="2590800"/>
          </a:xfrm>
        </p:spPr>
        <p:txBody>
          <a:bodyPr/>
          <a:lstStyle/>
          <a:p>
            <a:pPr algn="just" eaLnBrk="1" hangingPunct="1">
              <a:lnSpc>
                <a:spcPct val="100000"/>
              </a:lnSpc>
            </a:pP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kerja</a:t>
            </a:r>
            <a:r>
              <a:rPr lang="en-US" altLang="en-US" dirty="0">
                <a:latin typeface="Aptos" panose="020B0004020202020204" pitchFamily="34" charset="0"/>
              </a:rPr>
              <a:t> </a:t>
            </a:r>
            <a:r>
              <a:rPr lang="en-US" altLang="en-US" dirty="0" err="1">
                <a:latin typeface="Aptos" panose="020B0004020202020204" pitchFamily="34" charset="0"/>
              </a:rPr>
              <a:t>titik</a:t>
            </a:r>
            <a:r>
              <a:rPr lang="en-US" altLang="en-US" dirty="0">
                <a:latin typeface="Aptos" panose="020B0004020202020204" pitchFamily="34" charset="0"/>
              </a:rPr>
              <a:t> </a:t>
            </a:r>
            <a:r>
              <a:rPr lang="en-US" altLang="en-US" dirty="0" err="1">
                <a:latin typeface="Aptos" panose="020B0004020202020204" pitchFamily="34" charset="0"/>
              </a:rPr>
              <a:t>ketitik</a:t>
            </a:r>
            <a:r>
              <a:rPr lang="en-US" altLang="en-US" dirty="0">
                <a:latin typeface="Aptos" panose="020B0004020202020204" pitchFamily="34" charset="0"/>
              </a:rPr>
              <a:t> </a:t>
            </a:r>
            <a:r>
              <a:rPr lang="en-US" altLang="en-US" dirty="0" err="1">
                <a:latin typeface="Aptos" panose="020B0004020202020204" pitchFamily="34" charset="0"/>
              </a:rPr>
              <a:t>merupakan</a:t>
            </a:r>
            <a:r>
              <a:rPr lang="en-US" altLang="en-US" dirty="0">
                <a:latin typeface="Aptos" panose="020B0004020202020204" pitchFamily="34" charset="0"/>
              </a:rPr>
              <a:t> </a:t>
            </a: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kerja</a:t>
            </a:r>
            <a:r>
              <a:rPr lang="en-US" altLang="en-US" dirty="0">
                <a:latin typeface="Aptos" panose="020B0004020202020204" pitchFamily="34" charset="0"/>
              </a:rPr>
              <a:t> yang paling </a:t>
            </a:r>
            <a:r>
              <a:rPr lang="en-US" altLang="en-US" dirty="0" err="1">
                <a:latin typeface="Aptos" panose="020B0004020202020204" pitchFamily="34" charset="0"/>
              </a:rPr>
              <a:t>sederhana</a:t>
            </a:r>
            <a:endParaRPr lang="en-US" altLang="en-US" dirty="0">
              <a:latin typeface="Aptos" panose="020B0004020202020204" pitchFamily="34" charset="0"/>
            </a:endParaRPr>
          </a:p>
          <a:p>
            <a:pPr algn="just" eaLnBrk="1" hangingPunct="1">
              <a:lnSpc>
                <a:spcPct val="100000"/>
              </a:lnSpc>
            </a:pPr>
            <a:r>
              <a:rPr lang="en-US" altLang="en-US" dirty="0" err="1">
                <a:latin typeface="Aptos" panose="020B0004020202020204" pitchFamily="34" charset="0"/>
              </a:rPr>
              <a:t>seringkali</a:t>
            </a:r>
            <a:r>
              <a:rPr lang="en-US" altLang="en-US" dirty="0">
                <a:latin typeface="Aptos" panose="020B0004020202020204" pitchFamily="34" charset="0"/>
              </a:rPr>
              <a:t> </a:t>
            </a:r>
            <a:r>
              <a:rPr lang="en-US" altLang="en-US" dirty="0" err="1">
                <a:latin typeface="Aptos" panose="020B0004020202020204" pitchFamily="34" charset="0"/>
              </a:rPr>
              <a:t>tidak</a:t>
            </a:r>
            <a:r>
              <a:rPr lang="en-US" altLang="en-US" dirty="0">
                <a:latin typeface="Aptos" panose="020B0004020202020204" pitchFamily="34" charset="0"/>
              </a:rPr>
              <a:t> </a:t>
            </a:r>
            <a:r>
              <a:rPr lang="en-US" altLang="en-US" dirty="0" err="1">
                <a:latin typeface="Aptos" panose="020B0004020202020204" pitchFamily="34" charset="0"/>
              </a:rPr>
              <a:t>dianggap</a:t>
            </a:r>
            <a:r>
              <a:rPr lang="en-US" altLang="en-US" dirty="0">
                <a:latin typeface="Aptos" panose="020B0004020202020204" pitchFamily="34" charset="0"/>
              </a:rPr>
              <a:t> </a:t>
            </a:r>
            <a:r>
              <a:rPr lang="en-US" altLang="en-US" dirty="0" err="1">
                <a:latin typeface="Aptos" panose="020B0004020202020204" pitchFamily="34" charset="0"/>
              </a:rPr>
              <a:t>sebagai</a:t>
            </a:r>
            <a:r>
              <a:rPr lang="en-US" altLang="en-US" dirty="0">
                <a:latin typeface="Aptos" panose="020B0004020202020204" pitchFamily="34" charset="0"/>
              </a:rPr>
              <a:t> </a:t>
            </a:r>
            <a:r>
              <a:rPr lang="en-US" altLang="en-US" dirty="0" err="1">
                <a:latin typeface="Aptos" panose="020B0004020202020204" pitchFamily="34" charset="0"/>
              </a:rPr>
              <a:t>suatu</a:t>
            </a:r>
            <a:r>
              <a:rPr lang="en-US" altLang="en-US" dirty="0">
                <a:latin typeface="Aptos" panose="020B0004020202020204" pitchFamily="34" charset="0"/>
              </a:rPr>
              <a:t> </a:t>
            </a: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tetapi</a:t>
            </a:r>
            <a:r>
              <a:rPr lang="en-US" altLang="en-US" dirty="0">
                <a:latin typeface="Aptos" panose="020B0004020202020204" pitchFamily="34" charset="0"/>
              </a:rPr>
              <a:t> </a:t>
            </a:r>
            <a:r>
              <a:rPr lang="en-US" altLang="en-US" dirty="0" err="1">
                <a:latin typeface="Aptos" panose="020B0004020202020204" pitchFamily="34" charset="0"/>
              </a:rPr>
              <a:t>hanya</a:t>
            </a:r>
            <a:r>
              <a:rPr lang="en-US" altLang="en-US" dirty="0">
                <a:latin typeface="Aptos" panose="020B0004020202020204" pitchFamily="34" charset="0"/>
              </a:rPr>
              <a:t> </a:t>
            </a:r>
            <a:r>
              <a:rPr lang="en-US" altLang="en-US" dirty="0" err="1">
                <a:latin typeface="Aptos" panose="020B0004020202020204" pitchFamily="34" charset="0"/>
              </a:rPr>
              <a:t>merupakan</a:t>
            </a:r>
            <a:r>
              <a:rPr lang="en-US" altLang="en-US" dirty="0">
                <a:latin typeface="Aptos" panose="020B0004020202020204" pitchFamily="34" charset="0"/>
              </a:rPr>
              <a:t> </a:t>
            </a:r>
            <a:r>
              <a:rPr lang="en-US" altLang="en-US" dirty="0" err="1">
                <a:latin typeface="Aptos" panose="020B0004020202020204" pitchFamily="34" charset="0"/>
              </a:rPr>
              <a:t>komunikasi</a:t>
            </a:r>
            <a:r>
              <a:rPr lang="en-US" altLang="en-US" dirty="0">
                <a:latin typeface="Aptos" panose="020B0004020202020204" pitchFamily="34" charset="0"/>
              </a:rPr>
              <a:t> </a:t>
            </a:r>
            <a:r>
              <a:rPr lang="en-US" altLang="en-US" dirty="0" err="1">
                <a:latin typeface="Aptos" panose="020B0004020202020204" pitchFamily="34" charset="0"/>
              </a:rPr>
              <a:t>biasa</a:t>
            </a:r>
            <a:r>
              <a:rPr lang="en-US" altLang="en-US" dirty="0">
                <a:latin typeface="Aptos" panose="020B0004020202020204" pitchFamily="34" charset="0"/>
              </a:rPr>
              <a:t>. </a:t>
            </a:r>
          </a:p>
          <a:p>
            <a:pPr algn="just" eaLnBrk="1" hangingPunct="1">
              <a:lnSpc>
                <a:spcPct val="100000"/>
              </a:lnSpc>
            </a:pPr>
            <a:r>
              <a:rPr lang="en-US" altLang="en-US" dirty="0">
                <a:latin typeface="Aptos" panose="020B0004020202020204" pitchFamily="34" charset="0"/>
              </a:rPr>
              <a:t>Data </a:t>
            </a:r>
            <a:r>
              <a:rPr lang="en-US" altLang="en-US" dirty="0" err="1">
                <a:latin typeface="Aptos" panose="020B0004020202020204" pitchFamily="34" charset="0"/>
              </a:rPr>
              <a:t>dikirim</a:t>
            </a:r>
            <a:r>
              <a:rPr lang="en-US" altLang="en-US" dirty="0">
                <a:latin typeface="Aptos" panose="020B0004020202020204" pitchFamily="34" charset="0"/>
              </a:rPr>
              <a:t> </a:t>
            </a:r>
            <a:r>
              <a:rPr lang="en-US" altLang="en-US" dirty="0" err="1">
                <a:latin typeface="Aptos" panose="020B0004020202020204" pitchFamily="34" charset="0"/>
              </a:rPr>
              <a:t>dari</a:t>
            </a:r>
            <a:r>
              <a:rPr lang="en-US" altLang="en-US" dirty="0">
                <a:latin typeface="Aptos" panose="020B0004020202020204" pitchFamily="34" charset="0"/>
              </a:rPr>
              <a:t> </a:t>
            </a:r>
            <a:r>
              <a:rPr lang="en-US" altLang="en-US" dirty="0" err="1">
                <a:latin typeface="Aptos" panose="020B0004020202020204" pitchFamily="34" charset="0"/>
              </a:rPr>
              <a:t>satu</a:t>
            </a:r>
            <a:r>
              <a:rPr lang="en-US" altLang="en-US" dirty="0">
                <a:latin typeface="Aptos" panose="020B0004020202020204" pitchFamily="34" charset="0"/>
              </a:rPr>
              <a:t> </a:t>
            </a:r>
            <a:r>
              <a:rPr lang="en-US" altLang="en-US" dirty="0" err="1">
                <a:latin typeface="Aptos" panose="020B0004020202020204" pitchFamily="34" charset="0"/>
              </a:rPr>
              <a:t>simpul</a:t>
            </a:r>
            <a:r>
              <a:rPr lang="en-US" altLang="en-US" dirty="0">
                <a:latin typeface="Aptos" panose="020B0004020202020204" pitchFamily="34" charset="0"/>
              </a:rPr>
              <a:t> </a:t>
            </a:r>
            <a:r>
              <a:rPr lang="en-US" altLang="en-US" dirty="0" err="1">
                <a:latin typeface="Aptos" panose="020B0004020202020204" pitchFamily="34" charset="0"/>
              </a:rPr>
              <a:t>langsung</a:t>
            </a:r>
            <a:r>
              <a:rPr lang="en-US" altLang="en-US" dirty="0">
                <a:latin typeface="Aptos" panose="020B0004020202020204" pitchFamily="34" charset="0"/>
              </a:rPr>
              <a:t> </a:t>
            </a:r>
            <a:r>
              <a:rPr lang="en-US" altLang="en-US" dirty="0" err="1">
                <a:latin typeface="Aptos" panose="020B0004020202020204" pitchFamily="34" charset="0"/>
              </a:rPr>
              <a:t>kesimpul</a:t>
            </a:r>
            <a:r>
              <a:rPr lang="en-US" altLang="en-US" dirty="0">
                <a:latin typeface="Aptos" panose="020B0004020202020204" pitchFamily="34" charset="0"/>
              </a:rPr>
              <a:t> </a:t>
            </a:r>
            <a:r>
              <a:rPr lang="en-US" altLang="en-US" dirty="0" err="1">
                <a:latin typeface="Aptos" panose="020B0004020202020204" pitchFamily="34" charset="0"/>
              </a:rPr>
              <a:t>lainnya</a:t>
            </a:r>
            <a:r>
              <a:rPr lang="en-US" altLang="en-US" dirty="0">
                <a:latin typeface="Aptos" panose="020B0004020202020204" pitchFamily="34" charset="0"/>
              </a:rPr>
              <a:t> </a:t>
            </a:r>
            <a:r>
              <a:rPr lang="en-US" altLang="en-US" dirty="0" err="1">
                <a:latin typeface="Aptos" panose="020B0004020202020204" pitchFamily="34" charset="0"/>
              </a:rPr>
              <a:t>sebagai</a:t>
            </a:r>
            <a:r>
              <a:rPr lang="en-US" altLang="en-US" dirty="0">
                <a:latin typeface="Aptos" panose="020B0004020202020204" pitchFamily="34" charset="0"/>
              </a:rPr>
              <a:t> </a:t>
            </a:r>
            <a:r>
              <a:rPr lang="en-US" altLang="en-US" dirty="0" err="1">
                <a:latin typeface="Aptos" panose="020B0004020202020204" pitchFamily="34" charset="0"/>
              </a:rPr>
              <a:t>penerima</a:t>
            </a:r>
            <a:r>
              <a:rPr lang="en-US" altLang="en-US" dirty="0">
                <a:latin typeface="Aptos" panose="020B0004020202020204" pitchFamily="34" charset="0"/>
              </a:rPr>
              <a:t>.</a:t>
            </a:r>
          </a:p>
        </p:txBody>
      </p:sp>
      <p:pic>
        <p:nvPicPr>
          <p:cNvPr id="4" name="Picture 3">
            <a:extLst>
              <a:ext uri="{FF2B5EF4-FFF2-40B4-BE49-F238E27FC236}">
                <a16:creationId xmlns:a16="http://schemas.microsoft.com/office/drawing/2014/main" id="{8791C4B6-2C00-F452-6806-BB2E9EC1D390}"/>
              </a:ext>
            </a:extLst>
          </p:cNvPr>
          <p:cNvPicPr>
            <a:picLocks noChangeAspect="1"/>
          </p:cNvPicPr>
          <p:nvPr/>
        </p:nvPicPr>
        <p:blipFill>
          <a:blip r:embed="rId2"/>
          <a:stretch>
            <a:fillRect/>
          </a:stretch>
        </p:blipFill>
        <p:spPr>
          <a:xfrm>
            <a:off x="7571836" y="3777891"/>
            <a:ext cx="4620164" cy="308010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25C1-3F48-A6C9-46E0-83DC09C930F6}"/>
              </a:ext>
            </a:extLst>
          </p:cNvPr>
          <p:cNvSpPr>
            <a:spLocks noGrp="1"/>
          </p:cNvSpPr>
          <p:nvPr>
            <p:ph type="title"/>
          </p:nvPr>
        </p:nvSpPr>
        <p:spPr/>
        <p:txBody>
          <a:bodyPr/>
          <a:lstStyle/>
          <a:p>
            <a:pPr>
              <a:defRPr/>
            </a:pPr>
            <a:r>
              <a:rPr lang="en-US" dirty="0"/>
              <a:t>Star Network</a:t>
            </a:r>
          </a:p>
        </p:txBody>
      </p:sp>
      <p:sp>
        <p:nvSpPr>
          <p:cNvPr id="28675" name="Content Placeholder 2">
            <a:extLst>
              <a:ext uri="{FF2B5EF4-FFF2-40B4-BE49-F238E27FC236}">
                <a16:creationId xmlns:a16="http://schemas.microsoft.com/office/drawing/2014/main" id="{306700F0-EEEF-8B09-7D1F-124F301CFD9E}"/>
              </a:ext>
            </a:extLst>
          </p:cNvPr>
          <p:cNvSpPr>
            <a:spLocks noGrp="1"/>
          </p:cNvSpPr>
          <p:nvPr>
            <p:ph idx="1"/>
          </p:nvPr>
        </p:nvSpPr>
        <p:spPr>
          <a:xfrm>
            <a:off x="1138687" y="1600200"/>
            <a:ext cx="8310113" cy="2971800"/>
          </a:xfrm>
        </p:spPr>
        <p:txBody>
          <a:bodyPr/>
          <a:lstStyle/>
          <a:p>
            <a:pPr eaLnBrk="1" hangingPunct="1">
              <a:buFont typeface="Wingdings" panose="05000000000000000000" pitchFamily="2" charset="2"/>
              <a:buNone/>
            </a:pPr>
            <a:r>
              <a:rPr lang="en-US" altLang="en-US" dirty="0"/>
              <a:t>	Dalam </a:t>
            </a:r>
            <a:r>
              <a:rPr lang="en-US" altLang="en-US" dirty="0" err="1"/>
              <a:t>konfigurasi</a:t>
            </a:r>
            <a:r>
              <a:rPr lang="en-US" altLang="en-US" dirty="0"/>
              <a:t> </a:t>
            </a:r>
            <a:r>
              <a:rPr lang="en-US" altLang="en-US" dirty="0" err="1"/>
              <a:t>bintang</a:t>
            </a:r>
            <a:r>
              <a:rPr lang="en-US" altLang="en-US" dirty="0"/>
              <a:t>, </a:t>
            </a:r>
            <a:r>
              <a:rPr lang="en-US" altLang="en-US" dirty="0" err="1"/>
              <a:t>beberapa</a:t>
            </a:r>
            <a:r>
              <a:rPr lang="en-US" altLang="en-US" dirty="0"/>
              <a:t> </a:t>
            </a:r>
            <a:r>
              <a:rPr lang="en-US" altLang="en-US" dirty="0" err="1"/>
              <a:t>peralatan</a:t>
            </a:r>
            <a:r>
              <a:rPr lang="en-US" altLang="en-US" dirty="0"/>
              <a:t> yang </a:t>
            </a:r>
            <a:r>
              <a:rPr lang="en-US" altLang="en-US" dirty="0" err="1"/>
              <a:t>ada</a:t>
            </a:r>
            <a:r>
              <a:rPr lang="en-US" altLang="en-US" dirty="0"/>
              <a:t> </a:t>
            </a:r>
            <a:r>
              <a:rPr lang="en-US" altLang="en-US" dirty="0" err="1"/>
              <a:t>akan</a:t>
            </a:r>
            <a:r>
              <a:rPr lang="en-US" altLang="en-US" dirty="0"/>
              <a:t> </a:t>
            </a:r>
            <a:r>
              <a:rPr lang="en-US" altLang="en-US" dirty="0" err="1"/>
              <a:t>dihubungkan</a:t>
            </a:r>
            <a:r>
              <a:rPr lang="en-US" altLang="en-US" dirty="0"/>
              <a:t> </a:t>
            </a:r>
            <a:r>
              <a:rPr lang="en-US" altLang="en-US" dirty="0" err="1"/>
              <a:t>kedalam</a:t>
            </a:r>
            <a:r>
              <a:rPr lang="en-US" altLang="en-US" dirty="0"/>
              <a:t> </a:t>
            </a:r>
            <a:r>
              <a:rPr lang="en-US" altLang="en-US" dirty="0" err="1"/>
              <a:t>satu</a:t>
            </a:r>
            <a:r>
              <a:rPr lang="en-US" altLang="en-US" dirty="0"/>
              <a:t> </a:t>
            </a:r>
            <a:r>
              <a:rPr lang="en-US" altLang="en-US" dirty="0" err="1"/>
              <a:t>pusat</a:t>
            </a:r>
            <a:r>
              <a:rPr lang="en-US" altLang="en-US" dirty="0"/>
              <a:t> </a:t>
            </a:r>
            <a:r>
              <a:rPr lang="en-US" altLang="en-US" dirty="0" err="1"/>
              <a:t>komputer</a:t>
            </a:r>
            <a:r>
              <a:rPr lang="en-US" altLang="en-US" dirty="0"/>
              <a:t>. </a:t>
            </a:r>
            <a:r>
              <a:rPr lang="en-US" altLang="en-US" dirty="0" err="1"/>
              <a:t>Kontrol</a:t>
            </a:r>
            <a:r>
              <a:rPr lang="en-US" altLang="en-US" dirty="0"/>
              <a:t> yang </a:t>
            </a:r>
            <a:r>
              <a:rPr lang="en-US" altLang="en-US" dirty="0" err="1"/>
              <a:t>ada</a:t>
            </a:r>
            <a:r>
              <a:rPr lang="en-US" altLang="en-US" dirty="0"/>
              <a:t> </a:t>
            </a:r>
            <a:r>
              <a:rPr lang="en-US" altLang="en-US" dirty="0" err="1"/>
              <a:t>akan</a:t>
            </a:r>
            <a:r>
              <a:rPr lang="en-US" altLang="en-US" dirty="0"/>
              <a:t> </a:t>
            </a:r>
            <a:r>
              <a:rPr lang="en-US" altLang="en-US" dirty="0" err="1"/>
              <a:t>dipusatkan</a:t>
            </a:r>
            <a:r>
              <a:rPr lang="en-US" altLang="en-US" dirty="0"/>
              <a:t> pada </a:t>
            </a:r>
            <a:r>
              <a:rPr lang="en-US" altLang="en-US" dirty="0" err="1"/>
              <a:t>satu</a:t>
            </a:r>
            <a:r>
              <a:rPr lang="en-US" altLang="en-US" dirty="0"/>
              <a:t> </a:t>
            </a:r>
            <a:r>
              <a:rPr lang="en-US" altLang="en-US" dirty="0" err="1"/>
              <a:t>titik</a:t>
            </a:r>
            <a:r>
              <a:rPr lang="en-US" altLang="en-US" dirty="0"/>
              <a:t>. </a:t>
            </a:r>
            <a:r>
              <a:rPr lang="en-US" altLang="en-US" dirty="0" err="1"/>
              <a:t>Semua</a:t>
            </a:r>
            <a:r>
              <a:rPr lang="en-US" altLang="en-US" dirty="0"/>
              <a:t> link </a:t>
            </a:r>
            <a:r>
              <a:rPr lang="en-US" altLang="en-US" dirty="0" err="1"/>
              <a:t>harus</a:t>
            </a:r>
            <a:r>
              <a:rPr lang="en-US" altLang="en-US" dirty="0"/>
              <a:t> </a:t>
            </a:r>
            <a:r>
              <a:rPr lang="en-US" altLang="en-US" dirty="0" err="1"/>
              <a:t>berhubungan</a:t>
            </a:r>
            <a:r>
              <a:rPr lang="en-US" altLang="en-US" dirty="0"/>
              <a:t> </a:t>
            </a:r>
            <a:r>
              <a:rPr lang="en-US" altLang="en-US" dirty="0" err="1"/>
              <a:t>dengan</a:t>
            </a:r>
            <a:r>
              <a:rPr lang="en-US" altLang="en-US" dirty="0"/>
              <a:t> </a:t>
            </a:r>
            <a:r>
              <a:rPr lang="en-US" altLang="en-US" dirty="0" err="1"/>
              <a:t>pusat</a:t>
            </a:r>
            <a:r>
              <a:rPr lang="en-US" altLang="en-US" dirty="0"/>
              <a:t> </a:t>
            </a:r>
            <a:r>
              <a:rPr lang="en-US" altLang="en-US" dirty="0" err="1"/>
              <a:t>apabila</a:t>
            </a:r>
            <a:r>
              <a:rPr lang="en-US" altLang="en-US" dirty="0"/>
              <a:t> </a:t>
            </a:r>
            <a:r>
              <a:rPr lang="en-US" altLang="en-US" dirty="0" err="1"/>
              <a:t>ingin</a:t>
            </a:r>
            <a:r>
              <a:rPr lang="en-US" altLang="en-US" dirty="0"/>
              <a:t> </a:t>
            </a:r>
            <a:r>
              <a:rPr lang="en-US" altLang="en-US" dirty="0" err="1"/>
              <a:t>menyalurkan</a:t>
            </a:r>
            <a:r>
              <a:rPr lang="en-US" altLang="en-US" dirty="0"/>
              <a:t> data </a:t>
            </a:r>
            <a:r>
              <a:rPr lang="en-US" altLang="en-US" dirty="0" err="1"/>
              <a:t>kesimpul</a:t>
            </a:r>
            <a:r>
              <a:rPr lang="en-US" altLang="en-US" dirty="0"/>
              <a:t> </a:t>
            </a:r>
            <a:r>
              <a:rPr lang="en-US" altLang="en-US" dirty="0" err="1"/>
              <a:t>lainnya</a:t>
            </a:r>
            <a:r>
              <a:rPr lang="en-US" altLang="en-US" dirty="0"/>
              <a:t> yang </a:t>
            </a:r>
            <a:r>
              <a:rPr lang="en-US" altLang="en-US" dirty="0" err="1"/>
              <a:t>dituju</a:t>
            </a:r>
            <a:r>
              <a:rPr lang="en-US" altLang="en-US" dirty="0"/>
              <a:t>.</a:t>
            </a:r>
            <a:br>
              <a:rPr lang="en-US" altLang="en-US" dirty="0"/>
            </a:br>
            <a:endParaRPr lang="en-US" altLang="en-US" dirty="0"/>
          </a:p>
        </p:txBody>
      </p:sp>
      <p:pic>
        <p:nvPicPr>
          <p:cNvPr id="28676" name="Picture 2" descr="http://img127.imageshack.us/img127/3473/19774946.jpg">
            <a:extLst>
              <a:ext uri="{FF2B5EF4-FFF2-40B4-BE49-F238E27FC236}">
                <a16:creationId xmlns:a16="http://schemas.microsoft.com/office/drawing/2014/main" id="{192B3D8C-B89A-181E-456B-D1F902212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826" y="3618484"/>
            <a:ext cx="3352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AD52-8CFE-242D-05BD-1E4AC245D847}"/>
              </a:ext>
            </a:extLst>
          </p:cNvPr>
          <p:cNvSpPr>
            <a:spLocks noGrp="1"/>
          </p:cNvSpPr>
          <p:nvPr>
            <p:ph type="title"/>
          </p:nvPr>
        </p:nvSpPr>
        <p:spPr/>
        <p:txBody>
          <a:bodyPr/>
          <a:lstStyle/>
          <a:p>
            <a:pPr>
              <a:defRPr/>
            </a:pPr>
            <a:r>
              <a:rPr lang="en-US" dirty="0"/>
              <a:t>Star Network(..)</a:t>
            </a:r>
          </a:p>
        </p:txBody>
      </p:sp>
      <p:sp>
        <p:nvSpPr>
          <p:cNvPr id="29699" name="Content Placeholder 2">
            <a:extLst>
              <a:ext uri="{FF2B5EF4-FFF2-40B4-BE49-F238E27FC236}">
                <a16:creationId xmlns:a16="http://schemas.microsoft.com/office/drawing/2014/main" id="{2C3C9D0B-CC4A-488D-9225-B17B58FDC744}"/>
              </a:ext>
            </a:extLst>
          </p:cNvPr>
          <p:cNvSpPr>
            <a:spLocks noGrp="1"/>
          </p:cNvSpPr>
          <p:nvPr>
            <p:ph idx="1"/>
          </p:nvPr>
        </p:nvSpPr>
        <p:spPr>
          <a:xfrm>
            <a:off x="1250830" y="1600200"/>
            <a:ext cx="8197970" cy="4876800"/>
          </a:xfrm>
        </p:spPr>
        <p:txBody>
          <a:bodyPr/>
          <a:lstStyle/>
          <a:p>
            <a:pPr eaLnBrk="1" hangingPunct="1"/>
            <a:r>
              <a:rPr lang="en-US" altLang="en-US" dirty="0" err="1"/>
              <a:t>Kelebihan</a:t>
            </a:r>
            <a:br>
              <a:rPr lang="en-US" altLang="en-US" dirty="0"/>
            </a:br>
            <a:r>
              <a:rPr lang="en-US" altLang="en-US" dirty="0"/>
              <a:t>- </a:t>
            </a:r>
            <a:r>
              <a:rPr lang="en-US" altLang="en-US" dirty="0" err="1"/>
              <a:t>Kerusakan</a:t>
            </a:r>
            <a:r>
              <a:rPr lang="en-US" altLang="en-US" dirty="0"/>
              <a:t> pada </a:t>
            </a:r>
            <a:r>
              <a:rPr lang="en-US" altLang="en-US" dirty="0" err="1"/>
              <a:t>satu</a:t>
            </a:r>
            <a:r>
              <a:rPr lang="en-US" altLang="en-US" dirty="0"/>
              <a:t> </a:t>
            </a:r>
            <a:r>
              <a:rPr lang="en-US" altLang="en-US" dirty="0" err="1"/>
              <a:t>saluran</a:t>
            </a:r>
            <a:r>
              <a:rPr lang="en-US" altLang="en-US" dirty="0"/>
              <a:t> </a:t>
            </a:r>
            <a:r>
              <a:rPr lang="en-US" altLang="en-US" dirty="0" err="1"/>
              <a:t>hanya</a:t>
            </a:r>
            <a:r>
              <a:rPr lang="en-US" altLang="en-US" dirty="0"/>
              <a:t> </a:t>
            </a:r>
            <a:r>
              <a:rPr lang="en-US" altLang="en-US" dirty="0" err="1"/>
              <a:t>akan</a:t>
            </a:r>
            <a:r>
              <a:rPr lang="en-US" altLang="en-US" dirty="0"/>
              <a:t>   </a:t>
            </a:r>
          </a:p>
          <a:p>
            <a:pPr eaLnBrk="1" hangingPunct="1">
              <a:buFont typeface="Wingdings" panose="05000000000000000000" pitchFamily="2" charset="2"/>
              <a:buNone/>
            </a:pPr>
            <a:r>
              <a:rPr lang="en-US" altLang="en-US" dirty="0"/>
              <a:t>	  </a:t>
            </a:r>
            <a:r>
              <a:rPr lang="en-US" altLang="en-US" dirty="0" err="1"/>
              <a:t>mempengaruhi</a:t>
            </a:r>
            <a:r>
              <a:rPr lang="en-US" altLang="en-US" dirty="0"/>
              <a:t> </a:t>
            </a:r>
            <a:r>
              <a:rPr lang="en-US" altLang="en-US" dirty="0" err="1"/>
              <a:t>jaringan</a:t>
            </a:r>
            <a:r>
              <a:rPr lang="en-US" altLang="en-US" dirty="0"/>
              <a:t> pada </a:t>
            </a:r>
            <a:r>
              <a:rPr lang="en-US" altLang="en-US" dirty="0" err="1"/>
              <a:t>saluran</a:t>
            </a:r>
            <a:r>
              <a:rPr lang="en-US" altLang="en-US" dirty="0"/>
              <a:t> </a:t>
            </a:r>
            <a:r>
              <a:rPr lang="en-US" altLang="en-US" dirty="0" err="1"/>
              <a:t>tersebut</a:t>
            </a:r>
            <a:br>
              <a:rPr lang="en-US" altLang="en-US" dirty="0"/>
            </a:br>
            <a:r>
              <a:rPr lang="en-US" altLang="en-US" dirty="0"/>
              <a:t>- Tingkat </a:t>
            </a:r>
            <a:r>
              <a:rPr lang="en-US" altLang="en-US" dirty="0" err="1"/>
              <a:t>keamanan</a:t>
            </a:r>
            <a:r>
              <a:rPr lang="en-US" altLang="en-US" dirty="0"/>
              <a:t> </a:t>
            </a:r>
            <a:r>
              <a:rPr lang="en-US" altLang="en-US" dirty="0" err="1"/>
              <a:t>termasuk</a:t>
            </a:r>
            <a:r>
              <a:rPr lang="en-US" altLang="en-US" dirty="0"/>
              <a:t> </a:t>
            </a:r>
            <a:r>
              <a:rPr lang="en-US" altLang="en-US" dirty="0" err="1"/>
              <a:t>tinggi</a:t>
            </a:r>
            <a:r>
              <a:rPr lang="en-US" altLang="en-US" dirty="0"/>
              <a:t>.</a:t>
            </a:r>
            <a:br>
              <a:rPr lang="en-US" altLang="en-US" dirty="0"/>
            </a:br>
            <a:r>
              <a:rPr lang="en-US" altLang="en-US" dirty="0"/>
              <a:t>- Tahan </a:t>
            </a:r>
            <a:r>
              <a:rPr lang="en-US" altLang="en-US" dirty="0" err="1"/>
              <a:t>terhadap</a:t>
            </a:r>
            <a:r>
              <a:rPr lang="en-US" altLang="en-US" dirty="0"/>
              <a:t> </a:t>
            </a:r>
            <a:r>
              <a:rPr lang="en-US" altLang="en-US" dirty="0" err="1"/>
              <a:t>lalu</a:t>
            </a:r>
            <a:r>
              <a:rPr lang="en-US" altLang="en-US" dirty="0"/>
              <a:t> </a:t>
            </a:r>
            <a:r>
              <a:rPr lang="en-US" altLang="en-US" dirty="0" err="1"/>
              <a:t>lintas</a:t>
            </a:r>
            <a:r>
              <a:rPr lang="en-US" altLang="en-US" dirty="0"/>
              <a:t> </a:t>
            </a:r>
            <a:r>
              <a:rPr lang="en-US" altLang="en-US" dirty="0" err="1"/>
              <a:t>jaringan</a:t>
            </a:r>
            <a:r>
              <a:rPr lang="en-US" altLang="en-US" dirty="0"/>
              <a:t> yang </a:t>
            </a:r>
            <a:r>
              <a:rPr lang="en-US" altLang="en-US" dirty="0" err="1"/>
              <a:t>sibuk</a:t>
            </a:r>
            <a:r>
              <a:rPr lang="en-US" altLang="en-US" dirty="0"/>
              <a:t>.</a:t>
            </a:r>
            <a:br>
              <a:rPr lang="en-US" altLang="en-US" dirty="0"/>
            </a:br>
            <a:r>
              <a:rPr lang="en-US" altLang="en-US" dirty="0"/>
              <a:t>- </a:t>
            </a:r>
            <a:r>
              <a:rPr lang="en-US" altLang="en-US" dirty="0" err="1"/>
              <a:t>Penambahan</a:t>
            </a:r>
            <a:r>
              <a:rPr lang="en-US" altLang="en-US" dirty="0"/>
              <a:t> dan </a:t>
            </a:r>
            <a:r>
              <a:rPr lang="en-US" altLang="en-US" dirty="0" err="1"/>
              <a:t>pengurangan</a:t>
            </a:r>
            <a:r>
              <a:rPr lang="en-US" altLang="en-US" dirty="0"/>
              <a:t> station </a:t>
            </a:r>
            <a:r>
              <a:rPr lang="en-US" altLang="en-US" dirty="0" err="1"/>
              <a:t>dapat</a:t>
            </a:r>
            <a:r>
              <a:rPr lang="en-US" altLang="en-US" dirty="0"/>
              <a:t> </a:t>
            </a:r>
          </a:p>
          <a:p>
            <a:pPr eaLnBrk="1" hangingPunct="1">
              <a:buFont typeface="Wingdings" panose="05000000000000000000" pitchFamily="2" charset="2"/>
              <a:buNone/>
            </a:pPr>
            <a:r>
              <a:rPr lang="en-US" altLang="en-US" dirty="0"/>
              <a:t>	   </a:t>
            </a:r>
            <a:r>
              <a:rPr lang="en-US" altLang="en-US" dirty="0" err="1"/>
              <a:t>dilakukan</a:t>
            </a:r>
            <a:r>
              <a:rPr lang="en-US" altLang="en-US" dirty="0"/>
              <a:t> </a:t>
            </a:r>
            <a:r>
              <a:rPr lang="en-US" altLang="en-US" dirty="0" err="1"/>
              <a:t>dengan</a:t>
            </a:r>
            <a:r>
              <a:rPr lang="en-US" altLang="en-US" dirty="0"/>
              <a:t> </a:t>
            </a:r>
            <a:r>
              <a:rPr lang="en-US" altLang="en-US" dirty="0" err="1"/>
              <a:t>mudah</a:t>
            </a:r>
            <a:r>
              <a:rPr lang="en-US" altLang="en-US" dirty="0"/>
              <a:t>.</a:t>
            </a:r>
          </a:p>
          <a:p>
            <a:pPr eaLnBrk="1" hangingPunct="1"/>
            <a:r>
              <a:rPr lang="en-US" altLang="en-US" dirty="0" err="1"/>
              <a:t>Kekurangan</a:t>
            </a:r>
            <a:r>
              <a:rPr lang="en-US" altLang="en-US" dirty="0"/>
              <a:t> :</a:t>
            </a:r>
            <a:br>
              <a:rPr lang="en-US" altLang="en-US" dirty="0"/>
            </a:br>
            <a:r>
              <a:rPr lang="en-US" altLang="en-US" dirty="0"/>
              <a:t>- Jika node </a:t>
            </a:r>
            <a:r>
              <a:rPr lang="en-US" altLang="en-US" dirty="0" err="1"/>
              <a:t>tengah</a:t>
            </a:r>
            <a:r>
              <a:rPr lang="en-US" altLang="en-US" dirty="0"/>
              <a:t> </a:t>
            </a:r>
            <a:r>
              <a:rPr lang="en-US" altLang="en-US" dirty="0" err="1"/>
              <a:t>mengalami</a:t>
            </a:r>
            <a:r>
              <a:rPr lang="en-US" altLang="en-US" dirty="0"/>
              <a:t> </a:t>
            </a:r>
            <a:r>
              <a:rPr lang="en-US" altLang="en-US" dirty="0" err="1"/>
              <a:t>kerusakan</a:t>
            </a:r>
            <a:r>
              <a:rPr lang="en-US" altLang="en-US" dirty="0"/>
              <a:t>, </a:t>
            </a:r>
            <a:r>
              <a:rPr lang="en-US" altLang="en-US" dirty="0" err="1"/>
              <a:t>maka</a:t>
            </a:r>
            <a:r>
              <a:rPr lang="en-US" altLang="en-US" dirty="0"/>
              <a:t> </a:t>
            </a:r>
            <a:r>
              <a:rPr lang="en-US" altLang="en-US" dirty="0" err="1"/>
              <a:t>maka</a:t>
            </a:r>
            <a:r>
              <a:rPr lang="en-US" altLang="en-US" dirty="0"/>
              <a:t> </a:t>
            </a:r>
            <a:r>
              <a:rPr lang="en-US" altLang="en-US" dirty="0" err="1"/>
              <a:t>seluruh</a:t>
            </a:r>
            <a:r>
              <a:rPr lang="en-US" altLang="en-US" dirty="0"/>
              <a:t> </a:t>
            </a:r>
            <a:r>
              <a:rPr lang="en-US" altLang="en-US" dirty="0" err="1"/>
              <a:t>jaringan</a:t>
            </a:r>
            <a:r>
              <a:rPr lang="en-US" altLang="en-US" dirty="0"/>
              <a:t> </a:t>
            </a:r>
            <a:r>
              <a:rPr lang="en-US" altLang="en-US" dirty="0" err="1"/>
              <a:t>akan</a:t>
            </a:r>
            <a:r>
              <a:rPr lang="en-US" altLang="en-US" dirty="0"/>
              <a:t> </a:t>
            </a:r>
            <a:r>
              <a:rPr lang="en-US" altLang="en-US" dirty="0" err="1"/>
              <a:t>terhenti</a:t>
            </a:r>
            <a:r>
              <a:rPr lang="en-US" alt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1835-0287-15B2-7864-4059619B49BA}"/>
              </a:ext>
            </a:extLst>
          </p:cNvPr>
          <p:cNvSpPr>
            <a:spLocks noGrp="1"/>
          </p:cNvSpPr>
          <p:nvPr>
            <p:ph type="title"/>
          </p:nvPr>
        </p:nvSpPr>
        <p:spPr>
          <a:xfrm>
            <a:off x="942917" y="792978"/>
            <a:ext cx="6589199" cy="1280890"/>
          </a:xfrm>
        </p:spPr>
        <p:txBody>
          <a:bodyPr/>
          <a:lstStyle/>
          <a:p>
            <a:pPr>
              <a:defRPr/>
            </a:pPr>
            <a:r>
              <a:rPr lang="en-US" dirty="0"/>
              <a:t>Ring Networks</a:t>
            </a:r>
          </a:p>
        </p:txBody>
      </p:sp>
      <p:sp>
        <p:nvSpPr>
          <p:cNvPr id="3" name="Content Placeholder 2">
            <a:extLst>
              <a:ext uri="{FF2B5EF4-FFF2-40B4-BE49-F238E27FC236}">
                <a16:creationId xmlns:a16="http://schemas.microsoft.com/office/drawing/2014/main" id="{BB48E504-8177-8A0B-78FE-14332F9FB34B}"/>
              </a:ext>
            </a:extLst>
          </p:cNvPr>
          <p:cNvSpPr>
            <a:spLocks noGrp="1"/>
          </p:cNvSpPr>
          <p:nvPr>
            <p:ph idx="1"/>
          </p:nvPr>
        </p:nvSpPr>
        <p:spPr>
          <a:xfrm>
            <a:off x="942916" y="1630393"/>
            <a:ext cx="11021921" cy="2514600"/>
          </a:xfrm>
        </p:spPr>
        <p:txBody>
          <a:bodyPr>
            <a:normAutofit/>
          </a:bodyPr>
          <a:lstStyle/>
          <a:p>
            <a:pPr marL="274320" indent="-274320" algn="just">
              <a:spcAft>
                <a:spcPts val="0"/>
              </a:spcAft>
              <a:buFont typeface="Wingdings"/>
              <a:buChar char=""/>
              <a:defRPr/>
            </a:pPr>
            <a:r>
              <a:rPr lang="en-US" sz="2000" dirty="0" err="1">
                <a:latin typeface="Aptos" panose="020B0004020202020204" pitchFamily="34" charset="0"/>
              </a:rPr>
              <a:t>Pada</a:t>
            </a:r>
            <a:r>
              <a:rPr lang="en-US" sz="2000" dirty="0">
                <a:latin typeface="Aptos" panose="020B0004020202020204" pitchFamily="34" charset="0"/>
              </a:rPr>
              <a:t> </a:t>
            </a:r>
            <a:r>
              <a:rPr lang="en-US" sz="2000" dirty="0" err="1">
                <a:latin typeface="Aptos" panose="020B0004020202020204" pitchFamily="34" charset="0"/>
              </a:rPr>
              <a:t>jaringan</a:t>
            </a:r>
            <a:r>
              <a:rPr lang="en-US" sz="2000" dirty="0">
                <a:latin typeface="Aptos" panose="020B0004020202020204" pitchFamily="34" charset="0"/>
              </a:rPr>
              <a:t> </a:t>
            </a:r>
            <a:r>
              <a:rPr lang="en-US" sz="2000" dirty="0" err="1">
                <a:latin typeface="Aptos" panose="020B0004020202020204" pitchFamily="34" charset="0"/>
              </a:rPr>
              <a:t>ini</a:t>
            </a:r>
            <a:r>
              <a:rPr lang="en-US" sz="2000" dirty="0">
                <a:latin typeface="Aptos" panose="020B0004020202020204" pitchFamily="34" charset="0"/>
              </a:rPr>
              <a:t> </a:t>
            </a:r>
            <a:r>
              <a:rPr lang="en-US" sz="2000" dirty="0" err="1">
                <a:latin typeface="Aptos" panose="020B0004020202020204" pitchFamily="34" charset="0"/>
              </a:rPr>
              <a:t>terdapat</a:t>
            </a:r>
            <a:r>
              <a:rPr lang="en-US" sz="2000" dirty="0">
                <a:latin typeface="Aptos" panose="020B0004020202020204" pitchFamily="34" charset="0"/>
              </a:rPr>
              <a:t> </a:t>
            </a:r>
            <a:r>
              <a:rPr lang="en-US" sz="2000" dirty="0" err="1">
                <a:latin typeface="Aptos" panose="020B0004020202020204" pitchFamily="34" charset="0"/>
              </a:rPr>
              <a:t>beberapa</a:t>
            </a:r>
            <a:r>
              <a:rPr lang="en-US" sz="2000" dirty="0">
                <a:latin typeface="Aptos" panose="020B0004020202020204" pitchFamily="34" charset="0"/>
              </a:rPr>
              <a:t> </a:t>
            </a:r>
            <a:r>
              <a:rPr lang="en-US" sz="2000" dirty="0" err="1">
                <a:latin typeface="Aptos" panose="020B0004020202020204" pitchFamily="34" charset="0"/>
              </a:rPr>
              <a:t>peralatan</a:t>
            </a:r>
            <a:r>
              <a:rPr lang="en-US" sz="2000" dirty="0">
                <a:latin typeface="Aptos" panose="020B0004020202020204" pitchFamily="34" charset="0"/>
              </a:rPr>
              <a:t> </a:t>
            </a:r>
            <a:r>
              <a:rPr lang="en-US" sz="2000" dirty="0" err="1">
                <a:latin typeface="Aptos" panose="020B0004020202020204" pitchFamily="34" charset="0"/>
              </a:rPr>
              <a:t>saling</a:t>
            </a:r>
            <a:r>
              <a:rPr lang="en-US" sz="2000" dirty="0">
                <a:latin typeface="Aptos" panose="020B0004020202020204" pitchFamily="34" charset="0"/>
              </a:rPr>
              <a:t> </a:t>
            </a:r>
            <a:r>
              <a:rPr lang="en-US" sz="2000" dirty="0" err="1">
                <a:latin typeface="Aptos" panose="020B0004020202020204" pitchFamily="34" charset="0"/>
              </a:rPr>
              <a:t>dihubungkan</a:t>
            </a:r>
            <a:r>
              <a:rPr lang="en-US" sz="2000" dirty="0">
                <a:latin typeface="Aptos" panose="020B0004020202020204" pitchFamily="34" charset="0"/>
              </a:rPr>
              <a:t> </a:t>
            </a:r>
            <a:r>
              <a:rPr lang="en-US" sz="2000" dirty="0" err="1">
                <a:latin typeface="Aptos" panose="020B0004020202020204" pitchFamily="34" charset="0"/>
              </a:rPr>
              <a:t>satu</a:t>
            </a:r>
            <a:r>
              <a:rPr lang="en-US" sz="2000" dirty="0">
                <a:latin typeface="Aptos" panose="020B0004020202020204" pitchFamily="34" charset="0"/>
              </a:rPr>
              <a:t> </a:t>
            </a:r>
            <a:r>
              <a:rPr lang="en-US" sz="2000" dirty="0" err="1">
                <a:latin typeface="Aptos" panose="020B0004020202020204" pitchFamily="34" charset="0"/>
              </a:rPr>
              <a:t>dengan</a:t>
            </a:r>
            <a:r>
              <a:rPr lang="en-US" sz="2000" dirty="0">
                <a:latin typeface="Aptos" panose="020B0004020202020204" pitchFamily="34" charset="0"/>
              </a:rPr>
              <a:t> </a:t>
            </a:r>
            <a:r>
              <a:rPr lang="en-US" sz="2000" dirty="0" err="1">
                <a:latin typeface="Aptos" panose="020B0004020202020204" pitchFamily="34" charset="0"/>
              </a:rPr>
              <a:t>lainnya</a:t>
            </a:r>
            <a:r>
              <a:rPr lang="en-US" sz="2000" dirty="0">
                <a:latin typeface="Aptos" panose="020B0004020202020204" pitchFamily="34" charset="0"/>
              </a:rPr>
              <a:t> </a:t>
            </a:r>
            <a:r>
              <a:rPr lang="en-US" sz="2000" dirty="0" err="1">
                <a:latin typeface="Aptos" panose="020B0004020202020204" pitchFamily="34" charset="0"/>
              </a:rPr>
              <a:t>dan</a:t>
            </a:r>
            <a:r>
              <a:rPr lang="en-US" sz="2000" dirty="0">
                <a:latin typeface="Aptos" panose="020B0004020202020204" pitchFamily="34" charset="0"/>
              </a:rPr>
              <a:t> </a:t>
            </a:r>
            <a:r>
              <a:rPr lang="en-US" sz="2000" dirty="0" err="1">
                <a:latin typeface="Aptos" panose="020B0004020202020204" pitchFamily="34" charset="0"/>
              </a:rPr>
              <a:t>pada</a:t>
            </a:r>
            <a:r>
              <a:rPr lang="en-US" sz="2000" dirty="0">
                <a:latin typeface="Aptos" panose="020B0004020202020204" pitchFamily="34" charset="0"/>
              </a:rPr>
              <a:t> </a:t>
            </a:r>
            <a:r>
              <a:rPr lang="en-US" sz="2000" dirty="0" err="1">
                <a:latin typeface="Aptos" panose="020B0004020202020204" pitchFamily="34" charset="0"/>
              </a:rPr>
              <a:t>akhirnya</a:t>
            </a:r>
            <a:r>
              <a:rPr lang="en-US" sz="2000" dirty="0">
                <a:latin typeface="Aptos" panose="020B0004020202020204" pitchFamily="34" charset="0"/>
              </a:rPr>
              <a:t> </a:t>
            </a:r>
            <a:r>
              <a:rPr lang="en-US" sz="2000" dirty="0" err="1">
                <a:latin typeface="Aptos" panose="020B0004020202020204" pitchFamily="34" charset="0"/>
              </a:rPr>
              <a:t>akan</a:t>
            </a:r>
            <a:r>
              <a:rPr lang="en-US" sz="2000" dirty="0">
                <a:latin typeface="Aptos" panose="020B0004020202020204" pitchFamily="34" charset="0"/>
              </a:rPr>
              <a:t> </a:t>
            </a:r>
            <a:r>
              <a:rPr lang="en-US" sz="2000" dirty="0" err="1">
                <a:latin typeface="Aptos" panose="020B0004020202020204" pitchFamily="34" charset="0"/>
              </a:rPr>
              <a:t>membentuk</a:t>
            </a:r>
            <a:r>
              <a:rPr lang="en-US" sz="2000" dirty="0">
                <a:latin typeface="Aptos" panose="020B0004020202020204" pitchFamily="34" charset="0"/>
              </a:rPr>
              <a:t> </a:t>
            </a:r>
            <a:r>
              <a:rPr lang="en-US" sz="2000" dirty="0" err="1">
                <a:latin typeface="Aptos" panose="020B0004020202020204" pitchFamily="34" charset="0"/>
              </a:rPr>
              <a:t>bagan</a:t>
            </a:r>
            <a:r>
              <a:rPr lang="en-US" sz="2000" dirty="0">
                <a:latin typeface="Aptos" panose="020B0004020202020204" pitchFamily="34" charset="0"/>
              </a:rPr>
              <a:t> </a:t>
            </a:r>
            <a:r>
              <a:rPr lang="en-US" sz="2000" dirty="0" err="1">
                <a:latin typeface="Aptos" panose="020B0004020202020204" pitchFamily="34" charset="0"/>
              </a:rPr>
              <a:t>seperti</a:t>
            </a:r>
            <a:r>
              <a:rPr lang="en-US" sz="2000" dirty="0">
                <a:latin typeface="Aptos" panose="020B0004020202020204" pitchFamily="34" charset="0"/>
              </a:rPr>
              <a:t> </a:t>
            </a:r>
            <a:r>
              <a:rPr lang="en-US" sz="2000" dirty="0" err="1">
                <a:latin typeface="Aptos" panose="020B0004020202020204" pitchFamily="34" charset="0"/>
              </a:rPr>
              <a:t>halnya</a:t>
            </a:r>
            <a:r>
              <a:rPr lang="en-US" sz="2000" dirty="0">
                <a:latin typeface="Aptos" panose="020B0004020202020204" pitchFamily="34" charset="0"/>
              </a:rPr>
              <a:t> </a:t>
            </a:r>
            <a:r>
              <a:rPr lang="en-US" sz="2000" dirty="0" err="1">
                <a:latin typeface="Aptos" panose="020B0004020202020204" pitchFamily="34" charset="0"/>
              </a:rPr>
              <a:t>sebuah</a:t>
            </a:r>
            <a:r>
              <a:rPr lang="en-US" sz="2000" dirty="0">
                <a:latin typeface="Aptos" panose="020B0004020202020204" pitchFamily="34" charset="0"/>
              </a:rPr>
              <a:t> </a:t>
            </a:r>
            <a:r>
              <a:rPr lang="en-US" sz="2000" dirty="0" err="1">
                <a:latin typeface="Aptos" panose="020B0004020202020204" pitchFamily="34" charset="0"/>
              </a:rPr>
              <a:t>cincin</a:t>
            </a:r>
            <a:r>
              <a:rPr lang="en-US" sz="2000" dirty="0">
                <a:latin typeface="Aptos" panose="020B0004020202020204" pitchFamily="34" charset="0"/>
              </a:rPr>
              <a:t>. </a:t>
            </a:r>
            <a:r>
              <a:rPr lang="en-US" sz="2000" dirty="0" err="1">
                <a:latin typeface="Aptos" panose="020B0004020202020204" pitchFamily="34" charset="0"/>
              </a:rPr>
              <a:t>Jaringan</a:t>
            </a:r>
            <a:r>
              <a:rPr lang="en-US" sz="2000" dirty="0">
                <a:latin typeface="Aptos" panose="020B0004020202020204" pitchFamily="34" charset="0"/>
              </a:rPr>
              <a:t> </a:t>
            </a:r>
            <a:r>
              <a:rPr lang="en-US" sz="2000" dirty="0" err="1">
                <a:latin typeface="Aptos" panose="020B0004020202020204" pitchFamily="34" charset="0"/>
              </a:rPr>
              <a:t>cincin</a:t>
            </a:r>
            <a:r>
              <a:rPr lang="en-US" sz="2000" dirty="0">
                <a:latin typeface="Aptos" panose="020B0004020202020204" pitchFamily="34" charset="0"/>
              </a:rPr>
              <a:t> </a:t>
            </a:r>
            <a:r>
              <a:rPr lang="en-US" sz="2000" dirty="0" err="1">
                <a:latin typeface="Aptos" panose="020B0004020202020204" pitchFamily="34" charset="0"/>
              </a:rPr>
              <a:t>tidak</a:t>
            </a:r>
            <a:r>
              <a:rPr lang="en-US" sz="2000" dirty="0">
                <a:latin typeface="Aptos" panose="020B0004020202020204" pitchFamily="34" charset="0"/>
              </a:rPr>
              <a:t> </a:t>
            </a:r>
            <a:r>
              <a:rPr lang="en-US" sz="2000" dirty="0" err="1">
                <a:latin typeface="Aptos" panose="020B0004020202020204" pitchFamily="34" charset="0"/>
              </a:rPr>
              <a:t>memiliki</a:t>
            </a:r>
            <a:r>
              <a:rPr lang="en-US" sz="2000" dirty="0">
                <a:latin typeface="Aptos" panose="020B0004020202020204" pitchFamily="34" charset="0"/>
              </a:rPr>
              <a:t> </a:t>
            </a:r>
            <a:r>
              <a:rPr lang="en-US" sz="2000" dirty="0" err="1">
                <a:latin typeface="Aptos" panose="020B0004020202020204" pitchFamily="34" charset="0"/>
              </a:rPr>
              <a:t>suatu</a:t>
            </a:r>
            <a:r>
              <a:rPr lang="en-US" sz="2000" dirty="0">
                <a:latin typeface="Aptos" panose="020B0004020202020204" pitchFamily="34" charset="0"/>
              </a:rPr>
              <a:t> </a:t>
            </a:r>
            <a:r>
              <a:rPr lang="en-US" sz="2000" dirty="0" err="1">
                <a:latin typeface="Aptos" panose="020B0004020202020204" pitchFamily="34" charset="0"/>
              </a:rPr>
              <a:t>titik</a:t>
            </a:r>
            <a:r>
              <a:rPr lang="en-US" sz="2000" dirty="0">
                <a:latin typeface="Aptos" panose="020B0004020202020204" pitchFamily="34" charset="0"/>
              </a:rPr>
              <a:t> yang </a:t>
            </a:r>
            <a:r>
              <a:rPr lang="en-US" sz="2000" dirty="0" err="1">
                <a:latin typeface="Aptos" panose="020B0004020202020204" pitchFamily="34" charset="0"/>
              </a:rPr>
              <a:t>bertindak</a:t>
            </a:r>
            <a:r>
              <a:rPr lang="en-US" sz="2000" dirty="0">
                <a:latin typeface="Aptos" panose="020B0004020202020204" pitchFamily="34" charset="0"/>
              </a:rPr>
              <a:t> </a:t>
            </a:r>
            <a:r>
              <a:rPr lang="en-US" sz="2000" dirty="0" err="1">
                <a:latin typeface="Aptos" panose="020B0004020202020204" pitchFamily="34" charset="0"/>
              </a:rPr>
              <a:t>sebagai</a:t>
            </a:r>
            <a:r>
              <a:rPr lang="en-US" sz="2000" dirty="0">
                <a:latin typeface="Aptos" panose="020B0004020202020204" pitchFamily="34" charset="0"/>
              </a:rPr>
              <a:t> </a:t>
            </a:r>
            <a:r>
              <a:rPr lang="en-US" sz="2000" dirty="0" err="1">
                <a:latin typeface="Aptos" panose="020B0004020202020204" pitchFamily="34" charset="0"/>
              </a:rPr>
              <a:t>pusat</a:t>
            </a:r>
            <a:r>
              <a:rPr lang="en-US" sz="2000" dirty="0">
                <a:latin typeface="Aptos" panose="020B0004020202020204" pitchFamily="34" charset="0"/>
              </a:rPr>
              <a:t> </a:t>
            </a:r>
            <a:r>
              <a:rPr lang="en-US" sz="2000" dirty="0" err="1">
                <a:latin typeface="Aptos" panose="020B0004020202020204" pitchFamily="34" charset="0"/>
              </a:rPr>
              <a:t>ataupun</a:t>
            </a:r>
            <a:r>
              <a:rPr lang="en-US" sz="2000" dirty="0">
                <a:latin typeface="Aptos" panose="020B0004020202020204" pitchFamily="34" charset="0"/>
              </a:rPr>
              <a:t> </a:t>
            </a:r>
            <a:r>
              <a:rPr lang="en-US" sz="2000" dirty="0" err="1">
                <a:latin typeface="Aptos" panose="020B0004020202020204" pitchFamily="34" charset="0"/>
              </a:rPr>
              <a:t>pengatur</a:t>
            </a:r>
            <a:r>
              <a:rPr lang="en-US" sz="2000" dirty="0">
                <a:latin typeface="Aptos" panose="020B0004020202020204" pitchFamily="34" charset="0"/>
              </a:rPr>
              <a:t> </a:t>
            </a:r>
            <a:r>
              <a:rPr lang="en-US" sz="2000" dirty="0" err="1">
                <a:latin typeface="Aptos" panose="020B0004020202020204" pitchFamily="34" charset="0"/>
              </a:rPr>
              <a:t>lalu</a:t>
            </a:r>
            <a:r>
              <a:rPr lang="en-US" sz="2000" dirty="0">
                <a:latin typeface="Aptos" panose="020B0004020202020204" pitchFamily="34" charset="0"/>
              </a:rPr>
              <a:t> </a:t>
            </a:r>
            <a:r>
              <a:rPr lang="en-US" sz="2000" dirty="0" err="1">
                <a:latin typeface="Aptos" panose="020B0004020202020204" pitchFamily="34" charset="0"/>
              </a:rPr>
              <a:t>lintas</a:t>
            </a:r>
            <a:r>
              <a:rPr lang="en-US" sz="2000" dirty="0">
                <a:latin typeface="Aptos" panose="020B0004020202020204" pitchFamily="34" charset="0"/>
              </a:rPr>
              <a:t> data, </a:t>
            </a:r>
            <a:r>
              <a:rPr lang="en-US" sz="2000" dirty="0" err="1">
                <a:latin typeface="Aptos" panose="020B0004020202020204" pitchFamily="34" charset="0"/>
              </a:rPr>
              <a:t>semua</a:t>
            </a:r>
            <a:r>
              <a:rPr lang="en-US" sz="2000" dirty="0">
                <a:latin typeface="Aptos" panose="020B0004020202020204" pitchFamily="34" charset="0"/>
              </a:rPr>
              <a:t> </a:t>
            </a:r>
            <a:r>
              <a:rPr lang="en-US" sz="2000" dirty="0" err="1">
                <a:latin typeface="Aptos" panose="020B0004020202020204" pitchFamily="34" charset="0"/>
              </a:rPr>
              <a:t>simpul</a:t>
            </a:r>
            <a:r>
              <a:rPr lang="en-US" sz="2000" dirty="0">
                <a:latin typeface="Aptos" panose="020B0004020202020204" pitchFamily="34" charset="0"/>
              </a:rPr>
              <a:t> </a:t>
            </a:r>
            <a:r>
              <a:rPr lang="en-US" sz="2000" dirty="0" err="1">
                <a:latin typeface="Aptos" panose="020B0004020202020204" pitchFamily="34" charset="0"/>
              </a:rPr>
              <a:t>mempunyai</a:t>
            </a:r>
            <a:r>
              <a:rPr lang="en-US" sz="2000" dirty="0">
                <a:latin typeface="Aptos" panose="020B0004020202020204" pitchFamily="34" charset="0"/>
              </a:rPr>
              <a:t> </a:t>
            </a:r>
            <a:r>
              <a:rPr lang="en-US" sz="2000" dirty="0" err="1">
                <a:latin typeface="Aptos" panose="020B0004020202020204" pitchFamily="34" charset="0"/>
              </a:rPr>
              <a:t>tingkatan</a:t>
            </a:r>
            <a:r>
              <a:rPr lang="en-US" sz="2000" dirty="0">
                <a:latin typeface="Aptos" panose="020B0004020202020204" pitchFamily="34" charset="0"/>
              </a:rPr>
              <a:t> yang </a:t>
            </a:r>
            <a:r>
              <a:rPr lang="en-US" sz="2000" dirty="0" err="1">
                <a:latin typeface="Aptos" panose="020B0004020202020204" pitchFamily="34" charset="0"/>
              </a:rPr>
              <a:t>sama</a:t>
            </a:r>
            <a:r>
              <a:rPr lang="en-US" sz="2000" dirty="0">
                <a:latin typeface="Aptos" panose="020B0004020202020204" pitchFamily="34" charset="0"/>
              </a:rPr>
              <a:t>. </a:t>
            </a:r>
          </a:p>
        </p:txBody>
      </p:sp>
      <p:pic>
        <p:nvPicPr>
          <p:cNvPr id="30724" name="Picture 2" descr="http://img145.imageshack.us/img145/9923/80459320.jpg">
            <a:extLst>
              <a:ext uri="{FF2B5EF4-FFF2-40B4-BE49-F238E27FC236}">
                <a16:creationId xmlns:a16="http://schemas.microsoft.com/office/drawing/2014/main" id="{D4F5D519-880B-E0E5-2B6E-6D2679974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147" y="3047999"/>
            <a:ext cx="7194853" cy="382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359150B-27AE-61DC-4523-C0A3CCBEB0E0}"/>
              </a:ext>
            </a:extLst>
          </p:cNvPr>
          <p:cNvSpPr>
            <a:spLocks noGrp="1" noChangeArrowheads="1"/>
          </p:cNvSpPr>
          <p:nvPr>
            <p:ph type="title"/>
          </p:nvPr>
        </p:nvSpPr>
        <p:spPr>
          <a:xfrm>
            <a:off x="1233578" y="1183258"/>
            <a:ext cx="6571343" cy="558355"/>
          </a:xfrm>
        </p:spPr>
        <p:txBody>
          <a:bodyPr>
            <a:normAutofit fontScale="90000"/>
          </a:bodyPr>
          <a:lstStyle/>
          <a:p>
            <a:pPr>
              <a:defRPr/>
            </a:pPr>
            <a:r>
              <a:rPr lang="en-US" dirty="0" err="1">
                <a:latin typeface="Aptos" panose="020B0004020202020204" pitchFamily="34" charset="0"/>
              </a:rPr>
              <a:t>Definisi</a:t>
            </a:r>
            <a:endParaRPr lang="en-US" dirty="0">
              <a:latin typeface="Aptos" panose="020B0004020202020204" pitchFamily="34" charset="0"/>
            </a:endParaRPr>
          </a:p>
        </p:txBody>
      </p:sp>
      <p:sp>
        <p:nvSpPr>
          <p:cNvPr id="9219" name="Rectangle 3">
            <a:extLst>
              <a:ext uri="{FF2B5EF4-FFF2-40B4-BE49-F238E27FC236}">
                <a16:creationId xmlns:a16="http://schemas.microsoft.com/office/drawing/2014/main" id="{022F42E2-C66E-9206-4778-7D2F77CB7575}"/>
              </a:ext>
            </a:extLst>
          </p:cNvPr>
          <p:cNvSpPr>
            <a:spLocks noGrp="1" noChangeArrowheads="1"/>
          </p:cNvSpPr>
          <p:nvPr>
            <p:ph idx="1"/>
          </p:nvPr>
        </p:nvSpPr>
        <p:spPr>
          <a:xfrm>
            <a:off x="1233578" y="2015734"/>
            <a:ext cx="9053424" cy="3450613"/>
          </a:xfrm>
        </p:spPr>
        <p:txBody>
          <a:bodyPr>
            <a:normAutofit/>
          </a:bodyPr>
          <a:lstStyle/>
          <a:p>
            <a:pPr eaLnBrk="1" hangingPunct="1">
              <a:lnSpc>
                <a:spcPct val="90000"/>
              </a:lnSpc>
            </a:pP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komputer</a:t>
            </a:r>
            <a:r>
              <a:rPr lang="en-US" altLang="en-US" dirty="0">
                <a:latin typeface="Aptos" panose="020B0004020202020204" pitchFamily="34" charset="0"/>
              </a:rPr>
              <a:t> </a:t>
            </a:r>
            <a:r>
              <a:rPr lang="en-US" altLang="en-US" dirty="0" err="1">
                <a:latin typeface="Aptos" panose="020B0004020202020204" pitchFamily="34" charset="0"/>
              </a:rPr>
              <a:t>adalah</a:t>
            </a:r>
            <a:r>
              <a:rPr lang="en-US" altLang="en-US" dirty="0">
                <a:latin typeface="Aptos" panose="020B0004020202020204" pitchFamily="34" charset="0"/>
              </a:rPr>
              <a:t> </a:t>
            </a:r>
            <a:r>
              <a:rPr lang="en-US" altLang="en-US" dirty="0" err="1">
                <a:latin typeface="Aptos" panose="020B0004020202020204" pitchFamily="34" charset="0"/>
              </a:rPr>
              <a:t>sekumpulan</a:t>
            </a:r>
            <a:r>
              <a:rPr lang="en-US" altLang="en-US" dirty="0">
                <a:latin typeface="Aptos" panose="020B0004020202020204" pitchFamily="34" charset="0"/>
              </a:rPr>
              <a:t> </a:t>
            </a:r>
            <a:r>
              <a:rPr lang="en-US" altLang="en-US" dirty="0" err="1">
                <a:latin typeface="Aptos" panose="020B0004020202020204" pitchFamily="34" charset="0"/>
              </a:rPr>
              <a:t>peralatan</a:t>
            </a:r>
            <a:r>
              <a:rPr lang="en-US" altLang="en-US" dirty="0">
                <a:latin typeface="Aptos" panose="020B0004020202020204" pitchFamily="34" charset="0"/>
              </a:rPr>
              <a:t> </a:t>
            </a:r>
            <a:r>
              <a:rPr lang="en-US" altLang="en-US" dirty="0" err="1">
                <a:latin typeface="Aptos" panose="020B0004020202020204" pitchFamily="34" charset="0"/>
              </a:rPr>
              <a:t>komputer</a:t>
            </a:r>
            <a:r>
              <a:rPr lang="en-US" altLang="en-US" dirty="0">
                <a:latin typeface="Aptos" panose="020B0004020202020204" pitchFamily="34" charset="0"/>
              </a:rPr>
              <a:t> yang </a:t>
            </a:r>
            <a:r>
              <a:rPr lang="en-US" altLang="en-US" dirty="0" err="1">
                <a:latin typeface="Aptos" panose="020B0004020202020204" pitchFamily="34" charset="0"/>
              </a:rPr>
              <a:t>dihubungkan</a:t>
            </a:r>
            <a:r>
              <a:rPr lang="en-US" altLang="en-US" dirty="0">
                <a:latin typeface="Aptos" panose="020B0004020202020204" pitchFamily="34" charset="0"/>
              </a:rPr>
              <a:t> agar </a:t>
            </a:r>
            <a:r>
              <a:rPr lang="en-US" altLang="en-US" dirty="0" err="1">
                <a:latin typeface="Aptos" panose="020B0004020202020204" pitchFamily="34" charset="0"/>
              </a:rPr>
              <a:t>dapat</a:t>
            </a:r>
            <a:r>
              <a:rPr lang="en-US" altLang="en-US" dirty="0">
                <a:latin typeface="Aptos" panose="020B0004020202020204" pitchFamily="34" charset="0"/>
              </a:rPr>
              <a:t> </a:t>
            </a:r>
            <a:r>
              <a:rPr lang="en-US" altLang="en-US" dirty="0" err="1">
                <a:latin typeface="Aptos" panose="020B0004020202020204" pitchFamily="34" charset="0"/>
              </a:rPr>
              <a:t>saling</a:t>
            </a:r>
            <a:r>
              <a:rPr lang="en-US" altLang="en-US" dirty="0">
                <a:latin typeface="Aptos" panose="020B0004020202020204" pitchFamily="34" charset="0"/>
              </a:rPr>
              <a:t> </a:t>
            </a:r>
            <a:r>
              <a:rPr lang="en-US" altLang="en-US" dirty="0" err="1">
                <a:latin typeface="Aptos" panose="020B0004020202020204" pitchFamily="34" charset="0"/>
              </a:rPr>
              <a:t>berkomunikasi</a:t>
            </a:r>
            <a:r>
              <a:rPr lang="en-US" altLang="en-US" dirty="0">
                <a:latin typeface="Aptos" panose="020B0004020202020204" pitchFamily="34" charset="0"/>
              </a:rPr>
              <a:t> </a:t>
            </a:r>
            <a:r>
              <a:rPr lang="en-US" altLang="en-US" dirty="0" err="1">
                <a:latin typeface="Aptos" panose="020B0004020202020204" pitchFamily="34" charset="0"/>
              </a:rPr>
              <a:t>dengan</a:t>
            </a:r>
            <a:r>
              <a:rPr lang="en-US" altLang="en-US" dirty="0">
                <a:latin typeface="Aptos" panose="020B0004020202020204" pitchFamily="34" charset="0"/>
              </a:rPr>
              <a:t> </a:t>
            </a:r>
            <a:r>
              <a:rPr lang="en-US" altLang="en-US" dirty="0" err="1">
                <a:latin typeface="Aptos" panose="020B0004020202020204" pitchFamily="34" charset="0"/>
              </a:rPr>
              <a:t>tujuan</a:t>
            </a:r>
            <a:r>
              <a:rPr lang="en-US" altLang="en-US" dirty="0">
                <a:latin typeface="Aptos" panose="020B0004020202020204" pitchFamily="34" charset="0"/>
              </a:rPr>
              <a:t> </a:t>
            </a:r>
            <a:r>
              <a:rPr lang="en-US" altLang="en-US" dirty="0" err="1">
                <a:latin typeface="Aptos" panose="020B0004020202020204" pitchFamily="34" charset="0"/>
              </a:rPr>
              <a:t>membagi</a:t>
            </a:r>
            <a:r>
              <a:rPr lang="en-US" altLang="en-US" dirty="0">
                <a:latin typeface="Aptos" panose="020B0004020202020204" pitchFamily="34" charset="0"/>
              </a:rPr>
              <a:t> </a:t>
            </a:r>
            <a:r>
              <a:rPr lang="en-US" altLang="en-US" dirty="0" err="1">
                <a:latin typeface="Aptos" panose="020B0004020202020204" pitchFamily="34" charset="0"/>
              </a:rPr>
              <a:t>sumber</a:t>
            </a:r>
            <a:r>
              <a:rPr lang="en-US" altLang="en-US" dirty="0">
                <a:latin typeface="Aptos" panose="020B0004020202020204" pitchFamily="34" charset="0"/>
              </a:rPr>
              <a:t> </a:t>
            </a:r>
            <a:r>
              <a:rPr lang="en-US" altLang="en-US" dirty="0" err="1">
                <a:latin typeface="Aptos" panose="020B0004020202020204" pitchFamily="34" charset="0"/>
              </a:rPr>
              <a:t>daya</a:t>
            </a:r>
            <a:r>
              <a:rPr lang="en-US" altLang="en-US" dirty="0">
                <a:latin typeface="Aptos" panose="020B0004020202020204" pitchFamily="34" charset="0"/>
              </a:rPr>
              <a:t> (</a:t>
            </a:r>
            <a:r>
              <a:rPr lang="en-US" altLang="en-US" dirty="0" err="1">
                <a:latin typeface="Aptos" panose="020B0004020202020204" pitchFamily="34" charset="0"/>
              </a:rPr>
              <a:t>seperti</a:t>
            </a:r>
            <a:r>
              <a:rPr lang="en-US" altLang="en-US" dirty="0">
                <a:latin typeface="Aptos" panose="020B0004020202020204" pitchFamily="34" charset="0"/>
              </a:rPr>
              <a:t> file dan printer).</a:t>
            </a:r>
          </a:p>
          <a:p>
            <a:pPr eaLnBrk="1" hangingPunct="1">
              <a:lnSpc>
                <a:spcPct val="90000"/>
              </a:lnSpc>
            </a:pPr>
            <a:r>
              <a:rPr lang="en-US" altLang="en-US" dirty="0">
                <a:latin typeface="Aptos" panose="020B0004020202020204" pitchFamily="34" charset="0"/>
              </a:rPr>
              <a:t>Agar </a:t>
            </a:r>
            <a:r>
              <a:rPr lang="en-US" altLang="en-US" dirty="0" err="1">
                <a:latin typeface="Aptos" panose="020B0004020202020204" pitchFamily="34" charset="0"/>
              </a:rPr>
              <a:t>jaringan</a:t>
            </a:r>
            <a:r>
              <a:rPr lang="en-US" altLang="en-US" dirty="0">
                <a:latin typeface="Aptos" panose="020B0004020202020204" pitchFamily="34" charset="0"/>
              </a:rPr>
              <a:t> </a:t>
            </a:r>
            <a:r>
              <a:rPr lang="en-US" altLang="en-US" dirty="0" err="1">
                <a:latin typeface="Aptos" panose="020B0004020202020204" pitchFamily="34" charset="0"/>
              </a:rPr>
              <a:t>dapat</a:t>
            </a:r>
            <a:r>
              <a:rPr lang="en-US" altLang="en-US" dirty="0">
                <a:latin typeface="Aptos" panose="020B0004020202020204" pitchFamily="34" charset="0"/>
              </a:rPr>
              <a:t> </a:t>
            </a:r>
            <a:r>
              <a:rPr lang="en-US" altLang="en-US" dirty="0" err="1">
                <a:latin typeface="Aptos" panose="020B0004020202020204" pitchFamily="34" charset="0"/>
              </a:rPr>
              <a:t>berfungsi</a:t>
            </a:r>
            <a:r>
              <a:rPr lang="en-US" altLang="en-US" dirty="0">
                <a:latin typeface="Aptos" panose="020B0004020202020204" pitchFamily="34" charset="0"/>
              </a:rPr>
              <a:t>, </a:t>
            </a:r>
            <a:r>
              <a:rPr lang="en-US" altLang="en-US" dirty="0" err="1">
                <a:latin typeface="Aptos" panose="020B0004020202020204" pitchFamily="34" charset="0"/>
              </a:rPr>
              <a:t>dibutuhkan</a:t>
            </a:r>
            <a:r>
              <a:rPr lang="en-US" altLang="en-US" dirty="0">
                <a:latin typeface="Aptos" panose="020B0004020202020204" pitchFamily="34" charset="0"/>
              </a:rPr>
              <a:t> </a:t>
            </a:r>
            <a:r>
              <a:rPr lang="en-US" altLang="en-US" b="1" dirty="0" err="1">
                <a:latin typeface="Aptos" panose="020B0004020202020204" pitchFamily="34" charset="0"/>
              </a:rPr>
              <a:t>layanan-layanan</a:t>
            </a:r>
            <a:r>
              <a:rPr lang="en-US" altLang="en-US" dirty="0">
                <a:latin typeface="Aptos" panose="020B0004020202020204" pitchFamily="34" charset="0"/>
              </a:rPr>
              <a:t> yang </a:t>
            </a:r>
            <a:r>
              <a:rPr lang="en-US" altLang="en-US" dirty="0" err="1">
                <a:latin typeface="Aptos" panose="020B0004020202020204" pitchFamily="34" charset="0"/>
              </a:rPr>
              <a:t>dapat</a:t>
            </a:r>
            <a:r>
              <a:rPr lang="en-US" altLang="en-US" dirty="0">
                <a:latin typeface="Aptos" panose="020B0004020202020204" pitchFamily="34" charset="0"/>
              </a:rPr>
              <a:t> </a:t>
            </a:r>
            <a:r>
              <a:rPr lang="en-US" altLang="en-US" dirty="0" err="1">
                <a:latin typeface="Aptos" panose="020B0004020202020204" pitchFamily="34" charset="0"/>
              </a:rPr>
              <a:t>mengatur</a:t>
            </a:r>
            <a:r>
              <a:rPr lang="en-US" altLang="en-US" dirty="0">
                <a:latin typeface="Aptos" panose="020B0004020202020204" pitchFamily="34" charset="0"/>
              </a:rPr>
              <a:t> </a:t>
            </a:r>
            <a:r>
              <a:rPr lang="en-US" altLang="en-US" dirty="0" err="1">
                <a:latin typeface="Aptos" panose="020B0004020202020204" pitchFamily="34" charset="0"/>
              </a:rPr>
              <a:t>pembagian</a:t>
            </a:r>
            <a:r>
              <a:rPr lang="en-US" altLang="en-US" dirty="0">
                <a:latin typeface="Aptos" panose="020B0004020202020204" pitchFamily="34" charset="0"/>
              </a:rPr>
              <a:t> </a:t>
            </a:r>
            <a:r>
              <a:rPr lang="en-US" altLang="en-US" dirty="0" err="1">
                <a:latin typeface="Aptos" panose="020B0004020202020204" pitchFamily="34" charset="0"/>
              </a:rPr>
              <a:t>sumber</a:t>
            </a:r>
            <a:r>
              <a:rPr lang="en-US" altLang="en-US" dirty="0">
                <a:latin typeface="Aptos" panose="020B0004020202020204" pitchFamily="34" charset="0"/>
              </a:rPr>
              <a:t> </a:t>
            </a:r>
            <a:r>
              <a:rPr lang="en-US" altLang="en-US" dirty="0" err="1">
                <a:latin typeface="Aptos" panose="020B0004020202020204" pitchFamily="34" charset="0"/>
              </a:rPr>
              <a:t>daya</a:t>
            </a:r>
            <a:r>
              <a:rPr lang="en-US" altLang="en-US" dirty="0">
                <a:latin typeface="Aptos" panose="020B0004020202020204" pitchFamily="34" charset="0"/>
              </a:rPr>
              <a:t>.</a:t>
            </a:r>
          </a:p>
          <a:p>
            <a:pPr eaLnBrk="1" hangingPunct="1">
              <a:lnSpc>
                <a:spcPct val="90000"/>
              </a:lnSpc>
            </a:pPr>
            <a:r>
              <a:rPr lang="en-US" altLang="en-US" dirty="0" err="1">
                <a:latin typeface="Aptos" panose="020B0004020202020204" pitchFamily="34" charset="0"/>
              </a:rPr>
              <a:t>Dibutuhkan</a:t>
            </a:r>
            <a:r>
              <a:rPr lang="en-US" altLang="en-US" dirty="0">
                <a:latin typeface="Aptos" panose="020B0004020202020204" pitchFamily="34" charset="0"/>
              </a:rPr>
              <a:t> </a:t>
            </a:r>
            <a:r>
              <a:rPr lang="en-US" altLang="en-US" dirty="0" err="1">
                <a:latin typeface="Aptos" panose="020B0004020202020204" pitchFamily="34" charset="0"/>
              </a:rPr>
              <a:t>aturan-aturan</a:t>
            </a:r>
            <a:r>
              <a:rPr lang="en-US" altLang="en-US" dirty="0">
                <a:latin typeface="Aptos" panose="020B0004020202020204" pitchFamily="34" charset="0"/>
              </a:rPr>
              <a:t> (</a:t>
            </a:r>
            <a:r>
              <a:rPr lang="en-US" altLang="en-US" b="1" dirty="0">
                <a:latin typeface="Aptos" panose="020B0004020202020204" pitchFamily="34" charset="0"/>
              </a:rPr>
              <a:t>protocols</a:t>
            </a:r>
            <a:r>
              <a:rPr lang="en-US" altLang="en-US" dirty="0">
                <a:latin typeface="Aptos" panose="020B0004020202020204" pitchFamily="34" charset="0"/>
              </a:rPr>
              <a:t>)</a:t>
            </a:r>
            <a:r>
              <a:rPr lang="en-US" altLang="en-US" b="1" dirty="0">
                <a:latin typeface="Aptos" panose="020B0004020202020204" pitchFamily="34" charset="0"/>
              </a:rPr>
              <a:t> </a:t>
            </a:r>
            <a:r>
              <a:rPr lang="en-US" altLang="en-US" dirty="0">
                <a:latin typeface="Aptos" panose="020B0004020202020204" pitchFamily="34" charset="0"/>
              </a:rPr>
              <a:t>yang </a:t>
            </a:r>
            <a:r>
              <a:rPr lang="en-US" altLang="en-US" dirty="0" err="1">
                <a:latin typeface="Aptos" panose="020B0004020202020204" pitchFamily="34" charset="0"/>
              </a:rPr>
              <a:t>mengatur</a:t>
            </a:r>
            <a:r>
              <a:rPr lang="en-US" altLang="en-US" dirty="0">
                <a:latin typeface="Aptos" panose="020B0004020202020204" pitchFamily="34" charset="0"/>
              </a:rPr>
              <a:t> </a:t>
            </a:r>
            <a:r>
              <a:rPr lang="en-US" altLang="en-US" dirty="0" err="1">
                <a:latin typeface="Aptos" panose="020B0004020202020204" pitchFamily="34" charset="0"/>
              </a:rPr>
              <a:t>komunikasi</a:t>
            </a:r>
            <a:r>
              <a:rPr lang="en-US" altLang="en-US" dirty="0">
                <a:latin typeface="Aptos" panose="020B0004020202020204" pitchFamily="34" charset="0"/>
              </a:rPr>
              <a:t> dan </a:t>
            </a:r>
            <a:r>
              <a:rPr lang="en-US" altLang="en-US" dirty="0" err="1">
                <a:latin typeface="Aptos" panose="020B0004020202020204" pitchFamily="34" charset="0"/>
              </a:rPr>
              <a:t>layanan-layanan</a:t>
            </a:r>
            <a:r>
              <a:rPr lang="en-US" altLang="en-US" dirty="0">
                <a:latin typeface="Aptos" panose="020B0004020202020204" pitchFamily="34" charset="0"/>
              </a:rPr>
              <a:t> </a:t>
            </a:r>
            <a:r>
              <a:rPr lang="en-US" altLang="en-US" dirty="0" err="1">
                <a:latin typeface="Aptos" panose="020B0004020202020204" pitchFamily="34" charset="0"/>
              </a:rPr>
              <a:t>secara</a:t>
            </a:r>
            <a:r>
              <a:rPr lang="en-US" altLang="en-US" dirty="0">
                <a:latin typeface="Aptos" panose="020B0004020202020204" pitchFamily="34" charset="0"/>
              </a:rPr>
              <a:t> </a:t>
            </a:r>
            <a:r>
              <a:rPr lang="en-US" altLang="en-US" dirty="0" err="1">
                <a:latin typeface="Aptos" panose="020B0004020202020204" pitchFamily="34" charset="0"/>
              </a:rPr>
              <a:t>umum</a:t>
            </a:r>
            <a:r>
              <a:rPr lang="en-US" altLang="en-US" dirty="0">
                <a:latin typeface="Aptos" panose="020B0004020202020204" pitchFamily="34" charset="0"/>
              </a:rPr>
              <a:t> </a:t>
            </a:r>
            <a:r>
              <a:rPr lang="en-US" altLang="en-US" dirty="0" err="1">
                <a:latin typeface="Aptos" panose="020B0004020202020204" pitchFamily="34" charset="0"/>
              </a:rPr>
              <a:t>untuk</a:t>
            </a:r>
            <a:r>
              <a:rPr lang="en-US" altLang="en-US" dirty="0">
                <a:latin typeface="Aptos" panose="020B0004020202020204" pitchFamily="34" charset="0"/>
              </a:rPr>
              <a:t> </a:t>
            </a:r>
            <a:r>
              <a:rPr lang="en-US" altLang="en-US" dirty="0" err="1">
                <a:latin typeface="Aptos" panose="020B0004020202020204" pitchFamily="34" charset="0"/>
              </a:rPr>
              <a:t>seluruh</a:t>
            </a:r>
            <a:r>
              <a:rPr lang="en-US" altLang="en-US" dirty="0">
                <a:latin typeface="Aptos" panose="020B0004020202020204" pitchFamily="34" charset="0"/>
              </a:rPr>
              <a:t> </a:t>
            </a:r>
            <a:r>
              <a:rPr lang="en-US" altLang="en-US" dirty="0" err="1">
                <a:latin typeface="Aptos" panose="020B0004020202020204" pitchFamily="34" charset="0"/>
              </a:rPr>
              <a:t>sistem</a:t>
            </a:r>
            <a:r>
              <a:rPr lang="en-US" altLang="en-US" dirty="0">
                <a:latin typeface="Aptos" panose="020B0004020202020204" pitchFamily="34" charset="0"/>
              </a:rPr>
              <a:t> </a:t>
            </a:r>
            <a:r>
              <a:rPr lang="en-US" altLang="en-US" dirty="0" err="1">
                <a:latin typeface="Aptos" panose="020B0004020202020204" pitchFamily="34" charset="0"/>
              </a:rPr>
              <a:t>jaringan</a:t>
            </a:r>
            <a:endParaRPr lang="en-US" altLang="en-US" dirty="0">
              <a:latin typeface="Aptos" panose="020B00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A802-8336-9651-0603-78C52D0D74EE}"/>
              </a:ext>
            </a:extLst>
          </p:cNvPr>
          <p:cNvSpPr>
            <a:spLocks noGrp="1"/>
          </p:cNvSpPr>
          <p:nvPr>
            <p:ph type="title"/>
          </p:nvPr>
        </p:nvSpPr>
        <p:spPr>
          <a:xfrm>
            <a:off x="954657" y="624110"/>
            <a:ext cx="6589199" cy="1280890"/>
          </a:xfrm>
        </p:spPr>
        <p:txBody>
          <a:bodyPr/>
          <a:lstStyle/>
          <a:p>
            <a:pPr>
              <a:defRPr/>
            </a:pPr>
            <a:r>
              <a:rPr lang="en-US" dirty="0"/>
              <a:t>Tree Network</a:t>
            </a:r>
          </a:p>
        </p:txBody>
      </p:sp>
      <p:sp>
        <p:nvSpPr>
          <p:cNvPr id="3" name="Content Placeholder 2">
            <a:extLst>
              <a:ext uri="{FF2B5EF4-FFF2-40B4-BE49-F238E27FC236}">
                <a16:creationId xmlns:a16="http://schemas.microsoft.com/office/drawing/2014/main" id="{5B42CE39-BE85-85F1-7035-D8013C81EBF7}"/>
              </a:ext>
            </a:extLst>
          </p:cNvPr>
          <p:cNvSpPr>
            <a:spLocks noGrp="1"/>
          </p:cNvSpPr>
          <p:nvPr>
            <p:ph idx="1"/>
          </p:nvPr>
        </p:nvSpPr>
        <p:spPr>
          <a:xfrm>
            <a:off x="1043797" y="1540189"/>
            <a:ext cx="9998014" cy="3777622"/>
          </a:xfrm>
        </p:spPr>
        <p:txBody>
          <a:bodyPr>
            <a:normAutofit fontScale="92500"/>
          </a:bodyPr>
          <a:lstStyle/>
          <a:p>
            <a:pPr marL="274320" indent="-274320" algn="just">
              <a:spcAft>
                <a:spcPts val="0"/>
              </a:spcAft>
              <a:buFont typeface="Wingdings"/>
              <a:buChar char=""/>
              <a:defRPr/>
            </a:pP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pohon</a:t>
            </a:r>
            <a:r>
              <a:rPr lang="en-US" dirty="0">
                <a:latin typeface="Aptos" panose="020B0004020202020204" pitchFamily="34" charset="0"/>
              </a:rPr>
              <a:t>, </a:t>
            </a:r>
            <a:r>
              <a:rPr lang="en-US" dirty="0" err="1">
                <a:latin typeface="Aptos" panose="020B0004020202020204" pitchFamily="34" charset="0"/>
              </a:rPr>
              <a:t>terdapat</a:t>
            </a:r>
            <a:r>
              <a:rPr lang="en-US" dirty="0">
                <a:latin typeface="Aptos" panose="020B0004020202020204" pitchFamily="34" charset="0"/>
              </a:rPr>
              <a:t> </a:t>
            </a:r>
            <a:r>
              <a:rPr lang="en-US" dirty="0" err="1">
                <a:latin typeface="Aptos" panose="020B0004020202020204" pitchFamily="34" charset="0"/>
              </a:rPr>
              <a:t>beberapa</a:t>
            </a:r>
            <a:r>
              <a:rPr lang="en-US" dirty="0">
                <a:latin typeface="Aptos" panose="020B0004020202020204" pitchFamily="34" charset="0"/>
              </a:rPr>
              <a:t> </a:t>
            </a:r>
            <a:r>
              <a:rPr lang="en-US" dirty="0" err="1">
                <a:latin typeface="Aptos" panose="020B0004020202020204" pitchFamily="34" charset="0"/>
              </a:rPr>
              <a:t>tingkatan</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(node). </a:t>
            </a:r>
            <a:r>
              <a:rPr lang="en-US" dirty="0" err="1">
                <a:latin typeface="Aptos" panose="020B0004020202020204" pitchFamily="34" charset="0"/>
              </a:rPr>
              <a:t>Pusat</a:t>
            </a:r>
            <a:r>
              <a:rPr lang="en-US" dirty="0">
                <a:latin typeface="Aptos" panose="020B0004020202020204" pitchFamily="34" charset="0"/>
              </a:rPr>
              <a:t> </a:t>
            </a:r>
            <a:r>
              <a:rPr lang="en-US" dirty="0" err="1">
                <a:latin typeface="Aptos" panose="020B0004020202020204" pitchFamily="34" charset="0"/>
              </a:rPr>
              <a:t>atau</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yang </a:t>
            </a:r>
            <a:r>
              <a:rPr lang="en-US" dirty="0" err="1">
                <a:latin typeface="Aptos" panose="020B0004020202020204" pitchFamily="34" charset="0"/>
              </a:rPr>
              <a:t>lebih</a:t>
            </a:r>
            <a:r>
              <a:rPr lang="en-US" dirty="0">
                <a:latin typeface="Aptos" panose="020B0004020202020204" pitchFamily="34" charset="0"/>
              </a:rPr>
              <a:t> </a:t>
            </a:r>
            <a:r>
              <a:rPr lang="en-US" dirty="0" err="1">
                <a:latin typeface="Aptos" panose="020B0004020202020204" pitchFamily="34" charset="0"/>
              </a:rPr>
              <a:t>tinggi</a:t>
            </a:r>
            <a:r>
              <a:rPr lang="en-US" dirty="0">
                <a:latin typeface="Aptos" panose="020B0004020202020204" pitchFamily="34" charset="0"/>
              </a:rPr>
              <a:t> </a:t>
            </a:r>
            <a:r>
              <a:rPr lang="en-US" dirty="0" err="1">
                <a:latin typeface="Aptos" panose="020B0004020202020204" pitchFamily="34" charset="0"/>
              </a:rPr>
              <a:t>tingkatannya</a:t>
            </a:r>
            <a:r>
              <a:rPr lang="en-US" dirty="0">
                <a:latin typeface="Aptos" panose="020B0004020202020204" pitchFamily="34" charset="0"/>
              </a:rPr>
              <a:t>, </a:t>
            </a:r>
            <a:r>
              <a:rPr lang="en-US" dirty="0" err="1">
                <a:latin typeface="Aptos" panose="020B0004020202020204" pitchFamily="34" charset="0"/>
              </a:rPr>
              <a:t>dapat</a:t>
            </a:r>
            <a:r>
              <a:rPr lang="en-US" dirty="0">
                <a:latin typeface="Aptos" panose="020B0004020202020204" pitchFamily="34" charset="0"/>
              </a:rPr>
              <a:t> </a:t>
            </a:r>
            <a:r>
              <a:rPr lang="en-US" dirty="0" err="1">
                <a:latin typeface="Aptos" panose="020B0004020202020204" pitchFamily="34" charset="0"/>
              </a:rPr>
              <a:t>mengatur</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lain yang </a:t>
            </a:r>
            <a:r>
              <a:rPr lang="en-US" dirty="0" err="1">
                <a:latin typeface="Aptos" panose="020B0004020202020204" pitchFamily="34" charset="0"/>
              </a:rPr>
              <a:t>lebih</a:t>
            </a:r>
            <a:r>
              <a:rPr lang="en-US" dirty="0">
                <a:latin typeface="Aptos" panose="020B0004020202020204" pitchFamily="34" charset="0"/>
              </a:rPr>
              <a:t> </a:t>
            </a:r>
            <a:r>
              <a:rPr lang="en-US" dirty="0" err="1">
                <a:latin typeface="Aptos" panose="020B0004020202020204" pitchFamily="34" charset="0"/>
              </a:rPr>
              <a:t>rendah</a:t>
            </a:r>
            <a:r>
              <a:rPr lang="en-US" dirty="0">
                <a:latin typeface="Aptos" panose="020B0004020202020204" pitchFamily="34" charset="0"/>
              </a:rPr>
              <a:t> </a:t>
            </a:r>
            <a:r>
              <a:rPr lang="en-US" dirty="0" err="1">
                <a:latin typeface="Aptos" panose="020B0004020202020204" pitchFamily="34" charset="0"/>
              </a:rPr>
              <a:t>tingkatannya</a:t>
            </a:r>
            <a:r>
              <a:rPr lang="en-US" dirty="0">
                <a:latin typeface="Aptos" panose="020B0004020202020204" pitchFamily="34" charset="0"/>
              </a:rPr>
              <a:t>. Data yang </a:t>
            </a:r>
            <a:r>
              <a:rPr lang="en-US" dirty="0" err="1">
                <a:latin typeface="Aptos" panose="020B0004020202020204" pitchFamily="34" charset="0"/>
              </a:rPr>
              <a:t>dikirim</a:t>
            </a:r>
            <a:r>
              <a:rPr lang="en-US" dirty="0">
                <a:latin typeface="Aptos" panose="020B0004020202020204" pitchFamily="34" charset="0"/>
              </a:rPr>
              <a:t> </a:t>
            </a:r>
            <a:r>
              <a:rPr lang="en-US" dirty="0" err="1">
                <a:latin typeface="Aptos" panose="020B0004020202020204" pitchFamily="34" charset="0"/>
              </a:rPr>
              <a:t>perlu</a:t>
            </a:r>
            <a:r>
              <a:rPr lang="en-US" dirty="0">
                <a:latin typeface="Aptos" panose="020B0004020202020204" pitchFamily="34" charset="0"/>
              </a:rPr>
              <a:t> </a:t>
            </a:r>
            <a:r>
              <a:rPr lang="en-US" dirty="0" err="1">
                <a:latin typeface="Aptos" panose="020B0004020202020204" pitchFamily="34" charset="0"/>
              </a:rPr>
              <a:t>melalui</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a:t>
            </a:r>
            <a:r>
              <a:rPr lang="en-US" dirty="0" err="1">
                <a:latin typeface="Aptos" panose="020B0004020202020204" pitchFamily="34" charset="0"/>
              </a:rPr>
              <a:t>pusat</a:t>
            </a:r>
            <a:r>
              <a:rPr lang="en-US" dirty="0">
                <a:latin typeface="Aptos" panose="020B0004020202020204" pitchFamily="34" charset="0"/>
              </a:rPr>
              <a:t> </a:t>
            </a:r>
            <a:r>
              <a:rPr lang="en-US" dirty="0" err="1">
                <a:latin typeface="Aptos" panose="020B0004020202020204" pitchFamily="34" charset="0"/>
              </a:rPr>
              <a:t>terlebih</a:t>
            </a:r>
            <a:r>
              <a:rPr lang="en-US" dirty="0">
                <a:latin typeface="Aptos" panose="020B0004020202020204" pitchFamily="34" charset="0"/>
              </a:rPr>
              <a:t> </a:t>
            </a:r>
            <a:r>
              <a:rPr lang="en-US" dirty="0" err="1">
                <a:latin typeface="Aptos" panose="020B0004020202020204" pitchFamily="34" charset="0"/>
              </a:rPr>
              <a:t>dahulu</a:t>
            </a:r>
            <a:r>
              <a:rPr lang="en-US" dirty="0">
                <a:latin typeface="Aptos" panose="020B0004020202020204" pitchFamily="34" charset="0"/>
              </a:rPr>
              <a:t>. </a:t>
            </a:r>
          </a:p>
          <a:p>
            <a:pPr marL="274320" indent="-274320" algn="just">
              <a:spcAft>
                <a:spcPts val="0"/>
              </a:spcAft>
              <a:buFont typeface="Wingdings"/>
              <a:buChar char=""/>
              <a:defRPr/>
            </a:pPr>
            <a:r>
              <a:rPr lang="en-US" dirty="0" err="1">
                <a:latin typeface="Aptos" panose="020B0004020202020204" pitchFamily="34" charset="0"/>
              </a:rPr>
              <a:t>Keungguluan</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model </a:t>
            </a:r>
            <a:r>
              <a:rPr lang="en-US" dirty="0" err="1">
                <a:latin typeface="Aptos" panose="020B0004020202020204" pitchFamily="34" charset="0"/>
              </a:rPr>
              <a:t>pohon</a:t>
            </a:r>
            <a:r>
              <a:rPr lang="en-US" dirty="0">
                <a:latin typeface="Aptos" panose="020B0004020202020204" pitchFamily="34" charset="0"/>
              </a:rPr>
              <a:t> </a:t>
            </a:r>
            <a:r>
              <a:rPr lang="en-US" dirty="0" err="1">
                <a:latin typeface="Aptos" panose="020B0004020202020204" pitchFamily="34" charset="0"/>
              </a:rPr>
              <a:t>seperti</a:t>
            </a:r>
            <a:r>
              <a:rPr lang="en-US" dirty="0">
                <a:latin typeface="Aptos" panose="020B0004020202020204" pitchFamily="34" charset="0"/>
              </a:rPr>
              <a:t> </a:t>
            </a:r>
            <a:r>
              <a:rPr lang="en-US" dirty="0" err="1">
                <a:latin typeface="Aptos" panose="020B0004020202020204" pitchFamily="34" charset="0"/>
              </a:rPr>
              <a:t>ini</a:t>
            </a:r>
            <a:r>
              <a:rPr lang="en-US" dirty="0">
                <a:latin typeface="Aptos" panose="020B0004020202020204" pitchFamily="34" charset="0"/>
              </a:rPr>
              <a:t> </a:t>
            </a:r>
            <a:r>
              <a:rPr lang="en-US" dirty="0" err="1">
                <a:latin typeface="Aptos" panose="020B0004020202020204" pitchFamily="34" charset="0"/>
              </a:rPr>
              <a:t>adalah</a:t>
            </a:r>
            <a:r>
              <a:rPr lang="en-US" dirty="0">
                <a:latin typeface="Aptos" panose="020B0004020202020204" pitchFamily="34" charset="0"/>
              </a:rPr>
              <a:t>, </a:t>
            </a:r>
            <a:r>
              <a:rPr lang="en-US" dirty="0" err="1">
                <a:latin typeface="Aptos" panose="020B0004020202020204" pitchFamily="34" charset="0"/>
              </a:rPr>
              <a:t>dapat</a:t>
            </a:r>
            <a:r>
              <a:rPr lang="en-US" dirty="0">
                <a:latin typeface="Aptos" panose="020B0004020202020204" pitchFamily="34" charset="0"/>
              </a:rPr>
              <a:t> </a:t>
            </a:r>
            <a:r>
              <a:rPr lang="en-US" dirty="0" err="1">
                <a:latin typeface="Aptos" panose="020B0004020202020204" pitchFamily="34" charset="0"/>
              </a:rPr>
              <a:t>terbentuknya</a:t>
            </a:r>
            <a:r>
              <a:rPr lang="en-US" dirty="0">
                <a:latin typeface="Aptos" panose="020B0004020202020204" pitchFamily="34" charset="0"/>
              </a:rPr>
              <a:t> </a:t>
            </a:r>
            <a:r>
              <a:rPr lang="en-US" dirty="0" err="1">
                <a:latin typeface="Aptos" panose="020B0004020202020204" pitchFamily="34" charset="0"/>
              </a:rPr>
              <a:t>suatu</a:t>
            </a:r>
            <a:r>
              <a:rPr lang="en-US" dirty="0">
                <a:latin typeface="Aptos" panose="020B0004020202020204" pitchFamily="34" charset="0"/>
              </a:rPr>
              <a:t> </a:t>
            </a:r>
            <a:r>
              <a:rPr lang="en-US" dirty="0" err="1">
                <a:latin typeface="Aptos" panose="020B0004020202020204" pitchFamily="34" charset="0"/>
              </a:rPr>
              <a:t>kelompok</a:t>
            </a:r>
            <a:r>
              <a:rPr lang="en-US" dirty="0">
                <a:latin typeface="Aptos" panose="020B0004020202020204" pitchFamily="34" charset="0"/>
              </a:rPr>
              <a:t> yang </a:t>
            </a:r>
            <a:r>
              <a:rPr lang="en-US" dirty="0" err="1">
                <a:latin typeface="Aptos" panose="020B0004020202020204" pitchFamily="34" charset="0"/>
              </a:rPr>
              <a:t>dibutuhkan</a:t>
            </a:r>
            <a:r>
              <a:rPr lang="en-US" dirty="0">
                <a:latin typeface="Aptos" panose="020B0004020202020204" pitchFamily="34" charset="0"/>
              </a:rPr>
              <a:t> </a:t>
            </a: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setiap</a:t>
            </a:r>
            <a:r>
              <a:rPr lang="en-US" dirty="0">
                <a:latin typeface="Aptos" panose="020B0004020202020204" pitchFamily="34" charset="0"/>
              </a:rPr>
              <a:t> </a:t>
            </a:r>
            <a:r>
              <a:rPr lang="en-US" dirty="0" err="1">
                <a:latin typeface="Aptos" panose="020B0004020202020204" pitchFamily="34" charset="0"/>
              </a:rPr>
              <a:t>saat</a:t>
            </a:r>
            <a:r>
              <a:rPr lang="en-US" dirty="0">
                <a:latin typeface="Aptos" panose="020B0004020202020204" pitchFamily="34" charset="0"/>
              </a:rPr>
              <a:t>. </a:t>
            </a:r>
          </a:p>
          <a:p>
            <a:pPr marL="274320" indent="-274320" algn="just">
              <a:spcAft>
                <a:spcPts val="0"/>
              </a:spcAft>
              <a:buFont typeface="Wingdings"/>
              <a:buChar char=""/>
              <a:defRPr/>
            </a:pPr>
            <a:r>
              <a:rPr lang="en-US" dirty="0" err="1">
                <a:latin typeface="Aptos" panose="020B0004020202020204" pitchFamily="34" charset="0"/>
              </a:rPr>
              <a:t>Contoh</a:t>
            </a:r>
            <a:r>
              <a:rPr lang="en-US" dirty="0">
                <a:latin typeface="Aptos" panose="020B0004020202020204" pitchFamily="34" charset="0"/>
              </a:rPr>
              <a:t>, </a:t>
            </a:r>
            <a:r>
              <a:rPr lang="en-US" dirty="0" err="1">
                <a:latin typeface="Aptos" panose="020B0004020202020204" pitchFamily="34" charset="0"/>
              </a:rPr>
              <a:t>perusahaan</a:t>
            </a:r>
            <a:r>
              <a:rPr lang="en-US" dirty="0">
                <a:latin typeface="Aptos" panose="020B0004020202020204" pitchFamily="34" charset="0"/>
              </a:rPr>
              <a:t> </a:t>
            </a:r>
            <a:r>
              <a:rPr lang="en-US" dirty="0" err="1">
                <a:latin typeface="Aptos" panose="020B0004020202020204" pitchFamily="34" charset="0"/>
              </a:rPr>
              <a:t>dapat</a:t>
            </a:r>
            <a:r>
              <a:rPr lang="en-US" dirty="0">
                <a:latin typeface="Aptos" panose="020B0004020202020204" pitchFamily="34" charset="0"/>
              </a:rPr>
              <a:t> </a:t>
            </a:r>
            <a:r>
              <a:rPr lang="en-US" dirty="0" err="1">
                <a:latin typeface="Aptos" panose="020B0004020202020204" pitchFamily="34" charset="0"/>
              </a:rPr>
              <a:t>membentuk</a:t>
            </a:r>
            <a:r>
              <a:rPr lang="en-US" dirty="0">
                <a:latin typeface="Aptos" panose="020B0004020202020204" pitchFamily="34" charset="0"/>
              </a:rPr>
              <a:t> </a:t>
            </a:r>
            <a:r>
              <a:rPr lang="en-US" dirty="0" err="1">
                <a:latin typeface="Aptos" panose="020B0004020202020204" pitchFamily="34" charset="0"/>
              </a:rPr>
              <a:t>kelompok</a:t>
            </a:r>
            <a:r>
              <a:rPr lang="en-US" dirty="0">
                <a:latin typeface="Aptos" panose="020B0004020202020204" pitchFamily="34" charset="0"/>
              </a:rPr>
              <a:t> yang </a:t>
            </a:r>
            <a:r>
              <a:rPr lang="en-US" dirty="0" err="1">
                <a:latin typeface="Aptos" panose="020B0004020202020204" pitchFamily="34" charset="0"/>
              </a:rPr>
              <a:t>terdiri</a:t>
            </a:r>
            <a:r>
              <a:rPr lang="en-US" dirty="0">
                <a:latin typeface="Aptos" panose="020B0004020202020204" pitchFamily="34" charset="0"/>
              </a:rPr>
              <a:t> </a:t>
            </a:r>
            <a:r>
              <a:rPr lang="en-US" dirty="0" err="1">
                <a:latin typeface="Aptos" panose="020B0004020202020204" pitchFamily="34" charset="0"/>
              </a:rPr>
              <a:t>atas</a:t>
            </a:r>
            <a:r>
              <a:rPr lang="en-US" dirty="0">
                <a:latin typeface="Aptos" panose="020B0004020202020204" pitchFamily="34" charset="0"/>
              </a:rPr>
              <a:t> terminal </a:t>
            </a:r>
            <a:r>
              <a:rPr lang="en-US" dirty="0" err="1">
                <a:latin typeface="Aptos" panose="020B0004020202020204" pitchFamily="34" charset="0"/>
              </a:rPr>
              <a:t>pembukuan</a:t>
            </a:r>
            <a:r>
              <a:rPr lang="en-US" dirty="0">
                <a:latin typeface="Aptos" panose="020B0004020202020204" pitchFamily="34" charset="0"/>
              </a:rPr>
              <a:t>, </a:t>
            </a:r>
            <a:r>
              <a:rPr lang="en-US" dirty="0" err="1">
                <a:latin typeface="Aptos" panose="020B0004020202020204" pitchFamily="34" charset="0"/>
              </a:rPr>
              <a:t>serta</a:t>
            </a:r>
            <a:r>
              <a:rPr lang="en-US" dirty="0">
                <a:latin typeface="Aptos" panose="020B0004020202020204" pitchFamily="34" charset="0"/>
              </a:rPr>
              <a:t> </a:t>
            </a: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kelompok</a:t>
            </a:r>
            <a:r>
              <a:rPr lang="en-US" dirty="0">
                <a:latin typeface="Aptos" panose="020B0004020202020204" pitchFamily="34" charset="0"/>
              </a:rPr>
              <a:t> lain </a:t>
            </a:r>
            <a:r>
              <a:rPr lang="en-US" dirty="0" err="1">
                <a:latin typeface="Aptos" panose="020B0004020202020204" pitchFamily="34" charset="0"/>
              </a:rPr>
              <a:t>dibentuk</a:t>
            </a:r>
            <a:r>
              <a:rPr lang="en-US" dirty="0">
                <a:latin typeface="Aptos" panose="020B0004020202020204" pitchFamily="34" charset="0"/>
              </a:rPr>
              <a:t> </a:t>
            </a:r>
            <a:r>
              <a:rPr lang="en-US" dirty="0" err="1">
                <a:latin typeface="Aptos" panose="020B0004020202020204" pitchFamily="34" charset="0"/>
              </a:rPr>
              <a:t>untuk</a:t>
            </a:r>
            <a:r>
              <a:rPr lang="en-US" dirty="0">
                <a:latin typeface="Aptos" panose="020B0004020202020204" pitchFamily="34" charset="0"/>
              </a:rPr>
              <a:t> terminal </a:t>
            </a:r>
            <a:r>
              <a:rPr lang="en-US" dirty="0" err="1">
                <a:latin typeface="Aptos" panose="020B0004020202020204" pitchFamily="34" charset="0"/>
              </a:rPr>
              <a:t>penjualan</a:t>
            </a:r>
            <a:r>
              <a:rPr lang="en-US" dirty="0">
                <a:latin typeface="Aptos" panose="020B0004020202020204" pitchFamily="34" charset="0"/>
              </a:rPr>
              <a:t>.</a:t>
            </a:r>
          </a:p>
          <a:p>
            <a:pPr marL="274320" indent="-274320" algn="just">
              <a:spcAft>
                <a:spcPts val="0"/>
              </a:spcAft>
              <a:buFont typeface="Wingdings"/>
              <a:buChar char=""/>
              <a:defRPr/>
            </a:pPr>
            <a:r>
              <a:rPr lang="en-US" dirty="0" err="1">
                <a:latin typeface="Aptos" panose="020B0004020202020204" pitchFamily="34" charset="0"/>
              </a:rPr>
              <a:t>Kelemahannya</a:t>
            </a:r>
            <a:r>
              <a:rPr lang="en-US" dirty="0">
                <a:latin typeface="Aptos" panose="020B0004020202020204" pitchFamily="34" charset="0"/>
              </a:rPr>
              <a:t> </a:t>
            </a:r>
            <a:r>
              <a:rPr lang="en-US" dirty="0" err="1">
                <a:latin typeface="Aptos" panose="020B0004020202020204" pitchFamily="34" charset="0"/>
              </a:rPr>
              <a:t>adalah</a:t>
            </a:r>
            <a:r>
              <a:rPr lang="en-US" dirty="0">
                <a:latin typeface="Aptos" panose="020B0004020202020204" pitchFamily="34" charset="0"/>
              </a:rPr>
              <a:t>, </a:t>
            </a:r>
            <a:r>
              <a:rPr lang="en-US" dirty="0" err="1">
                <a:latin typeface="Aptos" panose="020B0004020202020204" pitchFamily="34" charset="0"/>
              </a:rPr>
              <a:t>apabila</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yang </a:t>
            </a:r>
            <a:r>
              <a:rPr lang="en-US" dirty="0" err="1">
                <a:latin typeface="Aptos" panose="020B0004020202020204" pitchFamily="34" charset="0"/>
              </a:rPr>
              <a:t>lebih</a:t>
            </a:r>
            <a:r>
              <a:rPr lang="en-US" dirty="0">
                <a:latin typeface="Aptos" panose="020B0004020202020204" pitchFamily="34" charset="0"/>
              </a:rPr>
              <a:t> </a:t>
            </a:r>
            <a:r>
              <a:rPr lang="en-US" dirty="0" err="1">
                <a:latin typeface="Aptos" panose="020B0004020202020204" pitchFamily="34" charset="0"/>
              </a:rPr>
              <a:t>tinggi</a:t>
            </a:r>
            <a:r>
              <a:rPr lang="en-US" dirty="0">
                <a:latin typeface="Aptos" panose="020B0004020202020204" pitchFamily="34" charset="0"/>
              </a:rPr>
              <a:t> </a:t>
            </a:r>
            <a:r>
              <a:rPr lang="en-US" dirty="0" err="1">
                <a:latin typeface="Aptos" panose="020B0004020202020204" pitchFamily="34" charset="0"/>
              </a:rPr>
              <a:t>kemudian</a:t>
            </a:r>
            <a:r>
              <a:rPr lang="en-US" dirty="0">
                <a:latin typeface="Aptos" panose="020B0004020202020204" pitchFamily="34" charset="0"/>
              </a:rPr>
              <a:t> </a:t>
            </a:r>
            <a:r>
              <a:rPr lang="en-US" dirty="0" err="1">
                <a:latin typeface="Aptos" panose="020B0004020202020204" pitchFamily="34" charset="0"/>
              </a:rPr>
              <a:t>tidak</a:t>
            </a:r>
            <a:r>
              <a:rPr lang="en-US" dirty="0">
                <a:latin typeface="Aptos" panose="020B0004020202020204" pitchFamily="34" charset="0"/>
              </a:rPr>
              <a:t> </a:t>
            </a:r>
            <a:r>
              <a:rPr lang="en-US" dirty="0" err="1">
                <a:latin typeface="Aptos" panose="020B0004020202020204" pitchFamily="34" charset="0"/>
              </a:rPr>
              <a:t>berfungsi</a:t>
            </a:r>
            <a:r>
              <a:rPr lang="en-US" dirty="0">
                <a:latin typeface="Aptos" panose="020B0004020202020204" pitchFamily="34" charset="0"/>
              </a:rPr>
              <a:t>, </a:t>
            </a:r>
            <a:r>
              <a:rPr lang="en-US" dirty="0" err="1">
                <a:latin typeface="Aptos" panose="020B0004020202020204" pitchFamily="34" charset="0"/>
              </a:rPr>
              <a:t>maka</a:t>
            </a:r>
            <a:r>
              <a:rPr lang="en-US" dirty="0">
                <a:latin typeface="Aptos" panose="020B0004020202020204" pitchFamily="34" charset="0"/>
              </a:rPr>
              <a:t> </a:t>
            </a:r>
            <a:r>
              <a:rPr lang="en-US" dirty="0" err="1">
                <a:latin typeface="Aptos" panose="020B0004020202020204" pitchFamily="34" charset="0"/>
              </a:rPr>
              <a:t>kelompok</a:t>
            </a:r>
            <a:r>
              <a:rPr lang="en-US" dirty="0">
                <a:latin typeface="Aptos" panose="020B0004020202020204" pitchFamily="34" charset="0"/>
              </a:rPr>
              <a:t> </a:t>
            </a:r>
            <a:r>
              <a:rPr lang="en-US" dirty="0" err="1">
                <a:latin typeface="Aptos" panose="020B0004020202020204" pitchFamily="34" charset="0"/>
              </a:rPr>
              <a:t>lainnya</a:t>
            </a:r>
            <a:r>
              <a:rPr lang="en-US" dirty="0">
                <a:latin typeface="Aptos" panose="020B0004020202020204" pitchFamily="34" charset="0"/>
              </a:rPr>
              <a:t> yang </a:t>
            </a:r>
            <a:r>
              <a:rPr lang="en-US" dirty="0" err="1">
                <a:latin typeface="Aptos" panose="020B0004020202020204" pitchFamily="34" charset="0"/>
              </a:rPr>
              <a:t>berada</a:t>
            </a:r>
            <a:r>
              <a:rPr lang="en-US" dirty="0">
                <a:latin typeface="Aptos" panose="020B0004020202020204" pitchFamily="34" charset="0"/>
              </a:rPr>
              <a:t> </a:t>
            </a:r>
            <a:r>
              <a:rPr lang="en-US" dirty="0" err="1">
                <a:latin typeface="Aptos" panose="020B0004020202020204" pitchFamily="34" charset="0"/>
              </a:rPr>
              <a:t>dibawahnya</a:t>
            </a:r>
            <a:r>
              <a:rPr lang="en-US" dirty="0">
                <a:latin typeface="Aptos" panose="020B0004020202020204" pitchFamily="34" charset="0"/>
              </a:rPr>
              <a:t> </a:t>
            </a:r>
            <a:r>
              <a:rPr lang="en-US" dirty="0" err="1">
                <a:latin typeface="Aptos" panose="020B0004020202020204" pitchFamily="34" charset="0"/>
              </a:rPr>
              <a:t>akhirnya</a:t>
            </a:r>
            <a:r>
              <a:rPr lang="en-US" dirty="0">
                <a:latin typeface="Aptos" panose="020B0004020202020204" pitchFamily="34" charset="0"/>
              </a:rPr>
              <a:t> </a:t>
            </a:r>
            <a:r>
              <a:rPr lang="en-US" dirty="0" err="1">
                <a:latin typeface="Aptos" panose="020B0004020202020204" pitchFamily="34" charset="0"/>
              </a:rPr>
              <a:t>juga</a:t>
            </a:r>
            <a:r>
              <a:rPr lang="en-US" dirty="0">
                <a:latin typeface="Aptos" panose="020B0004020202020204" pitchFamily="34" charset="0"/>
              </a:rPr>
              <a:t> </a:t>
            </a:r>
            <a:r>
              <a:rPr lang="en-US" dirty="0" err="1">
                <a:latin typeface="Aptos" panose="020B0004020202020204" pitchFamily="34" charset="0"/>
              </a:rPr>
              <a:t>menjadi</a:t>
            </a:r>
            <a:r>
              <a:rPr lang="en-US" dirty="0">
                <a:latin typeface="Aptos" panose="020B0004020202020204" pitchFamily="34" charset="0"/>
              </a:rPr>
              <a:t> </a:t>
            </a:r>
            <a:r>
              <a:rPr lang="en-US" dirty="0" err="1">
                <a:latin typeface="Aptos" panose="020B0004020202020204" pitchFamily="34" charset="0"/>
              </a:rPr>
              <a:t>tidak</a:t>
            </a:r>
            <a:r>
              <a:rPr lang="en-US" dirty="0">
                <a:latin typeface="Aptos" panose="020B0004020202020204" pitchFamily="34" charset="0"/>
              </a:rPr>
              <a:t> </a:t>
            </a:r>
            <a:r>
              <a:rPr lang="en-US" dirty="0" err="1">
                <a:latin typeface="Aptos" panose="020B0004020202020204" pitchFamily="34" charset="0"/>
              </a:rPr>
              <a:t>efektif</a:t>
            </a:r>
            <a:r>
              <a:rPr lang="en-US" dirty="0">
                <a:latin typeface="Aptos" panose="020B0004020202020204" pitchFamily="34" charset="0"/>
              </a:rPr>
              <a:t>. </a:t>
            </a:r>
          </a:p>
          <a:p>
            <a:pPr marL="274320" indent="-274320" algn="just">
              <a:spcAft>
                <a:spcPts val="0"/>
              </a:spcAft>
              <a:buFont typeface="Wingdings"/>
              <a:buChar char=""/>
              <a:defRPr/>
            </a:pPr>
            <a:r>
              <a:rPr lang="en-US" dirty="0">
                <a:latin typeface="Aptos" panose="020B0004020202020204" pitchFamily="34" charset="0"/>
              </a:rPr>
              <a:t>Cara </a:t>
            </a:r>
            <a:r>
              <a:rPr lang="en-US" dirty="0" err="1">
                <a:latin typeface="Aptos" panose="020B0004020202020204" pitchFamily="34" charset="0"/>
              </a:rPr>
              <a:t>kerja</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pohon</a:t>
            </a:r>
            <a:r>
              <a:rPr lang="en-US" dirty="0">
                <a:latin typeface="Aptos" panose="020B0004020202020204" pitchFamily="34" charset="0"/>
              </a:rPr>
              <a:t> </a:t>
            </a:r>
            <a:r>
              <a:rPr lang="en-US" dirty="0" err="1">
                <a:latin typeface="Aptos" panose="020B0004020202020204" pitchFamily="34" charset="0"/>
              </a:rPr>
              <a:t>ini</a:t>
            </a:r>
            <a:r>
              <a:rPr lang="en-US" dirty="0">
                <a:latin typeface="Aptos" panose="020B0004020202020204" pitchFamily="34" charset="0"/>
              </a:rPr>
              <a:t> </a:t>
            </a:r>
            <a:r>
              <a:rPr lang="en-US" dirty="0" err="1">
                <a:latin typeface="Aptos" panose="020B0004020202020204" pitchFamily="34" charset="0"/>
              </a:rPr>
              <a:t>relatif</a:t>
            </a:r>
            <a:r>
              <a:rPr lang="en-US" dirty="0">
                <a:latin typeface="Aptos" panose="020B0004020202020204" pitchFamily="34" charset="0"/>
              </a:rPr>
              <a:t> </a:t>
            </a:r>
            <a:r>
              <a:rPr lang="en-US" dirty="0" err="1">
                <a:latin typeface="Aptos" panose="020B0004020202020204" pitchFamily="34" charset="0"/>
              </a:rPr>
              <a:t>menjadi</a:t>
            </a:r>
            <a:r>
              <a:rPr lang="en-US" dirty="0">
                <a:latin typeface="Aptos" panose="020B0004020202020204" pitchFamily="34" charset="0"/>
              </a:rPr>
              <a:t> </a:t>
            </a:r>
            <a:r>
              <a:rPr lang="en-US" dirty="0" err="1">
                <a:latin typeface="Aptos" panose="020B0004020202020204" pitchFamily="34" charset="0"/>
              </a:rPr>
              <a:t>lambat</a:t>
            </a:r>
            <a:endParaRPr lang="en-US" dirty="0">
              <a:latin typeface="Aptos" panose="020B00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4F9A-C183-D03D-A08A-FA71AB85AA58}"/>
              </a:ext>
            </a:extLst>
          </p:cNvPr>
          <p:cNvSpPr>
            <a:spLocks noGrp="1"/>
          </p:cNvSpPr>
          <p:nvPr>
            <p:ph type="title"/>
          </p:nvPr>
        </p:nvSpPr>
        <p:spPr/>
        <p:txBody>
          <a:bodyPr/>
          <a:lstStyle/>
          <a:p>
            <a:pPr>
              <a:defRPr/>
            </a:pPr>
            <a:r>
              <a:rPr lang="en-US" dirty="0"/>
              <a:t>Tree Network(…)</a:t>
            </a:r>
          </a:p>
        </p:txBody>
      </p:sp>
      <p:pic>
        <p:nvPicPr>
          <p:cNvPr id="32771" name="Picture 2" descr="http://img156.imageshack.us/img156/8051/29455505.jpg">
            <a:extLst>
              <a:ext uri="{FF2B5EF4-FFF2-40B4-BE49-F238E27FC236}">
                <a16:creationId xmlns:a16="http://schemas.microsoft.com/office/drawing/2014/main" id="{B9B7BF43-B92D-52A7-9769-4BEC700D9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56276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DC95-5ED1-6974-E8A9-C5FF675111BA}"/>
              </a:ext>
            </a:extLst>
          </p:cNvPr>
          <p:cNvSpPr>
            <a:spLocks noGrp="1"/>
          </p:cNvSpPr>
          <p:nvPr>
            <p:ph type="title"/>
          </p:nvPr>
        </p:nvSpPr>
        <p:spPr/>
        <p:txBody>
          <a:bodyPr/>
          <a:lstStyle/>
          <a:p>
            <a:pPr>
              <a:defRPr/>
            </a:pPr>
            <a:r>
              <a:rPr lang="en-US" dirty="0"/>
              <a:t>Bus Network</a:t>
            </a:r>
          </a:p>
        </p:txBody>
      </p:sp>
      <p:sp>
        <p:nvSpPr>
          <p:cNvPr id="3" name="Content Placeholder 2">
            <a:extLst>
              <a:ext uri="{FF2B5EF4-FFF2-40B4-BE49-F238E27FC236}">
                <a16:creationId xmlns:a16="http://schemas.microsoft.com/office/drawing/2014/main" id="{00BBEFBC-1BC9-1103-B6CA-10268D241318}"/>
              </a:ext>
            </a:extLst>
          </p:cNvPr>
          <p:cNvSpPr>
            <a:spLocks noGrp="1"/>
          </p:cNvSpPr>
          <p:nvPr>
            <p:ph idx="1"/>
          </p:nvPr>
        </p:nvSpPr>
        <p:spPr>
          <a:xfrm>
            <a:off x="1138688" y="1656309"/>
            <a:ext cx="10153289" cy="3777622"/>
          </a:xfrm>
        </p:spPr>
        <p:txBody>
          <a:bodyPr>
            <a:normAutofit fontScale="92500"/>
          </a:bodyPr>
          <a:lstStyle/>
          <a:p>
            <a:pPr marL="274320" indent="-274320" algn="just">
              <a:spcAft>
                <a:spcPts val="0"/>
              </a:spcAft>
              <a:buFont typeface="Courier New" pitchFamily="49" charset="0"/>
              <a:buChar char="o"/>
              <a:defRPr/>
            </a:pPr>
            <a:r>
              <a:rPr lang="en-US" dirty="0" err="1">
                <a:latin typeface="Aptos" panose="020B0004020202020204" pitchFamily="34" charset="0"/>
              </a:rPr>
              <a:t>Setiap</a:t>
            </a:r>
            <a:r>
              <a:rPr lang="en-US" dirty="0">
                <a:latin typeface="Aptos" panose="020B0004020202020204" pitchFamily="34" charset="0"/>
              </a:rPr>
              <a:t> </a:t>
            </a:r>
            <a:r>
              <a:rPr lang="en-US" dirty="0" err="1">
                <a:latin typeface="Aptos" panose="020B0004020202020204" pitchFamily="34" charset="0"/>
              </a:rPr>
              <a:t>komputer</a:t>
            </a:r>
            <a:r>
              <a:rPr lang="en-US" dirty="0">
                <a:latin typeface="Aptos" panose="020B0004020202020204" pitchFamily="34" charset="0"/>
              </a:rPr>
              <a:t> (</a:t>
            </a:r>
            <a:r>
              <a:rPr lang="en-US" dirty="0" err="1">
                <a:latin typeface="Aptos" panose="020B0004020202020204" pitchFamily="34" charset="0"/>
              </a:rPr>
              <a:t>setiap</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a:t>
            </a:r>
            <a:r>
              <a:rPr lang="en-US" dirty="0" err="1">
                <a:latin typeface="Aptos" panose="020B0004020202020204" pitchFamily="34" charset="0"/>
              </a:rPr>
              <a:t>akan</a:t>
            </a:r>
            <a:r>
              <a:rPr lang="en-US" dirty="0">
                <a:latin typeface="Aptos" panose="020B0004020202020204" pitchFamily="34" charset="0"/>
              </a:rPr>
              <a:t> </a:t>
            </a:r>
            <a:r>
              <a:rPr lang="en-US" dirty="0" err="1">
                <a:latin typeface="Aptos" panose="020B0004020202020204" pitchFamily="34" charset="0"/>
              </a:rPr>
              <a:t>dihubungkan</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sebuah</a:t>
            </a:r>
            <a:r>
              <a:rPr lang="en-US" dirty="0">
                <a:latin typeface="Aptos" panose="020B0004020202020204" pitchFamily="34" charset="0"/>
              </a:rPr>
              <a:t> </a:t>
            </a:r>
            <a:r>
              <a:rPr lang="en-US" dirty="0" err="1">
                <a:latin typeface="Aptos" panose="020B0004020202020204" pitchFamily="34" charset="0"/>
              </a:rPr>
              <a:t>kabel</a:t>
            </a:r>
            <a:r>
              <a:rPr lang="en-US" dirty="0">
                <a:latin typeface="Aptos" panose="020B0004020202020204" pitchFamily="34" charset="0"/>
              </a:rPr>
              <a:t> </a:t>
            </a:r>
            <a:r>
              <a:rPr lang="en-US" dirty="0" err="1">
                <a:latin typeface="Aptos" panose="020B0004020202020204" pitchFamily="34" charset="0"/>
              </a:rPr>
              <a:t>komunikasi</a:t>
            </a:r>
            <a:r>
              <a:rPr lang="en-US" dirty="0">
                <a:latin typeface="Aptos" panose="020B0004020202020204" pitchFamily="34" charset="0"/>
              </a:rPr>
              <a:t> </a:t>
            </a:r>
            <a:r>
              <a:rPr lang="en-US" dirty="0" err="1">
                <a:latin typeface="Aptos" panose="020B0004020202020204" pitchFamily="34" charset="0"/>
              </a:rPr>
              <a:t>melalui</a:t>
            </a:r>
            <a:r>
              <a:rPr lang="en-US" dirty="0">
                <a:latin typeface="Aptos" panose="020B0004020202020204" pitchFamily="34" charset="0"/>
              </a:rPr>
              <a:t> </a:t>
            </a:r>
            <a:r>
              <a:rPr lang="en-US" dirty="0" err="1">
                <a:latin typeface="Aptos" panose="020B0004020202020204" pitchFamily="34" charset="0"/>
              </a:rPr>
              <a:t>sebuah</a:t>
            </a:r>
            <a:r>
              <a:rPr lang="en-US" dirty="0">
                <a:latin typeface="Aptos" panose="020B0004020202020204" pitchFamily="34" charset="0"/>
              </a:rPr>
              <a:t> interface. </a:t>
            </a:r>
          </a:p>
          <a:p>
            <a:pPr marL="274320" indent="-274320" algn="just">
              <a:spcAft>
                <a:spcPts val="0"/>
              </a:spcAft>
              <a:buFont typeface="Courier New" pitchFamily="49" charset="0"/>
              <a:buChar char="o"/>
              <a:defRPr/>
            </a:pPr>
            <a:r>
              <a:rPr lang="en-US" dirty="0" err="1">
                <a:latin typeface="Aptos" panose="020B0004020202020204" pitchFamily="34" charset="0"/>
              </a:rPr>
              <a:t>Setiap</a:t>
            </a:r>
            <a:r>
              <a:rPr lang="en-US" dirty="0">
                <a:latin typeface="Aptos" panose="020B0004020202020204" pitchFamily="34" charset="0"/>
              </a:rPr>
              <a:t> </a:t>
            </a:r>
            <a:r>
              <a:rPr lang="en-US" dirty="0" err="1">
                <a:latin typeface="Aptos" panose="020B0004020202020204" pitchFamily="34" charset="0"/>
              </a:rPr>
              <a:t>komputer</a:t>
            </a:r>
            <a:r>
              <a:rPr lang="en-US" dirty="0">
                <a:latin typeface="Aptos" panose="020B0004020202020204" pitchFamily="34" charset="0"/>
              </a:rPr>
              <a:t> </a:t>
            </a:r>
            <a:r>
              <a:rPr lang="en-US" dirty="0" err="1">
                <a:latin typeface="Aptos" panose="020B0004020202020204" pitchFamily="34" charset="0"/>
              </a:rPr>
              <a:t>dapat</a:t>
            </a:r>
            <a:r>
              <a:rPr lang="en-US" dirty="0">
                <a:latin typeface="Aptos" panose="020B0004020202020204" pitchFamily="34" charset="0"/>
              </a:rPr>
              <a:t> </a:t>
            </a:r>
            <a:r>
              <a:rPr lang="en-US" dirty="0" err="1">
                <a:latin typeface="Aptos" panose="020B0004020202020204" pitchFamily="34" charset="0"/>
              </a:rPr>
              <a:t>berkomunikasi</a:t>
            </a:r>
            <a:r>
              <a:rPr lang="en-US" dirty="0">
                <a:latin typeface="Aptos" panose="020B0004020202020204" pitchFamily="34" charset="0"/>
              </a:rPr>
              <a:t> </a:t>
            </a:r>
            <a:r>
              <a:rPr lang="en-US" dirty="0" err="1">
                <a:latin typeface="Aptos" panose="020B0004020202020204" pitchFamily="34" charset="0"/>
              </a:rPr>
              <a:t>langsung</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komputer</a:t>
            </a:r>
            <a:r>
              <a:rPr lang="en-US" dirty="0">
                <a:latin typeface="Aptos" panose="020B0004020202020204" pitchFamily="34" charset="0"/>
              </a:rPr>
              <a:t> </a:t>
            </a:r>
            <a:r>
              <a:rPr lang="en-US" dirty="0" err="1">
                <a:latin typeface="Aptos" panose="020B0004020202020204" pitchFamily="34" charset="0"/>
              </a:rPr>
              <a:t>ataupun</a:t>
            </a:r>
            <a:r>
              <a:rPr lang="en-US" dirty="0">
                <a:latin typeface="Aptos" panose="020B0004020202020204" pitchFamily="34" charset="0"/>
              </a:rPr>
              <a:t> </a:t>
            </a:r>
            <a:r>
              <a:rPr lang="en-US" dirty="0" err="1">
                <a:latin typeface="Aptos" panose="020B0004020202020204" pitchFamily="34" charset="0"/>
              </a:rPr>
              <a:t>peralatan</a:t>
            </a:r>
            <a:r>
              <a:rPr lang="en-US" dirty="0">
                <a:latin typeface="Aptos" panose="020B0004020202020204" pitchFamily="34" charset="0"/>
              </a:rPr>
              <a:t> </a:t>
            </a:r>
            <a:r>
              <a:rPr lang="en-US" dirty="0" err="1">
                <a:latin typeface="Aptos" panose="020B0004020202020204" pitchFamily="34" charset="0"/>
              </a:rPr>
              <a:t>lainnya</a:t>
            </a:r>
            <a:r>
              <a:rPr lang="en-US" dirty="0">
                <a:latin typeface="Aptos" panose="020B0004020202020204" pitchFamily="34" charset="0"/>
              </a:rPr>
              <a:t> yang </a:t>
            </a:r>
            <a:r>
              <a:rPr lang="en-US" dirty="0" err="1">
                <a:latin typeface="Aptos" panose="020B0004020202020204" pitchFamily="34" charset="0"/>
              </a:rPr>
              <a:t>terdapat</a:t>
            </a:r>
            <a:r>
              <a:rPr lang="en-US" dirty="0">
                <a:latin typeface="Aptos" panose="020B0004020202020204" pitchFamily="34" charset="0"/>
              </a:rPr>
              <a:t> </a:t>
            </a:r>
            <a:r>
              <a:rPr lang="en-US" dirty="0" err="1">
                <a:latin typeface="Aptos" panose="020B0004020202020204" pitchFamily="34" charset="0"/>
              </a:rPr>
              <a:t>didalam</a:t>
            </a:r>
            <a:r>
              <a:rPr lang="en-US" dirty="0">
                <a:latin typeface="Aptos" panose="020B0004020202020204" pitchFamily="34" charset="0"/>
              </a:rPr>
              <a:t> network,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kata</a:t>
            </a:r>
            <a:r>
              <a:rPr lang="en-US" dirty="0">
                <a:latin typeface="Aptos" panose="020B0004020202020204" pitchFamily="34" charset="0"/>
              </a:rPr>
              <a:t> lain, </a:t>
            </a:r>
            <a:r>
              <a:rPr lang="en-US" dirty="0" err="1">
                <a:latin typeface="Aptos" panose="020B0004020202020204" pitchFamily="34" charset="0"/>
              </a:rPr>
              <a:t>semua</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a:t>
            </a:r>
            <a:r>
              <a:rPr lang="en-US" dirty="0" err="1">
                <a:latin typeface="Aptos" panose="020B0004020202020204" pitchFamily="34" charset="0"/>
              </a:rPr>
              <a:t>mempunyai</a:t>
            </a:r>
            <a:r>
              <a:rPr lang="en-US" dirty="0">
                <a:latin typeface="Aptos" panose="020B0004020202020204" pitchFamily="34" charset="0"/>
              </a:rPr>
              <a:t> </a:t>
            </a:r>
            <a:r>
              <a:rPr lang="en-US" dirty="0" err="1">
                <a:latin typeface="Aptos" panose="020B0004020202020204" pitchFamily="34" charset="0"/>
              </a:rPr>
              <a:t>kedudukan</a:t>
            </a:r>
            <a:r>
              <a:rPr lang="en-US" dirty="0">
                <a:latin typeface="Aptos" panose="020B0004020202020204" pitchFamily="34" charset="0"/>
              </a:rPr>
              <a:t> yang </a:t>
            </a:r>
            <a:r>
              <a:rPr lang="en-US" dirty="0" err="1">
                <a:latin typeface="Aptos" panose="020B0004020202020204" pitchFamily="34" charset="0"/>
              </a:rPr>
              <a:t>sama</a:t>
            </a:r>
            <a:r>
              <a:rPr lang="en-US" dirty="0">
                <a:latin typeface="Aptos" panose="020B0004020202020204" pitchFamily="34" charset="0"/>
              </a:rPr>
              <a:t>. </a:t>
            </a:r>
          </a:p>
          <a:p>
            <a:pPr marL="274320" indent="-274320" algn="just">
              <a:spcAft>
                <a:spcPts val="0"/>
              </a:spcAft>
              <a:buFont typeface="Courier New" pitchFamily="49" charset="0"/>
              <a:buChar char="o"/>
              <a:defRPr/>
            </a:pPr>
            <a:r>
              <a:rPr lang="en-US" dirty="0" err="1">
                <a:latin typeface="Aptos" panose="020B0004020202020204" pitchFamily="34" charset="0"/>
              </a:rPr>
              <a:t>Setiap</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yang </a:t>
            </a:r>
            <a:r>
              <a:rPr lang="en-US" dirty="0" err="1">
                <a:latin typeface="Aptos" panose="020B0004020202020204" pitchFamily="34" charset="0"/>
              </a:rPr>
              <a:t>ada</a:t>
            </a:r>
            <a:r>
              <a:rPr lang="en-US" dirty="0">
                <a:latin typeface="Aptos" panose="020B0004020202020204" pitchFamily="34" charset="0"/>
              </a:rPr>
              <a:t> </a:t>
            </a:r>
            <a:r>
              <a:rPr lang="en-US" dirty="0" err="1">
                <a:latin typeface="Aptos" panose="020B0004020202020204" pitchFamily="34" charset="0"/>
              </a:rPr>
              <a:t>memiliki</a:t>
            </a:r>
            <a:r>
              <a:rPr lang="en-US" dirty="0">
                <a:latin typeface="Aptos" panose="020B0004020202020204" pitchFamily="34" charset="0"/>
              </a:rPr>
              <a:t> address </a:t>
            </a:r>
            <a:r>
              <a:rPr lang="en-US" dirty="0" err="1">
                <a:latin typeface="Aptos" panose="020B0004020202020204" pitchFamily="34" charset="0"/>
              </a:rPr>
              <a:t>atau</a:t>
            </a:r>
            <a:r>
              <a:rPr lang="en-US" dirty="0">
                <a:latin typeface="Aptos" panose="020B0004020202020204" pitchFamily="34" charset="0"/>
              </a:rPr>
              <a:t> </a:t>
            </a:r>
            <a:r>
              <a:rPr lang="en-US" dirty="0" err="1">
                <a:latin typeface="Aptos" panose="020B0004020202020204" pitchFamily="34" charset="0"/>
              </a:rPr>
              <a:t>alamat</a:t>
            </a:r>
            <a:r>
              <a:rPr lang="en-US" dirty="0">
                <a:latin typeface="Aptos" panose="020B0004020202020204" pitchFamily="34" charset="0"/>
              </a:rPr>
              <a:t> </a:t>
            </a:r>
            <a:r>
              <a:rPr lang="en-US" dirty="0" err="1">
                <a:latin typeface="Aptos" panose="020B0004020202020204" pitchFamily="34" charset="0"/>
              </a:rPr>
              <a:t>sendiri</a:t>
            </a:r>
            <a:r>
              <a:rPr lang="en-US" dirty="0">
                <a:latin typeface="Aptos" panose="020B0004020202020204" pitchFamily="34" charset="0"/>
              </a:rPr>
              <a:t>. </a:t>
            </a:r>
            <a:r>
              <a:rPr lang="en-US" dirty="0" err="1">
                <a:latin typeface="Aptos" panose="020B0004020202020204" pitchFamily="34" charset="0"/>
              </a:rPr>
              <a:t>Sehingga</a:t>
            </a:r>
            <a:r>
              <a:rPr lang="en-US" dirty="0">
                <a:latin typeface="Aptos" panose="020B0004020202020204" pitchFamily="34" charset="0"/>
              </a:rPr>
              <a:t> </a:t>
            </a:r>
            <a:r>
              <a:rPr lang="en-US" dirty="0" err="1">
                <a:latin typeface="Aptos" panose="020B0004020202020204" pitchFamily="34" charset="0"/>
              </a:rPr>
              <a:t>untuk</a:t>
            </a:r>
            <a:r>
              <a:rPr lang="en-US" dirty="0">
                <a:latin typeface="Aptos" panose="020B0004020202020204" pitchFamily="34" charset="0"/>
              </a:rPr>
              <a:t> </a:t>
            </a:r>
            <a:r>
              <a:rPr lang="en-US" dirty="0" err="1">
                <a:latin typeface="Aptos" panose="020B0004020202020204" pitchFamily="34" charset="0"/>
              </a:rPr>
              <a:t>meng</a:t>
            </a:r>
            <a:r>
              <a:rPr lang="en-US" dirty="0">
                <a:latin typeface="Aptos" panose="020B0004020202020204" pitchFamily="34" charset="0"/>
              </a:rPr>
              <a:t>-access data </a:t>
            </a:r>
            <a:r>
              <a:rPr lang="en-US" dirty="0" err="1">
                <a:latin typeface="Aptos" panose="020B0004020202020204" pitchFamily="34" charset="0"/>
              </a:rPr>
              <a:t>dari</a:t>
            </a:r>
            <a:r>
              <a:rPr lang="en-US" dirty="0">
                <a:latin typeface="Aptos" panose="020B0004020202020204" pitchFamily="34" charset="0"/>
              </a:rPr>
              <a:t> </a:t>
            </a:r>
            <a:r>
              <a:rPr lang="en-US" dirty="0" err="1">
                <a:latin typeface="Aptos" panose="020B0004020202020204" pitchFamily="34" charset="0"/>
              </a:rPr>
              <a:t>salah</a:t>
            </a:r>
            <a:r>
              <a:rPr lang="en-US" dirty="0">
                <a:latin typeface="Aptos" panose="020B0004020202020204" pitchFamily="34" charset="0"/>
              </a:rPr>
              <a:t> </a:t>
            </a:r>
            <a:r>
              <a:rPr lang="en-US" dirty="0" err="1">
                <a:latin typeface="Aptos" panose="020B0004020202020204" pitchFamily="34" charset="0"/>
              </a:rPr>
              <a:t>satu</a:t>
            </a:r>
            <a:r>
              <a:rPr lang="en-US" dirty="0">
                <a:latin typeface="Aptos" panose="020B0004020202020204" pitchFamily="34" charset="0"/>
              </a:rPr>
              <a:t> </a:t>
            </a:r>
            <a:r>
              <a:rPr lang="en-US" dirty="0" err="1">
                <a:latin typeface="Aptos" panose="020B0004020202020204" pitchFamily="34" charset="0"/>
              </a:rPr>
              <a:t>simpul</a:t>
            </a:r>
            <a:r>
              <a:rPr lang="en-US" dirty="0">
                <a:latin typeface="Aptos" panose="020B0004020202020204" pitchFamily="34" charset="0"/>
              </a:rPr>
              <a:t>, </a:t>
            </a:r>
          </a:p>
          <a:p>
            <a:pPr marL="274320" indent="-274320" algn="just">
              <a:spcAft>
                <a:spcPts val="0"/>
              </a:spcAft>
              <a:buFont typeface="Courier New" pitchFamily="49" charset="0"/>
              <a:buChar char="o"/>
              <a:defRPr/>
            </a:pPr>
            <a:r>
              <a:rPr lang="en-US" dirty="0" err="1">
                <a:latin typeface="Aptos" panose="020B0004020202020204" pitchFamily="34" charset="0"/>
              </a:rPr>
              <a:t>Keunggulan</a:t>
            </a:r>
            <a:r>
              <a:rPr lang="en-US" dirty="0">
                <a:latin typeface="Aptos" panose="020B0004020202020204" pitchFamily="34" charset="0"/>
              </a:rPr>
              <a:t> </a:t>
            </a:r>
            <a:r>
              <a:rPr lang="en-US" dirty="0" err="1">
                <a:latin typeface="Aptos" panose="020B0004020202020204" pitchFamily="34" charset="0"/>
              </a:rPr>
              <a:t>topologi</a:t>
            </a:r>
            <a:r>
              <a:rPr lang="en-US" dirty="0">
                <a:latin typeface="Aptos" panose="020B0004020202020204" pitchFamily="34" charset="0"/>
              </a:rPr>
              <a:t> Bus </a:t>
            </a:r>
            <a:r>
              <a:rPr lang="en-US" dirty="0" err="1">
                <a:latin typeface="Aptos" panose="020B0004020202020204" pitchFamily="34" charset="0"/>
              </a:rPr>
              <a:t>adalah</a:t>
            </a:r>
            <a:r>
              <a:rPr lang="en-US" dirty="0">
                <a:latin typeface="Aptos" panose="020B0004020202020204" pitchFamily="34" charset="0"/>
              </a:rPr>
              <a:t> </a:t>
            </a:r>
            <a:r>
              <a:rPr lang="en-US" dirty="0" err="1">
                <a:latin typeface="Aptos" panose="020B0004020202020204" pitchFamily="34" charset="0"/>
              </a:rPr>
              <a:t>pengembangan</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atau</a:t>
            </a:r>
            <a:r>
              <a:rPr lang="en-US" dirty="0">
                <a:latin typeface="Aptos" panose="020B0004020202020204" pitchFamily="34" charset="0"/>
              </a:rPr>
              <a:t> </a:t>
            </a:r>
            <a:r>
              <a:rPr lang="en-US" dirty="0" err="1">
                <a:latin typeface="Aptos" panose="020B0004020202020204" pitchFamily="34" charset="0"/>
              </a:rPr>
              <a:t>penambahan</a:t>
            </a:r>
            <a:r>
              <a:rPr lang="en-US" dirty="0">
                <a:latin typeface="Aptos" panose="020B0004020202020204" pitchFamily="34" charset="0"/>
              </a:rPr>
              <a:t> workstation </a:t>
            </a:r>
            <a:r>
              <a:rPr lang="en-US" dirty="0" err="1">
                <a:latin typeface="Aptos" panose="020B0004020202020204" pitchFamily="34" charset="0"/>
              </a:rPr>
              <a:t>baru</a:t>
            </a:r>
            <a:r>
              <a:rPr lang="en-US" dirty="0">
                <a:latin typeface="Aptos" panose="020B0004020202020204" pitchFamily="34" charset="0"/>
              </a:rPr>
              <a:t> </a:t>
            </a:r>
            <a:r>
              <a:rPr lang="en-US" dirty="0" err="1">
                <a:latin typeface="Aptos" panose="020B0004020202020204" pitchFamily="34" charset="0"/>
              </a:rPr>
              <a:t>dapat</a:t>
            </a:r>
            <a:r>
              <a:rPr lang="en-US" dirty="0">
                <a:latin typeface="Aptos" panose="020B0004020202020204" pitchFamily="34" charset="0"/>
              </a:rPr>
              <a:t> </a:t>
            </a:r>
            <a:r>
              <a:rPr lang="en-US" dirty="0" err="1">
                <a:latin typeface="Aptos" panose="020B0004020202020204" pitchFamily="34" charset="0"/>
              </a:rPr>
              <a:t>dilakukan</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mudah</a:t>
            </a:r>
            <a:r>
              <a:rPr lang="en-US" dirty="0">
                <a:latin typeface="Aptos" panose="020B0004020202020204" pitchFamily="34" charset="0"/>
              </a:rPr>
              <a:t> </a:t>
            </a:r>
            <a:r>
              <a:rPr lang="en-US" dirty="0" err="1">
                <a:latin typeface="Aptos" panose="020B0004020202020204" pitchFamily="34" charset="0"/>
              </a:rPr>
              <a:t>tanpa</a:t>
            </a:r>
            <a:r>
              <a:rPr lang="en-US" dirty="0">
                <a:latin typeface="Aptos" panose="020B0004020202020204" pitchFamily="34" charset="0"/>
              </a:rPr>
              <a:t> </a:t>
            </a:r>
            <a:r>
              <a:rPr lang="en-US" dirty="0" err="1">
                <a:latin typeface="Aptos" panose="020B0004020202020204" pitchFamily="34" charset="0"/>
              </a:rPr>
              <a:t>mengganggu</a:t>
            </a:r>
            <a:r>
              <a:rPr lang="en-US" dirty="0">
                <a:latin typeface="Aptos" panose="020B0004020202020204" pitchFamily="34" charset="0"/>
              </a:rPr>
              <a:t> workstation lain. </a:t>
            </a:r>
          </a:p>
          <a:p>
            <a:pPr marL="274320" indent="-274320" algn="just">
              <a:spcAft>
                <a:spcPts val="0"/>
              </a:spcAft>
              <a:buFont typeface="Courier New" pitchFamily="49" charset="0"/>
              <a:buChar char="o"/>
              <a:defRPr/>
            </a:pPr>
            <a:r>
              <a:rPr lang="en-US" dirty="0" err="1">
                <a:latin typeface="Aptos" panose="020B0004020202020204" pitchFamily="34" charset="0"/>
              </a:rPr>
              <a:t>Kelemahan</a:t>
            </a:r>
            <a:r>
              <a:rPr lang="en-US" dirty="0">
                <a:latin typeface="Aptos" panose="020B0004020202020204" pitchFamily="34" charset="0"/>
              </a:rPr>
              <a:t> </a:t>
            </a:r>
            <a:r>
              <a:rPr lang="en-US" dirty="0" err="1">
                <a:latin typeface="Aptos" panose="020B0004020202020204" pitchFamily="34" charset="0"/>
              </a:rPr>
              <a:t>dari</a:t>
            </a:r>
            <a:r>
              <a:rPr lang="en-US" dirty="0">
                <a:latin typeface="Aptos" panose="020B0004020202020204" pitchFamily="34" charset="0"/>
              </a:rPr>
              <a:t> </a:t>
            </a:r>
            <a:r>
              <a:rPr lang="en-US" dirty="0" err="1">
                <a:latin typeface="Aptos" panose="020B0004020202020204" pitchFamily="34" charset="0"/>
              </a:rPr>
              <a:t>topologi</a:t>
            </a:r>
            <a:r>
              <a:rPr lang="en-US" dirty="0">
                <a:latin typeface="Aptos" panose="020B0004020202020204" pitchFamily="34" charset="0"/>
              </a:rPr>
              <a:t> </a:t>
            </a:r>
            <a:r>
              <a:rPr lang="en-US" dirty="0" err="1">
                <a:latin typeface="Aptos" panose="020B0004020202020204" pitchFamily="34" charset="0"/>
              </a:rPr>
              <a:t>ini</a:t>
            </a:r>
            <a:r>
              <a:rPr lang="en-US" dirty="0">
                <a:latin typeface="Aptos" panose="020B0004020202020204" pitchFamily="34" charset="0"/>
              </a:rPr>
              <a:t> </a:t>
            </a:r>
            <a:r>
              <a:rPr lang="en-US" dirty="0" err="1">
                <a:latin typeface="Aptos" panose="020B0004020202020204" pitchFamily="34" charset="0"/>
              </a:rPr>
              <a:t>adalah</a:t>
            </a:r>
            <a:r>
              <a:rPr lang="en-US" dirty="0">
                <a:latin typeface="Aptos" panose="020B0004020202020204" pitchFamily="34" charset="0"/>
              </a:rPr>
              <a:t> </a:t>
            </a:r>
            <a:r>
              <a:rPr lang="en-US" dirty="0" err="1">
                <a:latin typeface="Aptos" panose="020B0004020202020204" pitchFamily="34" charset="0"/>
              </a:rPr>
              <a:t>bila</a:t>
            </a:r>
            <a:r>
              <a:rPr lang="en-US" dirty="0">
                <a:latin typeface="Aptos" panose="020B0004020202020204" pitchFamily="34" charset="0"/>
              </a:rPr>
              <a:t> </a:t>
            </a:r>
            <a:r>
              <a:rPr lang="en-US" dirty="0" err="1">
                <a:latin typeface="Aptos" panose="020B0004020202020204" pitchFamily="34" charset="0"/>
              </a:rPr>
              <a:t>terdapat</a:t>
            </a:r>
            <a:r>
              <a:rPr lang="en-US" dirty="0">
                <a:latin typeface="Aptos" panose="020B0004020202020204" pitchFamily="34" charset="0"/>
              </a:rPr>
              <a:t> </a:t>
            </a:r>
            <a:r>
              <a:rPr lang="en-US" dirty="0" err="1">
                <a:latin typeface="Aptos" panose="020B0004020202020204" pitchFamily="34" charset="0"/>
              </a:rPr>
              <a:t>gangguan</a:t>
            </a:r>
            <a:r>
              <a:rPr lang="en-US" dirty="0">
                <a:latin typeface="Aptos" panose="020B0004020202020204" pitchFamily="34" charset="0"/>
              </a:rPr>
              <a:t> </a:t>
            </a:r>
            <a:r>
              <a:rPr lang="en-US" dirty="0" err="1">
                <a:latin typeface="Aptos" panose="020B0004020202020204" pitchFamily="34" charset="0"/>
              </a:rPr>
              <a:t>di</a:t>
            </a:r>
            <a:r>
              <a:rPr lang="en-US" dirty="0">
                <a:latin typeface="Aptos" panose="020B0004020202020204" pitchFamily="34" charset="0"/>
              </a:rPr>
              <a:t> </a:t>
            </a:r>
            <a:r>
              <a:rPr lang="en-US" dirty="0" err="1">
                <a:latin typeface="Aptos" panose="020B0004020202020204" pitchFamily="34" charset="0"/>
              </a:rPr>
              <a:t>sepanjang</a:t>
            </a:r>
            <a:r>
              <a:rPr lang="en-US" dirty="0">
                <a:latin typeface="Aptos" panose="020B0004020202020204" pitchFamily="34" charset="0"/>
              </a:rPr>
              <a:t> </a:t>
            </a:r>
            <a:r>
              <a:rPr lang="en-US" dirty="0" err="1">
                <a:latin typeface="Aptos" panose="020B0004020202020204" pitchFamily="34" charset="0"/>
              </a:rPr>
              <a:t>kabel</a:t>
            </a:r>
            <a:r>
              <a:rPr lang="en-US" dirty="0">
                <a:latin typeface="Aptos" panose="020B0004020202020204" pitchFamily="34" charset="0"/>
              </a:rPr>
              <a:t> </a:t>
            </a:r>
            <a:r>
              <a:rPr lang="en-US" dirty="0" err="1">
                <a:latin typeface="Aptos" panose="020B0004020202020204" pitchFamily="34" charset="0"/>
              </a:rPr>
              <a:t>pusat</a:t>
            </a:r>
            <a:r>
              <a:rPr lang="en-US" dirty="0">
                <a:latin typeface="Aptos" panose="020B0004020202020204" pitchFamily="34" charset="0"/>
              </a:rPr>
              <a:t> </a:t>
            </a:r>
            <a:r>
              <a:rPr lang="en-US" dirty="0" err="1">
                <a:latin typeface="Aptos" panose="020B0004020202020204" pitchFamily="34" charset="0"/>
              </a:rPr>
              <a:t>maka</a:t>
            </a:r>
            <a:r>
              <a:rPr lang="en-US" dirty="0">
                <a:latin typeface="Aptos" panose="020B0004020202020204" pitchFamily="34" charset="0"/>
              </a:rPr>
              <a:t> </a:t>
            </a:r>
            <a:r>
              <a:rPr lang="en-US" dirty="0" err="1">
                <a:latin typeface="Aptos" panose="020B0004020202020204" pitchFamily="34" charset="0"/>
              </a:rPr>
              <a:t>keseluruhan</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akan</a:t>
            </a:r>
            <a:r>
              <a:rPr lang="en-US" dirty="0">
                <a:latin typeface="Aptos" panose="020B0004020202020204" pitchFamily="34" charset="0"/>
              </a:rPr>
              <a:t> </a:t>
            </a:r>
            <a:r>
              <a:rPr lang="en-US" dirty="0" err="1">
                <a:latin typeface="Aptos" panose="020B0004020202020204" pitchFamily="34" charset="0"/>
              </a:rPr>
              <a:t>mengalami</a:t>
            </a:r>
            <a:r>
              <a:rPr lang="en-US" dirty="0">
                <a:latin typeface="Aptos" panose="020B0004020202020204" pitchFamily="34" charset="0"/>
              </a:rPr>
              <a:t> </a:t>
            </a:r>
            <a:r>
              <a:rPr lang="en-US" dirty="0" err="1">
                <a:latin typeface="Aptos" panose="020B0004020202020204" pitchFamily="34" charset="0"/>
              </a:rPr>
              <a:t>gangguan</a:t>
            </a:r>
            <a:r>
              <a:rPr lang="en-US" dirty="0">
                <a:latin typeface="Aptos" panose="020B000402020202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5BCA-B4B5-2803-26DD-F57ACCCCD4F9}"/>
              </a:ext>
            </a:extLst>
          </p:cNvPr>
          <p:cNvSpPr>
            <a:spLocks noGrp="1"/>
          </p:cNvSpPr>
          <p:nvPr>
            <p:ph type="title"/>
          </p:nvPr>
        </p:nvSpPr>
        <p:spPr/>
        <p:txBody>
          <a:bodyPr/>
          <a:lstStyle/>
          <a:p>
            <a:pPr>
              <a:defRPr/>
            </a:pPr>
            <a:r>
              <a:rPr lang="en-US" dirty="0"/>
              <a:t>BUS Network(…)</a:t>
            </a:r>
          </a:p>
        </p:txBody>
      </p:sp>
      <p:pic>
        <p:nvPicPr>
          <p:cNvPr id="34819" name="Picture 2" descr="http://img232.imageshack.us/img232/5392/21743777.jpg">
            <a:extLst>
              <a:ext uri="{FF2B5EF4-FFF2-40B4-BE49-F238E27FC236}">
                <a16:creationId xmlns:a16="http://schemas.microsoft.com/office/drawing/2014/main" id="{6917D3A4-BA61-DBB4-28C2-A703BF2BB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1981200"/>
            <a:ext cx="5465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FCDA-08CE-16E5-D959-7899B30F11E3}"/>
              </a:ext>
            </a:extLst>
          </p:cNvPr>
          <p:cNvSpPr>
            <a:spLocks noGrp="1"/>
          </p:cNvSpPr>
          <p:nvPr>
            <p:ph type="title"/>
          </p:nvPr>
        </p:nvSpPr>
        <p:spPr>
          <a:xfrm>
            <a:off x="834346" y="559336"/>
            <a:ext cx="9720072" cy="1499616"/>
          </a:xfrm>
        </p:spPr>
        <p:txBody>
          <a:bodyPr/>
          <a:lstStyle/>
          <a:p>
            <a:pPr>
              <a:defRPr/>
            </a:pPr>
            <a:r>
              <a:rPr lang="en-US" dirty="0" err="1"/>
              <a:t>Topologi</a:t>
            </a:r>
            <a:r>
              <a:rPr lang="en-US" dirty="0"/>
              <a:t> Mesh</a:t>
            </a:r>
          </a:p>
        </p:txBody>
      </p:sp>
      <p:sp>
        <p:nvSpPr>
          <p:cNvPr id="35843" name="Content Placeholder 2">
            <a:extLst>
              <a:ext uri="{FF2B5EF4-FFF2-40B4-BE49-F238E27FC236}">
                <a16:creationId xmlns:a16="http://schemas.microsoft.com/office/drawing/2014/main" id="{DCEE444E-EB57-854D-2536-0F45DD3FE33F}"/>
              </a:ext>
            </a:extLst>
          </p:cNvPr>
          <p:cNvSpPr>
            <a:spLocks noGrp="1"/>
          </p:cNvSpPr>
          <p:nvPr>
            <p:ph idx="1"/>
          </p:nvPr>
        </p:nvSpPr>
        <p:spPr>
          <a:xfrm>
            <a:off x="1024128" y="1647645"/>
            <a:ext cx="9720073" cy="1915064"/>
          </a:xfrm>
        </p:spPr>
        <p:txBody>
          <a:bodyPr>
            <a:normAutofit/>
          </a:bodyPr>
          <a:lstStyle/>
          <a:p>
            <a:pPr algn="just" eaLnBrk="1" hangingPunct="1"/>
            <a:r>
              <a:rPr lang="en-US" altLang="en-US" sz="2000" dirty="0" err="1">
                <a:latin typeface="Aptos" panose="020B0004020202020204" pitchFamily="34" charset="0"/>
              </a:rPr>
              <a:t>Topologi</a:t>
            </a:r>
            <a:r>
              <a:rPr lang="en-US" altLang="en-US" sz="2000" dirty="0">
                <a:latin typeface="Aptos" panose="020B0004020202020204" pitchFamily="34" charset="0"/>
              </a:rPr>
              <a:t> Mesh </a:t>
            </a:r>
            <a:r>
              <a:rPr lang="en-US" altLang="en-US" sz="2000" dirty="0" err="1">
                <a:latin typeface="Aptos" panose="020B0004020202020204" pitchFamily="34" charset="0"/>
              </a:rPr>
              <a:t>adalah</a:t>
            </a:r>
            <a:r>
              <a:rPr lang="en-US" altLang="en-US" sz="2000" dirty="0">
                <a:latin typeface="Aptos" panose="020B0004020202020204" pitchFamily="34" charset="0"/>
              </a:rPr>
              <a:t> </a:t>
            </a:r>
            <a:r>
              <a:rPr lang="en-US" altLang="en-US" sz="2000" dirty="0" err="1">
                <a:latin typeface="Aptos" panose="020B0004020202020204" pitchFamily="34" charset="0"/>
              </a:rPr>
              <a:t>topologi</a:t>
            </a:r>
            <a:r>
              <a:rPr lang="en-US" altLang="en-US" sz="2000" dirty="0">
                <a:latin typeface="Aptos" panose="020B0004020202020204" pitchFamily="34" charset="0"/>
              </a:rPr>
              <a:t> yang </a:t>
            </a:r>
            <a:r>
              <a:rPr lang="en-US" altLang="en-US" sz="2000" dirty="0" err="1">
                <a:latin typeface="Aptos" panose="020B0004020202020204" pitchFamily="34" charset="0"/>
              </a:rPr>
              <a:t>tidak</a:t>
            </a:r>
            <a:r>
              <a:rPr lang="en-US" altLang="en-US" sz="2000" dirty="0">
                <a:latin typeface="Aptos" panose="020B0004020202020204" pitchFamily="34" charset="0"/>
              </a:rPr>
              <a:t> </a:t>
            </a:r>
            <a:r>
              <a:rPr lang="en-US" altLang="en-US" sz="2000" dirty="0" err="1">
                <a:latin typeface="Aptos" panose="020B0004020202020204" pitchFamily="34" charset="0"/>
              </a:rPr>
              <a:t>memiliki</a:t>
            </a:r>
            <a:r>
              <a:rPr lang="en-US" altLang="en-US" sz="2000" dirty="0">
                <a:latin typeface="Aptos" panose="020B0004020202020204" pitchFamily="34" charset="0"/>
              </a:rPr>
              <a:t> </a:t>
            </a:r>
            <a:r>
              <a:rPr lang="en-US" altLang="en-US" sz="2000" dirty="0" err="1">
                <a:latin typeface="Aptos" panose="020B0004020202020204" pitchFamily="34" charset="0"/>
              </a:rPr>
              <a:t>aturan</a:t>
            </a:r>
            <a:r>
              <a:rPr lang="en-US" altLang="en-US" sz="2000" dirty="0">
                <a:latin typeface="Aptos" panose="020B0004020202020204" pitchFamily="34" charset="0"/>
              </a:rPr>
              <a:t> </a:t>
            </a:r>
            <a:r>
              <a:rPr lang="en-US" altLang="en-US" sz="2000" dirty="0" err="1">
                <a:latin typeface="Aptos" panose="020B0004020202020204" pitchFamily="34" charset="0"/>
              </a:rPr>
              <a:t>dalam</a:t>
            </a:r>
            <a:r>
              <a:rPr lang="en-US" altLang="en-US" sz="2000" dirty="0">
                <a:latin typeface="Aptos" panose="020B0004020202020204" pitchFamily="34" charset="0"/>
              </a:rPr>
              <a:t> </a:t>
            </a:r>
            <a:r>
              <a:rPr lang="en-US" altLang="en-US" sz="2000" dirty="0" err="1">
                <a:latin typeface="Aptos" panose="020B0004020202020204" pitchFamily="34" charset="0"/>
              </a:rPr>
              <a:t>koneksi</a:t>
            </a:r>
            <a:r>
              <a:rPr lang="en-US" altLang="en-US" sz="2000" dirty="0">
                <a:latin typeface="Aptos" panose="020B0004020202020204" pitchFamily="34" charset="0"/>
              </a:rPr>
              <a:t>. </a:t>
            </a:r>
          </a:p>
          <a:p>
            <a:pPr algn="just" eaLnBrk="1" hangingPunct="1"/>
            <a:r>
              <a:rPr lang="en-US" altLang="en-US" sz="2000" dirty="0" err="1">
                <a:latin typeface="Aptos" panose="020B0004020202020204" pitchFamily="34" charset="0"/>
              </a:rPr>
              <a:t>Topologi</a:t>
            </a:r>
            <a:r>
              <a:rPr lang="en-US" altLang="en-US" sz="2000" dirty="0">
                <a:latin typeface="Aptos" panose="020B0004020202020204" pitchFamily="34" charset="0"/>
              </a:rPr>
              <a:t> </a:t>
            </a:r>
            <a:r>
              <a:rPr lang="en-US" altLang="en-US" sz="2000" dirty="0" err="1">
                <a:latin typeface="Aptos" panose="020B0004020202020204" pitchFamily="34" charset="0"/>
              </a:rPr>
              <a:t>ini</a:t>
            </a:r>
            <a:r>
              <a:rPr lang="en-US" altLang="en-US" sz="2000" dirty="0">
                <a:latin typeface="Aptos" panose="020B0004020202020204" pitchFamily="34" charset="0"/>
              </a:rPr>
              <a:t> </a:t>
            </a:r>
            <a:r>
              <a:rPr lang="en-US" altLang="en-US" sz="2000" dirty="0" err="1">
                <a:latin typeface="Aptos" panose="020B0004020202020204" pitchFamily="34" charset="0"/>
              </a:rPr>
              <a:t>biasanya</a:t>
            </a:r>
            <a:r>
              <a:rPr lang="en-US" altLang="en-US" sz="2000" dirty="0">
                <a:latin typeface="Aptos" panose="020B0004020202020204" pitchFamily="34" charset="0"/>
              </a:rPr>
              <a:t> </a:t>
            </a:r>
            <a:r>
              <a:rPr lang="en-US" altLang="en-US" sz="2000" dirty="0" err="1">
                <a:latin typeface="Aptos" panose="020B0004020202020204" pitchFamily="34" charset="0"/>
              </a:rPr>
              <a:t>timbul</a:t>
            </a:r>
            <a:r>
              <a:rPr lang="en-US" altLang="en-US" sz="2000" dirty="0">
                <a:latin typeface="Aptos" panose="020B0004020202020204" pitchFamily="34" charset="0"/>
              </a:rPr>
              <a:t> </a:t>
            </a:r>
            <a:r>
              <a:rPr lang="en-US" altLang="en-US" sz="2000" dirty="0" err="1">
                <a:latin typeface="Aptos" panose="020B0004020202020204" pitchFamily="34" charset="0"/>
              </a:rPr>
              <a:t>akibat</a:t>
            </a:r>
            <a:r>
              <a:rPr lang="en-US" altLang="en-US" sz="2000" dirty="0">
                <a:latin typeface="Aptos" panose="020B0004020202020204" pitchFamily="34" charset="0"/>
              </a:rPr>
              <a:t> </a:t>
            </a:r>
            <a:r>
              <a:rPr lang="en-US" altLang="en-US" sz="2000" dirty="0" err="1">
                <a:latin typeface="Aptos" panose="020B0004020202020204" pitchFamily="34" charset="0"/>
              </a:rPr>
              <a:t>tidak</a:t>
            </a:r>
            <a:r>
              <a:rPr lang="en-US" altLang="en-US" sz="2000" dirty="0">
                <a:latin typeface="Aptos" panose="020B0004020202020204" pitchFamily="34" charset="0"/>
              </a:rPr>
              <a:t> </a:t>
            </a:r>
            <a:r>
              <a:rPr lang="en-US" altLang="en-US" sz="2000" dirty="0" err="1">
                <a:latin typeface="Aptos" panose="020B0004020202020204" pitchFamily="34" charset="0"/>
              </a:rPr>
              <a:t>adanya</a:t>
            </a:r>
            <a:r>
              <a:rPr lang="en-US" altLang="en-US" sz="2000" dirty="0">
                <a:latin typeface="Aptos" panose="020B0004020202020204" pitchFamily="34" charset="0"/>
              </a:rPr>
              <a:t> </a:t>
            </a:r>
            <a:r>
              <a:rPr lang="en-US" altLang="en-US" sz="2000" dirty="0" err="1">
                <a:latin typeface="Aptos" panose="020B0004020202020204" pitchFamily="34" charset="0"/>
              </a:rPr>
              <a:t>perencanaan</a:t>
            </a:r>
            <a:r>
              <a:rPr lang="en-US" altLang="en-US" sz="2000" dirty="0">
                <a:latin typeface="Aptos" panose="020B0004020202020204" pitchFamily="34" charset="0"/>
              </a:rPr>
              <a:t> </a:t>
            </a:r>
            <a:r>
              <a:rPr lang="en-US" altLang="en-US" sz="2000" dirty="0" err="1">
                <a:latin typeface="Aptos" panose="020B0004020202020204" pitchFamily="34" charset="0"/>
              </a:rPr>
              <a:t>awal</a:t>
            </a:r>
            <a:r>
              <a:rPr lang="en-US" altLang="en-US" sz="2000" dirty="0">
                <a:latin typeface="Aptos" panose="020B0004020202020204" pitchFamily="34" charset="0"/>
              </a:rPr>
              <a:t> </a:t>
            </a:r>
            <a:r>
              <a:rPr lang="en-US" altLang="en-US" sz="2000" dirty="0" err="1">
                <a:latin typeface="Aptos" panose="020B0004020202020204" pitchFamily="34" charset="0"/>
              </a:rPr>
              <a:t>ketika</a:t>
            </a:r>
            <a:r>
              <a:rPr lang="en-US" altLang="en-US" sz="2000" dirty="0">
                <a:latin typeface="Aptos" panose="020B0004020202020204" pitchFamily="34" charset="0"/>
              </a:rPr>
              <a:t> </a:t>
            </a:r>
            <a:r>
              <a:rPr lang="en-US" altLang="en-US" sz="2000" dirty="0" err="1">
                <a:latin typeface="Aptos" panose="020B0004020202020204" pitchFamily="34" charset="0"/>
              </a:rPr>
              <a:t>membangun</a:t>
            </a:r>
            <a:r>
              <a:rPr lang="en-US" altLang="en-US" sz="2000" dirty="0">
                <a:latin typeface="Aptos" panose="020B0004020202020204" pitchFamily="34" charset="0"/>
              </a:rPr>
              <a:t> </a:t>
            </a:r>
            <a:r>
              <a:rPr lang="en-US" altLang="en-US" sz="2000" dirty="0" err="1">
                <a:latin typeface="Aptos" panose="020B0004020202020204" pitchFamily="34" charset="0"/>
              </a:rPr>
              <a:t>suatu</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a:t>
            </a:r>
          </a:p>
          <a:p>
            <a:pPr algn="just" eaLnBrk="1" hangingPunct="1"/>
            <a:r>
              <a:rPr lang="en-US" altLang="en-US" sz="2000" dirty="0">
                <a:latin typeface="Aptos" panose="020B0004020202020204" pitchFamily="34" charset="0"/>
              </a:rPr>
              <a:t>Karena </a:t>
            </a:r>
            <a:r>
              <a:rPr lang="en-US" altLang="en-US" sz="2000" dirty="0" err="1">
                <a:latin typeface="Aptos" panose="020B0004020202020204" pitchFamily="34" charset="0"/>
              </a:rPr>
              <a:t>tidak</a:t>
            </a:r>
            <a:r>
              <a:rPr lang="en-US" altLang="en-US" sz="2000" dirty="0">
                <a:latin typeface="Aptos" panose="020B0004020202020204" pitchFamily="34" charset="0"/>
              </a:rPr>
              <a:t> </a:t>
            </a:r>
            <a:r>
              <a:rPr lang="en-US" altLang="en-US" sz="2000" dirty="0" err="1">
                <a:latin typeface="Aptos" panose="020B0004020202020204" pitchFamily="34" charset="0"/>
              </a:rPr>
              <a:t>teratur</a:t>
            </a:r>
            <a:r>
              <a:rPr lang="en-US" altLang="en-US" sz="2000" dirty="0">
                <a:latin typeface="Aptos" panose="020B0004020202020204" pitchFamily="34" charset="0"/>
              </a:rPr>
              <a:t> </a:t>
            </a:r>
            <a:r>
              <a:rPr lang="en-US" altLang="en-US" sz="2000" dirty="0" err="1">
                <a:latin typeface="Aptos" panose="020B0004020202020204" pitchFamily="34" charset="0"/>
              </a:rPr>
              <a:t>maka</a:t>
            </a:r>
            <a:r>
              <a:rPr lang="en-US" altLang="en-US" sz="2000" dirty="0">
                <a:latin typeface="Aptos" panose="020B0004020202020204" pitchFamily="34" charset="0"/>
              </a:rPr>
              <a:t> </a:t>
            </a:r>
            <a:r>
              <a:rPr lang="en-US" altLang="en-US" sz="2000" dirty="0" err="1">
                <a:latin typeface="Aptos" panose="020B0004020202020204" pitchFamily="34" charset="0"/>
              </a:rPr>
              <a:t>kegagalan</a:t>
            </a:r>
            <a:r>
              <a:rPr lang="en-US" altLang="en-US" sz="2000" dirty="0">
                <a:latin typeface="Aptos" panose="020B0004020202020204" pitchFamily="34" charset="0"/>
              </a:rPr>
              <a:t> </a:t>
            </a:r>
            <a:r>
              <a:rPr lang="en-US" altLang="en-US" sz="2000" dirty="0" err="1">
                <a:latin typeface="Aptos" panose="020B0004020202020204" pitchFamily="34" charset="0"/>
              </a:rPr>
              <a:t>komunikasi</a:t>
            </a:r>
            <a:r>
              <a:rPr lang="en-US" altLang="en-US" sz="2000" dirty="0">
                <a:latin typeface="Aptos" panose="020B0004020202020204" pitchFamily="34" charset="0"/>
              </a:rPr>
              <a:t> </a:t>
            </a:r>
            <a:r>
              <a:rPr lang="en-US" altLang="en-US" sz="2000" dirty="0" err="1">
                <a:latin typeface="Aptos" panose="020B0004020202020204" pitchFamily="34" charset="0"/>
              </a:rPr>
              <a:t>menjadi</a:t>
            </a:r>
            <a:r>
              <a:rPr lang="en-US" altLang="en-US" sz="2000" dirty="0">
                <a:latin typeface="Aptos" panose="020B0004020202020204" pitchFamily="34" charset="0"/>
              </a:rPr>
              <a:t> </a:t>
            </a:r>
            <a:r>
              <a:rPr lang="en-US" altLang="en-US" sz="2000" dirty="0" err="1">
                <a:latin typeface="Aptos" panose="020B0004020202020204" pitchFamily="34" charset="0"/>
              </a:rPr>
              <a:t>sulit</a:t>
            </a:r>
            <a:r>
              <a:rPr lang="en-US" altLang="en-US" sz="2000" dirty="0">
                <a:latin typeface="Aptos" panose="020B0004020202020204" pitchFamily="34" charset="0"/>
              </a:rPr>
              <a:t> </a:t>
            </a:r>
            <a:r>
              <a:rPr lang="en-US" altLang="en-US" sz="2000" dirty="0" err="1">
                <a:latin typeface="Aptos" panose="020B0004020202020204" pitchFamily="34" charset="0"/>
              </a:rPr>
              <a:t>dideteksi</a:t>
            </a:r>
            <a:r>
              <a:rPr lang="en-US" altLang="en-US" sz="2000" dirty="0">
                <a:latin typeface="Aptos" panose="020B0004020202020204" pitchFamily="34" charset="0"/>
              </a:rPr>
              <a:t>, dan </a:t>
            </a:r>
            <a:r>
              <a:rPr lang="en-US" altLang="en-US" sz="2000" dirty="0" err="1">
                <a:latin typeface="Aptos" panose="020B0004020202020204" pitchFamily="34" charset="0"/>
              </a:rPr>
              <a:t>ada</a:t>
            </a:r>
            <a:r>
              <a:rPr lang="en-US" altLang="en-US" sz="2000" dirty="0">
                <a:latin typeface="Aptos" panose="020B0004020202020204" pitchFamily="34" charset="0"/>
              </a:rPr>
              <a:t> </a:t>
            </a:r>
            <a:r>
              <a:rPr lang="en-US" altLang="en-US" sz="2000" dirty="0" err="1">
                <a:latin typeface="Aptos" panose="020B0004020202020204" pitchFamily="34" charset="0"/>
              </a:rPr>
              <a:t>kemungkinan</a:t>
            </a:r>
            <a:r>
              <a:rPr lang="en-US" altLang="en-US" sz="2000" dirty="0">
                <a:latin typeface="Aptos" panose="020B0004020202020204" pitchFamily="34" charset="0"/>
              </a:rPr>
              <a:t> </a:t>
            </a:r>
            <a:r>
              <a:rPr lang="en-US" altLang="en-US" sz="2000" dirty="0" err="1">
                <a:latin typeface="Aptos" panose="020B0004020202020204" pitchFamily="34" charset="0"/>
              </a:rPr>
              <a:t>boros</a:t>
            </a:r>
            <a:r>
              <a:rPr lang="en-US" altLang="en-US" sz="2000" dirty="0">
                <a:latin typeface="Aptos" panose="020B0004020202020204" pitchFamily="34" charset="0"/>
              </a:rPr>
              <a:t> </a:t>
            </a:r>
            <a:r>
              <a:rPr lang="en-US" altLang="en-US" sz="2000" dirty="0" err="1">
                <a:latin typeface="Aptos" panose="020B0004020202020204" pitchFamily="34" charset="0"/>
              </a:rPr>
              <a:t>dalam</a:t>
            </a:r>
            <a:r>
              <a:rPr lang="en-US" altLang="en-US" sz="2000" dirty="0">
                <a:latin typeface="Aptos" panose="020B0004020202020204" pitchFamily="34" charset="0"/>
              </a:rPr>
              <a:t> </a:t>
            </a:r>
            <a:r>
              <a:rPr lang="en-US" altLang="en-US" sz="2000" dirty="0" err="1">
                <a:latin typeface="Aptos" panose="020B0004020202020204" pitchFamily="34" charset="0"/>
              </a:rPr>
              <a:t>pemakaian</a:t>
            </a:r>
            <a:r>
              <a:rPr lang="en-US" altLang="en-US" sz="2000" dirty="0">
                <a:latin typeface="Aptos" panose="020B0004020202020204" pitchFamily="34" charset="0"/>
              </a:rPr>
              <a:t> media </a:t>
            </a:r>
            <a:r>
              <a:rPr lang="en-US" altLang="en-US" sz="2000" dirty="0" err="1">
                <a:latin typeface="Aptos" panose="020B0004020202020204" pitchFamily="34" charset="0"/>
              </a:rPr>
              <a:t>transmisi</a:t>
            </a:r>
            <a:r>
              <a:rPr lang="en-US" altLang="en-US" sz="2000" dirty="0">
                <a:latin typeface="Aptos" panose="020B0004020202020204" pitchFamily="34" charset="0"/>
              </a:rPr>
              <a:t>.</a:t>
            </a:r>
          </a:p>
          <a:p>
            <a:pPr eaLnBrk="1" hangingPunct="1"/>
            <a:endParaRPr lang="en-US" altLang="en-US" sz="2000" dirty="0">
              <a:latin typeface="Aptos" panose="020B0004020202020204" pitchFamily="34" charset="0"/>
            </a:endParaRPr>
          </a:p>
        </p:txBody>
      </p:sp>
      <p:pic>
        <p:nvPicPr>
          <p:cNvPr id="36867" name="Picture 2" descr="GAMBAR: Prinsip Koneksi Topologi Mesh">
            <a:extLst>
              <a:ext uri="{FF2B5EF4-FFF2-40B4-BE49-F238E27FC236}">
                <a16:creationId xmlns:a16="http://schemas.microsoft.com/office/drawing/2014/main" id="{979F8AE2-40E3-5336-8C99-C41B92A50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484" y="3627225"/>
            <a:ext cx="5114516" cy="32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BA89-00A6-8DAC-F4AA-255C423FB736}"/>
              </a:ext>
            </a:extLst>
          </p:cNvPr>
          <p:cNvSpPr>
            <a:spLocks noGrp="1"/>
          </p:cNvSpPr>
          <p:nvPr>
            <p:ph type="title"/>
          </p:nvPr>
        </p:nvSpPr>
        <p:spPr/>
        <p:txBody>
          <a:bodyPr/>
          <a:lstStyle/>
          <a:p>
            <a:pPr>
              <a:defRPr/>
            </a:pPr>
            <a:r>
              <a:rPr lang="en-US" dirty="0" err="1"/>
              <a:t>Plex</a:t>
            </a:r>
            <a:r>
              <a:rPr lang="en-US" dirty="0"/>
              <a:t> Network</a:t>
            </a:r>
          </a:p>
        </p:txBody>
      </p:sp>
      <p:sp>
        <p:nvSpPr>
          <p:cNvPr id="37891" name="Content Placeholder 2">
            <a:extLst>
              <a:ext uri="{FF2B5EF4-FFF2-40B4-BE49-F238E27FC236}">
                <a16:creationId xmlns:a16="http://schemas.microsoft.com/office/drawing/2014/main" id="{3AE09437-5DB2-A152-B4B9-D36641B98AF6}"/>
              </a:ext>
            </a:extLst>
          </p:cNvPr>
          <p:cNvSpPr>
            <a:spLocks noGrp="1"/>
          </p:cNvSpPr>
          <p:nvPr>
            <p:ph idx="1"/>
          </p:nvPr>
        </p:nvSpPr>
        <p:spPr>
          <a:xfrm>
            <a:off x="1024127" y="1600200"/>
            <a:ext cx="10466257" cy="4267200"/>
          </a:xfrm>
        </p:spPr>
        <p:txBody>
          <a:bodyPr>
            <a:normAutofit/>
          </a:bodyPr>
          <a:lstStyle/>
          <a:p>
            <a:pPr algn="just" eaLnBrk="1" hangingPunct="1"/>
            <a:r>
              <a:rPr lang="en-US" altLang="en-US" sz="2000" dirty="0" err="1">
                <a:latin typeface="Aptos" panose="020B0004020202020204" pitchFamily="34" charset="0"/>
              </a:rPr>
              <a:t>Merupakan</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 yang </a:t>
            </a:r>
            <a:r>
              <a:rPr lang="en-US" altLang="en-US" sz="2000" dirty="0" err="1">
                <a:latin typeface="Aptos" panose="020B0004020202020204" pitchFamily="34" charset="0"/>
              </a:rPr>
              <a:t>benar-benar</a:t>
            </a:r>
            <a:r>
              <a:rPr lang="en-US" altLang="en-US" sz="2000" dirty="0">
                <a:latin typeface="Aptos" panose="020B0004020202020204" pitchFamily="34" charset="0"/>
              </a:rPr>
              <a:t> </a:t>
            </a:r>
            <a:r>
              <a:rPr lang="en-US" altLang="en-US" sz="2000" dirty="0" err="1">
                <a:latin typeface="Aptos" panose="020B0004020202020204" pitchFamily="34" charset="0"/>
              </a:rPr>
              <a:t>interaktif</a:t>
            </a:r>
            <a:r>
              <a:rPr lang="en-US" altLang="en-US" sz="2000" dirty="0">
                <a:latin typeface="Aptos" panose="020B0004020202020204" pitchFamily="34" charset="0"/>
              </a:rPr>
              <a:t>, </a:t>
            </a:r>
            <a:r>
              <a:rPr lang="en-US" altLang="en-US" sz="2000" dirty="0" err="1">
                <a:latin typeface="Aptos" panose="020B0004020202020204" pitchFamily="34" charset="0"/>
              </a:rPr>
              <a:t>dimana</a:t>
            </a:r>
            <a:r>
              <a:rPr lang="en-US" altLang="en-US" sz="2000" dirty="0">
                <a:latin typeface="Aptos" panose="020B0004020202020204" pitchFamily="34" charset="0"/>
              </a:rPr>
              <a:t> </a:t>
            </a:r>
            <a:r>
              <a:rPr lang="en-US" altLang="en-US" sz="2000" dirty="0" err="1">
                <a:latin typeface="Aptos" panose="020B0004020202020204" pitchFamily="34" charset="0"/>
              </a:rPr>
              <a:t>setiap</a:t>
            </a:r>
            <a:r>
              <a:rPr lang="en-US" altLang="en-US" sz="2000" dirty="0">
                <a:latin typeface="Aptos" panose="020B0004020202020204" pitchFamily="34" charset="0"/>
              </a:rPr>
              <a:t> </a:t>
            </a:r>
            <a:r>
              <a:rPr lang="en-US" altLang="en-US" sz="2000" dirty="0" err="1">
                <a:latin typeface="Aptos" panose="020B0004020202020204" pitchFamily="34" charset="0"/>
              </a:rPr>
              <a:t>simpul</a:t>
            </a:r>
            <a:r>
              <a:rPr lang="en-US" altLang="en-US" sz="2000" dirty="0">
                <a:latin typeface="Aptos" panose="020B0004020202020204" pitchFamily="34" charset="0"/>
              </a:rPr>
              <a:t> </a:t>
            </a:r>
            <a:r>
              <a:rPr lang="en-US" altLang="en-US" sz="2000" dirty="0" err="1">
                <a:latin typeface="Aptos" panose="020B0004020202020204" pitchFamily="34" charset="0"/>
              </a:rPr>
              <a:t>mempunyai</a:t>
            </a:r>
            <a:r>
              <a:rPr lang="en-US" altLang="en-US" sz="2000" dirty="0">
                <a:latin typeface="Aptos" panose="020B0004020202020204" pitchFamily="34" charset="0"/>
              </a:rPr>
              <a:t> </a:t>
            </a:r>
            <a:r>
              <a:rPr lang="en-US" altLang="en-US" sz="2000" dirty="0" err="1">
                <a:latin typeface="Aptos" panose="020B0004020202020204" pitchFamily="34" charset="0"/>
              </a:rPr>
              <a:t>kemampuan</a:t>
            </a:r>
            <a:r>
              <a:rPr lang="en-US" altLang="en-US" sz="2000" dirty="0">
                <a:latin typeface="Aptos" panose="020B0004020202020204" pitchFamily="34" charset="0"/>
              </a:rPr>
              <a:t> </a:t>
            </a:r>
            <a:r>
              <a:rPr lang="en-US" altLang="en-US" sz="2000" dirty="0" err="1">
                <a:latin typeface="Aptos" panose="020B0004020202020204" pitchFamily="34" charset="0"/>
              </a:rPr>
              <a:t>untuk</a:t>
            </a:r>
            <a:r>
              <a:rPr lang="en-US" altLang="en-US" sz="2000" dirty="0">
                <a:latin typeface="Aptos" panose="020B0004020202020204" pitchFamily="34" charset="0"/>
              </a:rPr>
              <a:t> meng-access </a:t>
            </a:r>
            <a:r>
              <a:rPr lang="en-US" altLang="en-US" sz="2000" dirty="0" err="1">
                <a:latin typeface="Aptos" panose="020B0004020202020204" pitchFamily="34" charset="0"/>
              </a:rPr>
              <a:t>secara</a:t>
            </a:r>
            <a:r>
              <a:rPr lang="en-US" altLang="en-US" sz="2000" dirty="0">
                <a:latin typeface="Aptos" panose="020B0004020202020204" pitchFamily="34" charset="0"/>
              </a:rPr>
              <a:t> </a:t>
            </a:r>
            <a:r>
              <a:rPr lang="en-US" altLang="en-US" sz="2000" dirty="0" err="1">
                <a:latin typeface="Aptos" panose="020B0004020202020204" pitchFamily="34" charset="0"/>
              </a:rPr>
              <a:t>langsung</a:t>
            </a:r>
            <a:r>
              <a:rPr lang="en-US" altLang="en-US" sz="2000" dirty="0">
                <a:latin typeface="Aptos" panose="020B0004020202020204" pitchFamily="34" charset="0"/>
              </a:rPr>
              <a:t> </a:t>
            </a:r>
            <a:r>
              <a:rPr lang="en-US" altLang="en-US" sz="2000" dirty="0" err="1">
                <a:latin typeface="Aptos" panose="020B0004020202020204" pitchFamily="34" charset="0"/>
              </a:rPr>
              <a:t>tidak</a:t>
            </a:r>
            <a:r>
              <a:rPr lang="en-US" altLang="en-US" sz="2000" dirty="0">
                <a:latin typeface="Aptos" panose="020B0004020202020204" pitchFamily="34" charset="0"/>
              </a:rPr>
              <a:t> </a:t>
            </a:r>
            <a:r>
              <a:rPr lang="en-US" altLang="en-US" sz="2000" dirty="0" err="1">
                <a:latin typeface="Aptos" panose="020B0004020202020204" pitchFamily="34" charset="0"/>
              </a:rPr>
              <a:t>hanya</a:t>
            </a:r>
            <a:r>
              <a:rPr lang="en-US" altLang="en-US" sz="2000" dirty="0">
                <a:latin typeface="Aptos" panose="020B0004020202020204" pitchFamily="34" charset="0"/>
              </a:rPr>
              <a:t> </a:t>
            </a:r>
            <a:r>
              <a:rPr lang="en-US" altLang="en-US" sz="2000" dirty="0" err="1">
                <a:latin typeface="Aptos" panose="020B0004020202020204" pitchFamily="34" charset="0"/>
              </a:rPr>
              <a:t>terhadap</a:t>
            </a:r>
            <a:r>
              <a:rPr lang="en-US" altLang="en-US" sz="2000" dirty="0">
                <a:latin typeface="Aptos" panose="020B0004020202020204" pitchFamily="34" charset="0"/>
              </a:rPr>
              <a:t> </a:t>
            </a:r>
            <a:r>
              <a:rPr lang="en-US" altLang="en-US" sz="2000" dirty="0" err="1">
                <a:latin typeface="Aptos" panose="020B0004020202020204" pitchFamily="34" charset="0"/>
              </a:rPr>
              <a:t>komputer</a:t>
            </a:r>
            <a:r>
              <a:rPr lang="en-US" altLang="en-US" sz="2000" dirty="0">
                <a:latin typeface="Aptos" panose="020B0004020202020204" pitchFamily="34" charset="0"/>
              </a:rPr>
              <a:t>, </a:t>
            </a:r>
            <a:r>
              <a:rPr lang="en-US" altLang="en-US" sz="2000" dirty="0" err="1">
                <a:latin typeface="Aptos" panose="020B0004020202020204" pitchFamily="34" charset="0"/>
              </a:rPr>
              <a:t>tetapi</a:t>
            </a:r>
            <a:r>
              <a:rPr lang="en-US" altLang="en-US" sz="2000" dirty="0">
                <a:latin typeface="Aptos" panose="020B0004020202020204" pitchFamily="34" charset="0"/>
              </a:rPr>
              <a:t> juga </a:t>
            </a:r>
            <a:r>
              <a:rPr lang="en-US" altLang="en-US" sz="2000" dirty="0" err="1">
                <a:latin typeface="Aptos" panose="020B0004020202020204" pitchFamily="34" charset="0"/>
              </a:rPr>
              <a:t>dengan</a:t>
            </a:r>
            <a:r>
              <a:rPr lang="en-US" altLang="en-US" sz="2000" dirty="0">
                <a:latin typeface="Aptos" panose="020B0004020202020204" pitchFamily="34" charset="0"/>
              </a:rPr>
              <a:t> </a:t>
            </a:r>
            <a:r>
              <a:rPr lang="en-US" altLang="en-US" sz="2000" dirty="0" err="1">
                <a:latin typeface="Aptos" panose="020B0004020202020204" pitchFamily="34" charset="0"/>
              </a:rPr>
              <a:t>peralatan</a:t>
            </a:r>
            <a:r>
              <a:rPr lang="en-US" altLang="en-US" sz="2000" dirty="0">
                <a:latin typeface="Aptos" panose="020B0004020202020204" pitchFamily="34" charset="0"/>
              </a:rPr>
              <a:t> </a:t>
            </a:r>
            <a:r>
              <a:rPr lang="en-US" altLang="en-US" sz="2000" dirty="0" err="1">
                <a:latin typeface="Aptos" panose="020B0004020202020204" pitchFamily="34" charset="0"/>
              </a:rPr>
              <a:t>ataupun</a:t>
            </a:r>
            <a:r>
              <a:rPr lang="en-US" altLang="en-US" sz="2000" dirty="0">
                <a:latin typeface="Aptos" panose="020B0004020202020204" pitchFamily="34" charset="0"/>
              </a:rPr>
              <a:t> </a:t>
            </a:r>
            <a:r>
              <a:rPr lang="en-US" altLang="en-US" sz="2000" dirty="0" err="1">
                <a:latin typeface="Aptos" panose="020B0004020202020204" pitchFamily="34" charset="0"/>
              </a:rPr>
              <a:t>simpul</a:t>
            </a:r>
            <a:r>
              <a:rPr lang="en-US" altLang="en-US" sz="2000" dirty="0">
                <a:latin typeface="Aptos" panose="020B0004020202020204" pitchFamily="34" charset="0"/>
              </a:rPr>
              <a:t> yang lain. </a:t>
            </a:r>
          </a:p>
          <a:p>
            <a:pPr algn="just" eaLnBrk="1" hangingPunct="1"/>
            <a:r>
              <a:rPr lang="en-US" altLang="en-US" sz="2000" dirty="0" err="1">
                <a:latin typeface="Aptos" panose="020B0004020202020204" pitchFamily="34" charset="0"/>
              </a:rPr>
              <a:t>Secara</a:t>
            </a:r>
            <a:r>
              <a:rPr lang="en-US" altLang="en-US" sz="2000" dirty="0">
                <a:latin typeface="Aptos" panose="020B0004020202020204" pitchFamily="34" charset="0"/>
              </a:rPr>
              <a:t> </a:t>
            </a:r>
            <a:r>
              <a:rPr lang="en-US" altLang="en-US" sz="2000" dirty="0" err="1">
                <a:latin typeface="Aptos" panose="020B0004020202020204" pitchFamily="34" charset="0"/>
              </a:rPr>
              <a:t>umum</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 </a:t>
            </a:r>
            <a:r>
              <a:rPr lang="en-US" altLang="en-US" sz="2000" dirty="0" err="1">
                <a:latin typeface="Aptos" panose="020B0004020202020204" pitchFamily="34" charset="0"/>
              </a:rPr>
              <a:t>ini</a:t>
            </a:r>
            <a:r>
              <a:rPr lang="en-US" altLang="en-US" sz="2000" dirty="0">
                <a:latin typeface="Aptos" panose="020B0004020202020204" pitchFamily="34" charset="0"/>
              </a:rPr>
              <a:t> </a:t>
            </a:r>
            <a:r>
              <a:rPr lang="en-US" altLang="en-US" sz="2000" dirty="0" err="1">
                <a:latin typeface="Aptos" panose="020B0004020202020204" pitchFamily="34" charset="0"/>
              </a:rPr>
              <a:t>mempunyai</a:t>
            </a:r>
            <a:r>
              <a:rPr lang="en-US" altLang="en-US" sz="2000" dirty="0">
                <a:latin typeface="Aptos" panose="020B0004020202020204" pitchFamily="34" charset="0"/>
              </a:rPr>
              <a:t> </a:t>
            </a:r>
            <a:r>
              <a:rPr lang="en-US" altLang="en-US" sz="2000" dirty="0" err="1">
                <a:latin typeface="Aptos" panose="020B0004020202020204" pitchFamily="34" charset="0"/>
              </a:rPr>
              <a:t>bentuk</a:t>
            </a:r>
            <a:r>
              <a:rPr lang="en-US" altLang="en-US" sz="2000" dirty="0">
                <a:latin typeface="Aptos" panose="020B0004020202020204" pitchFamily="34" charset="0"/>
              </a:rPr>
              <a:t> </a:t>
            </a:r>
            <a:r>
              <a:rPr lang="en-US" altLang="en-US" sz="2000" dirty="0" err="1">
                <a:latin typeface="Aptos" panose="020B0004020202020204" pitchFamily="34" charset="0"/>
              </a:rPr>
              <a:t>mirip</a:t>
            </a:r>
            <a:r>
              <a:rPr lang="en-US" altLang="en-US" sz="2000" dirty="0">
                <a:latin typeface="Aptos" panose="020B0004020202020204" pitchFamily="34" charset="0"/>
              </a:rPr>
              <a:t> </a:t>
            </a:r>
            <a:r>
              <a:rPr lang="en-US" altLang="en-US" sz="2000" dirty="0" err="1">
                <a:latin typeface="Aptos" panose="020B0004020202020204" pitchFamily="34" charset="0"/>
              </a:rPr>
              <a:t>dengan</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 </a:t>
            </a:r>
            <a:r>
              <a:rPr lang="en-US" altLang="en-US" sz="2000" dirty="0" err="1">
                <a:latin typeface="Aptos" panose="020B0004020202020204" pitchFamily="34" charset="0"/>
              </a:rPr>
              <a:t>bintang</a:t>
            </a:r>
            <a:r>
              <a:rPr lang="en-US" altLang="en-US" sz="2000" dirty="0">
                <a:latin typeface="Aptos" panose="020B0004020202020204" pitchFamily="34" charset="0"/>
              </a:rPr>
              <a:t>. </a:t>
            </a:r>
          </a:p>
          <a:p>
            <a:pPr algn="just" eaLnBrk="1" hangingPunct="1"/>
            <a:r>
              <a:rPr lang="en-US" altLang="en-US" sz="2000" dirty="0" err="1">
                <a:latin typeface="Aptos" panose="020B0004020202020204" pitchFamily="34" charset="0"/>
              </a:rPr>
              <a:t>Organisasi</a:t>
            </a:r>
            <a:r>
              <a:rPr lang="en-US" altLang="en-US" sz="2000" dirty="0">
                <a:latin typeface="Aptos" panose="020B0004020202020204" pitchFamily="34" charset="0"/>
              </a:rPr>
              <a:t> data yang </a:t>
            </a:r>
            <a:r>
              <a:rPr lang="en-US" altLang="en-US" sz="2000" dirty="0" err="1">
                <a:latin typeface="Aptos" panose="020B0004020202020204" pitchFamily="34" charset="0"/>
              </a:rPr>
              <a:t>ada</a:t>
            </a:r>
            <a:r>
              <a:rPr lang="en-US" altLang="en-US" sz="2000" dirty="0">
                <a:latin typeface="Aptos" panose="020B0004020202020204" pitchFamily="34" charset="0"/>
              </a:rPr>
              <a:t> </a:t>
            </a:r>
            <a:r>
              <a:rPr lang="en-US" altLang="en-US" sz="2000" dirty="0" err="1">
                <a:latin typeface="Aptos" panose="020B0004020202020204" pitchFamily="34" charset="0"/>
              </a:rPr>
              <a:t>menggunakan</a:t>
            </a:r>
            <a:r>
              <a:rPr lang="en-US" altLang="en-US" sz="2000" dirty="0">
                <a:latin typeface="Aptos" panose="020B0004020202020204" pitchFamily="34" charset="0"/>
              </a:rPr>
              <a:t> de-</a:t>
            </a:r>
            <a:r>
              <a:rPr lang="en-US" altLang="en-US" sz="2000" dirty="0" err="1">
                <a:latin typeface="Aptos" panose="020B0004020202020204" pitchFamily="34" charset="0"/>
              </a:rPr>
              <a:t>sentralisasi</a:t>
            </a:r>
            <a:r>
              <a:rPr lang="en-US" altLang="en-US" sz="2000" dirty="0">
                <a:latin typeface="Aptos" panose="020B0004020202020204" pitchFamily="34" charset="0"/>
              </a:rPr>
              <a:t>, </a:t>
            </a:r>
            <a:r>
              <a:rPr lang="en-US" altLang="en-US" sz="2000" dirty="0" err="1">
                <a:latin typeface="Aptos" panose="020B0004020202020204" pitchFamily="34" charset="0"/>
              </a:rPr>
              <a:t>sedang</a:t>
            </a:r>
            <a:r>
              <a:rPr lang="en-US" altLang="en-US" sz="2000" dirty="0">
                <a:latin typeface="Aptos" panose="020B0004020202020204" pitchFamily="34" charset="0"/>
              </a:rPr>
              <a:t> </a:t>
            </a:r>
            <a:r>
              <a:rPr lang="en-US" altLang="en-US" sz="2000" dirty="0" err="1">
                <a:latin typeface="Aptos" panose="020B0004020202020204" pitchFamily="34" charset="0"/>
              </a:rPr>
              <a:t>untuk</a:t>
            </a:r>
            <a:r>
              <a:rPr lang="en-US" altLang="en-US" sz="2000" dirty="0">
                <a:latin typeface="Aptos" panose="020B0004020202020204" pitchFamily="34" charset="0"/>
              </a:rPr>
              <a:t> </a:t>
            </a:r>
            <a:r>
              <a:rPr lang="en-US" altLang="en-US" sz="2000" dirty="0" err="1">
                <a:latin typeface="Aptos" panose="020B0004020202020204" pitchFamily="34" charset="0"/>
              </a:rPr>
              <a:t>melakukan</a:t>
            </a:r>
            <a:r>
              <a:rPr lang="en-US" altLang="en-US" sz="2000" dirty="0">
                <a:latin typeface="Aptos" panose="020B0004020202020204" pitchFamily="34" charset="0"/>
              </a:rPr>
              <a:t> </a:t>
            </a:r>
            <a:r>
              <a:rPr lang="en-US" altLang="en-US" sz="2000" dirty="0" err="1">
                <a:latin typeface="Aptos" panose="020B0004020202020204" pitchFamily="34" charset="0"/>
              </a:rPr>
              <a:t>perawatan</a:t>
            </a:r>
            <a:r>
              <a:rPr lang="en-US" altLang="en-US" sz="2000" dirty="0">
                <a:latin typeface="Aptos" panose="020B0004020202020204" pitchFamily="34" charset="0"/>
              </a:rPr>
              <a:t>, </a:t>
            </a:r>
            <a:r>
              <a:rPr lang="en-US" altLang="en-US" sz="2000" dirty="0" err="1">
                <a:latin typeface="Aptos" panose="020B0004020202020204" pitchFamily="34" charset="0"/>
              </a:rPr>
              <a:t>digunakan</a:t>
            </a:r>
            <a:r>
              <a:rPr lang="en-US" altLang="en-US" sz="2000" dirty="0">
                <a:latin typeface="Aptos" panose="020B0004020202020204" pitchFamily="34" charset="0"/>
              </a:rPr>
              <a:t> </a:t>
            </a:r>
            <a:r>
              <a:rPr lang="en-US" altLang="en-US" sz="2000" dirty="0" err="1">
                <a:latin typeface="Aptos" panose="020B0004020202020204" pitchFamily="34" charset="0"/>
              </a:rPr>
              <a:t>fasilitas</a:t>
            </a:r>
            <a:r>
              <a:rPr lang="en-US" altLang="en-US" sz="2000" dirty="0">
                <a:latin typeface="Aptos" panose="020B0004020202020204" pitchFamily="34" charset="0"/>
              </a:rPr>
              <a:t> </a:t>
            </a:r>
            <a:r>
              <a:rPr lang="en-US" altLang="en-US" sz="2000" dirty="0" err="1">
                <a:latin typeface="Aptos" panose="020B0004020202020204" pitchFamily="34" charset="0"/>
              </a:rPr>
              <a:t>sentralisasi</a:t>
            </a:r>
            <a:r>
              <a:rPr lang="en-US" altLang="en-US" sz="2000" dirty="0">
                <a:latin typeface="Aptos" panose="020B0004020202020204" pitchFamily="34" charset="0"/>
              </a:rPr>
              <a:t>.</a:t>
            </a:r>
          </a:p>
        </p:txBody>
      </p:sp>
      <p:pic>
        <p:nvPicPr>
          <p:cNvPr id="38915" name="Picture 2" descr="http://img252.imageshack.us/img252/4364/85918903.jpg">
            <a:extLst>
              <a:ext uri="{FF2B5EF4-FFF2-40B4-BE49-F238E27FC236}">
                <a16:creationId xmlns:a16="http://schemas.microsoft.com/office/drawing/2014/main" id="{73C1BDF6-C03B-170F-0B55-7042EC3B4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125" y="3912626"/>
            <a:ext cx="4574875" cy="29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ED47-1DAC-5639-A95D-4CAAE91CA480}"/>
              </a:ext>
            </a:extLst>
          </p:cNvPr>
          <p:cNvSpPr>
            <a:spLocks noGrp="1"/>
          </p:cNvSpPr>
          <p:nvPr>
            <p:ph type="title"/>
          </p:nvPr>
        </p:nvSpPr>
        <p:spPr/>
        <p:txBody>
          <a:bodyPr/>
          <a:lstStyle/>
          <a:p>
            <a:pPr>
              <a:defRPr/>
            </a:pPr>
            <a:r>
              <a:rPr lang="en-US" dirty="0" err="1"/>
              <a:t>Topologi</a:t>
            </a:r>
            <a:r>
              <a:rPr lang="en-US" dirty="0"/>
              <a:t> Logic</a:t>
            </a:r>
          </a:p>
        </p:txBody>
      </p:sp>
      <p:sp>
        <p:nvSpPr>
          <p:cNvPr id="39939" name="Content Placeholder 2">
            <a:extLst>
              <a:ext uri="{FF2B5EF4-FFF2-40B4-BE49-F238E27FC236}">
                <a16:creationId xmlns:a16="http://schemas.microsoft.com/office/drawing/2014/main" id="{13DCA0B3-09C5-2FD9-BF7F-F5762007E1C8}"/>
              </a:ext>
            </a:extLst>
          </p:cNvPr>
          <p:cNvSpPr>
            <a:spLocks noGrp="1"/>
          </p:cNvSpPr>
          <p:nvPr>
            <p:ph idx="1"/>
          </p:nvPr>
        </p:nvSpPr>
        <p:spPr/>
        <p:txBody>
          <a:bodyPr>
            <a:normAutofit/>
          </a:bodyPr>
          <a:lstStyle/>
          <a:p>
            <a:pPr eaLnBrk="1" hangingPunct="1">
              <a:buFont typeface="Wingdings" panose="05000000000000000000" pitchFamily="2" charset="2"/>
              <a:buNone/>
            </a:pPr>
            <a:r>
              <a:rPr lang="en-US" altLang="en-US"/>
              <a:t>Topologi Broadcast</a:t>
            </a:r>
          </a:p>
          <a:p>
            <a:pPr algn="just" eaLnBrk="1" hangingPunct="1">
              <a:buFont typeface="Wingdings" panose="05000000000000000000" pitchFamily="2" charset="2"/>
              <a:buNone/>
            </a:pPr>
            <a:r>
              <a:rPr lang="en-US" altLang="en-US"/>
              <a:t>	Secara sederhana dapat digambarkan yaitu suatu host yang mengirimkan data kepada seluruh host lain pada media jaringan.</a:t>
            </a:r>
          </a:p>
          <a:p>
            <a:pPr algn="just" eaLnBrk="1" hangingPunct="1">
              <a:buFont typeface="Wingdings" panose="05000000000000000000" pitchFamily="2" charset="2"/>
              <a:buNone/>
            </a:pPr>
            <a:endParaRPr lang="en-US" altLang="en-US"/>
          </a:p>
          <a:p>
            <a:pPr algn="just" eaLnBrk="1" hangingPunct="1">
              <a:buFont typeface="Wingdings" panose="05000000000000000000" pitchFamily="2" charset="2"/>
              <a:buNone/>
            </a:pPr>
            <a:r>
              <a:rPr lang="en-US" altLang="en-US"/>
              <a:t>Topologi Token Passing</a:t>
            </a:r>
          </a:p>
          <a:p>
            <a:pPr algn="just" eaLnBrk="1" hangingPunct="1">
              <a:buFont typeface="Wingdings" panose="05000000000000000000" pitchFamily="2" charset="2"/>
              <a:buNone/>
            </a:pPr>
            <a:r>
              <a:rPr lang="en-US" altLang="en-US"/>
              <a:t>	Mengatur pengiriman data pada host melalui media dengan menggunakan token yang secara teratur berputar pada seluruh host. Host hanya dapat mengirimkan data hanya jika host tersebut memiliki token. Dengan token ini, collision dapat dicegah.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2950EA-40CF-3B7A-F442-CC9E6E5FF83C}"/>
              </a:ext>
            </a:extLst>
          </p:cNvPr>
          <p:cNvSpPr>
            <a:spLocks noGrp="1" noChangeArrowheads="1"/>
          </p:cNvSpPr>
          <p:nvPr>
            <p:ph type="title"/>
          </p:nvPr>
        </p:nvSpPr>
        <p:spPr/>
        <p:txBody>
          <a:bodyPr/>
          <a:lstStyle/>
          <a:p>
            <a:pPr>
              <a:defRPr/>
            </a:pPr>
            <a:r>
              <a:rPr lang="en-US"/>
              <a:t>Client/Server</a:t>
            </a:r>
          </a:p>
        </p:txBody>
      </p:sp>
      <p:sp>
        <p:nvSpPr>
          <p:cNvPr id="40963" name="Rectangle 3">
            <a:extLst>
              <a:ext uri="{FF2B5EF4-FFF2-40B4-BE49-F238E27FC236}">
                <a16:creationId xmlns:a16="http://schemas.microsoft.com/office/drawing/2014/main" id="{DBE05AC1-2F82-3699-91DE-B945AE86CAA5}"/>
              </a:ext>
            </a:extLst>
          </p:cNvPr>
          <p:cNvSpPr>
            <a:spLocks noGrp="1" noChangeArrowheads="1"/>
          </p:cNvSpPr>
          <p:nvPr>
            <p:ph idx="1"/>
          </p:nvPr>
        </p:nvSpPr>
        <p:spPr/>
        <p:txBody>
          <a:bodyPr>
            <a:normAutofit fontScale="92500" lnSpcReduction="10000"/>
          </a:bodyPr>
          <a:lstStyle/>
          <a:p>
            <a:pPr eaLnBrk="1" hangingPunct="1">
              <a:lnSpc>
                <a:spcPct val="80000"/>
              </a:lnSpc>
            </a:pPr>
            <a:r>
              <a:rPr lang="en-US" altLang="en-US" sz="2000"/>
              <a:t>Definisi:</a:t>
            </a:r>
          </a:p>
          <a:p>
            <a:pPr lvl="1" eaLnBrk="1" hangingPunct="1">
              <a:lnSpc>
                <a:spcPct val="80000"/>
              </a:lnSpc>
            </a:pPr>
            <a:r>
              <a:rPr lang="en-US" altLang="en-US"/>
              <a:t>Server (back end) = penyedia layanan yang menyediakan akses ke sumber daya jaringan</a:t>
            </a:r>
          </a:p>
          <a:p>
            <a:pPr lvl="1" eaLnBrk="1" hangingPunct="1">
              <a:lnSpc>
                <a:spcPct val="80000"/>
              </a:lnSpc>
            </a:pPr>
            <a:r>
              <a:rPr lang="en-US" altLang="en-US"/>
              <a:t>Client (front end) = komputer yang meminta layanan dari server</a:t>
            </a:r>
          </a:p>
          <a:p>
            <a:pPr eaLnBrk="1" hangingPunct="1">
              <a:lnSpc>
                <a:spcPct val="80000"/>
              </a:lnSpc>
            </a:pPr>
            <a:r>
              <a:rPr lang="en-US" altLang="en-US" sz="2000"/>
              <a:t>Client/Server yaitu jaringan komunikasi data yang terdiri dari banyak client dan satu atau lebih server.</a:t>
            </a:r>
          </a:p>
          <a:p>
            <a:pPr eaLnBrk="1" hangingPunct="1">
              <a:lnSpc>
                <a:spcPct val="80000"/>
              </a:lnSpc>
            </a:pPr>
            <a:r>
              <a:rPr lang="en-US" altLang="en-US" sz="2000"/>
              <a:t>Keuntungan:</a:t>
            </a:r>
          </a:p>
          <a:p>
            <a:pPr lvl="1" eaLnBrk="1" hangingPunct="1">
              <a:lnSpc>
                <a:spcPct val="80000"/>
              </a:lnSpc>
            </a:pPr>
            <a:r>
              <a:rPr lang="en-US" altLang="en-US"/>
              <a:t>Penyimpanan data yang terpusat memberikan kemudahan untuk pengelolaan dan backup data</a:t>
            </a:r>
          </a:p>
          <a:p>
            <a:pPr lvl="1" eaLnBrk="1" hangingPunct="1">
              <a:lnSpc>
                <a:spcPct val="80000"/>
              </a:lnSpc>
            </a:pPr>
            <a:r>
              <a:rPr lang="en-US" altLang="en-US"/>
              <a:t>Penggunaan spesifikasi server yang optimal mempercepat proses komunikasi di jaringan</a:t>
            </a:r>
          </a:p>
          <a:p>
            <a:pPr lvl="1" eaLnBrk="1" hangingPunct="1">
              <a:lnSpc>
                <a:spcPct val="80000"/>
              </a:lnSpc>
            </a:pPr>
            <a:r>
              <a:rPr lang="en-US" altLang="en-US"/>
              <a:t>Kemudahan mengatur user dan sharing peralatan mahal</a:t>
            </a:r>
          </a:p>
          <a:p>
            <a:pPr lvl="1" eaLnBrk="1" hangingPunct="1">
              <a:lnSpc>
                <a:spcPct val="80000"/>
              </a:lnSpc>
            </a:pPr>
            <a:r>
              <a:rPr lang="en-US" altLang="en-US"/>
              <a:t>Keamanan lebih terjamin</a:t>
            </a:r>
          </a:p>
          <a:p>
            <a:pPr eaLnBrk="1" hangingPunct="1">
              <a:lnSpc>
                <a:spcPct val="80000"/>
              </a:lnSpc>
            </a:pPr>
            <a:r>
              <a:rPr lang="en-US" altLang="en-US" sz="2000"/>
              <a:t>Keuntungan:</a:t>
            </a:r>
          </a:p>
          <a:p>
            <a:pPr lvl="1" eaLnBrk="1" hangingPunct="1">
              <a:lnSpc>
                <a:spcPct val="80000"/>
              </a:lnSpc>
            </a:pPr>
            <a:r>
              <a:rPr lang="en-US" altLang="en-US"/>
              <a:t>Biaya pembelian hardware dan software server</a:t>
            </a:r>
          </a:p>
          <a:p>
            <a:pPr lvl="1" eaLnBrk="1" hangingPunct="1">
              <a:lnSpc>
                <a:spcPct val="80000"/>
              </a:lnSpc>
            </a:pPr>
            <a:r>
              <a:rPr lang="en-US" altLang="en-US"/>
              <a:t>Dibutuhkan administrator jaringan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A5A6F53-F5A3-4B3C-5071-38686CB56527}"/>
              </a:ext>
            </a:extLst>
          </p:cNvPr>
          <p:cNvSpPr>
            <a:spLocks noGrp="1" noChangeArrowheads="1"/>
          </p:cNvSpPr>
          <p:nvPr>
            <p:ph type="title"/>
          </p:nvPr>
        </p:nvSpPr>
        <p:spPr/>
        <p:txBody>
          <a:bodyPr/>
          <a:lstStyle/>
          <a:p>
            <a:pPr>
              <a:defRPr/>
            </a:pPr>
            <a:r>
              <a:rPr lang="en-US"/>
              <a:t>Peer-to-Peer</a:t>
            </a:r>
          </a:p>
        </p:txBody>
      </p:sp>
      <p:sp>
        <p:nvSpPr>
          <p:cNvPr id="41987" name="Rectangle 3">
            <a:extLst>
              <a:ext uri="{FF2B5EF4-FFF2-40B4-BE49-F238E27FC236}">
                <a16:creationId xmlns:a16="http://schemas.microsoft.com/office/drawing/2014/main" id="{65239143-B3A0-EBE9-033C-13D0704B10F6}"/>
              </a:ext>
            </a:extLst>
          </p:cNvPr>
          <p:cNvSpPr>
            <a:spLocks noGrp="1" noChangeArrowheads="1"/>
          </p:cNvSpPr>
          <p:nvPr>
            <p:ph idx="1"/>
          </p:nvPr>
        </p:nvSpPr>
        <p:spPr/>
        <p:txBody>
          <a:bodyPr>
            <a:normAutofit/>
          </a:bodyPr>
          <a:lstStyle/>
          <a:p>
            <a:pPr eaLnBrk="1" hangingPunct="1">
              <a:lnSpc>
                <a:spcPct val="90000"/>
              </a:lnSpc>
            </a:pPr>
            <a:r>
              <a:rPr lang="en-US" altLang="en-US" sz="2800"/>
              <a:t>Sebuah workgroup, dimana setiap komputer dapat berfungsi sebagai client dan server sekaligus</a:t>
            </a:r>
          </a:p>
          <a:p>
            <a:pPr eaLnBrk="1" hangingPunct="1">
              <a:lnSpc>
                <a:spcPct val="90000"/>
              </a:lnSpc>
            </a:pPr>
            <a:r>
              <a:rPr lang="en-US" altLang="en-US" sz="2800"/>
              <a:t>Keuntungan:</a:t>
            </a:r>
          </a:p>
          <a:p>
            <a:pPr lvl="1" eaLnBrk="1" hangingPunct="1">
              <a:lnSpc>
                <a:spcPct val="90000"/>
              </a:lnSpc>
            </a:pPr>
            <a:r>
              <a:rPr lang="en-US" altLang="en-US" sz="2400"/>
              <a:t>Tidak ada biaya tambahan untuk pembelian hardware dan software server</a:t>
            </a:r>
          </a:p>
          <a:p>
            <a:pPr lvl="1" eaLnBrk="1" hangingPunct="1">
              <a:lnSpc>
                <a:spcPct val="90000"/>
              </a:lnSpc>
            </a:pPr>
            <a:r>
              <a:rPr lang="en-US" altLang="en-US" sz="2400"/>
              <a:t>Tidak diperlukan administrator jaringan</a:t>
            </a:r>
          </a:p>
          <a:p>
            <a:pPr eaLnBrk="1" hangingPunct="1">
              <a:lnSpc>
                <a:spcPct val="90000"/>
              </a:lnSpc>
            </a:pPr>
            <a:r>
              <a:rPr lang="en-US" altLang="en-US" sz="2800"/>
              <a:t>Kekurangan:</a:t>
            </a:r>
          </a:p>
          <a:p>
            <a:pPr lvl="1" eaLnBrk="1" hangingPunct="1">
              <a:lnSpc>
                <a:spcPct val="90000"/>
              </a:lnSpc>
            </a:pPr>
            <a:r>
              <a:rPr lang="en-US" altLang="en-US" sz="2400"/>
              <a:t>Sharing sumber daya membebani proses di komputer yang bersangkutan</a:t>
            </a:r>
          </a:p>
          <a:p>
            <a:pPr lvl="1" eaLnBrk="1" hangingPunct="1">
              <a:lnSpc>
                <a:spcPct val="90000"/>
              </a:lnSpc>
            </a:pPr>
            <a:r>
              <a:rPr lang="en-US" altLang="en-US" sz="2400"/>
              <a:t>Keamanan tidak terjamin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DA5846-A0D2-FF7A-9D25-6D8E31DA14AC}"/>
              </a:ext>
            </a:extLst>
          </p:cNvPr>
          <p:cNvSpPr>
            <a:spLocks noGrp="1" noChangeArrowheads="1"/>
          </p:cNvSpPr>
          <p:nvPr>
            <p:ph type="title"/>
          </p:nvPr>
        </p:nvSpPr>
        <p:spPr/>
        <p:txBody>
          <a:bodyPr/>
          <a:lstStyle/>
          <a:p>
            <a:pPr>
              <a:defRPr/>
            </a:pPr>
            <a:r>
              <a:rPr lang="en-US"/>
              <a:t>Hybrid</a:t>
            </a:r>
          </a:p>
        </p:txBody>
      </p:sp>
      <p:sp>
        <p:nvSpPr>
          <p:cNvPr id="43011" name="Rectangle 3">
            <a:extLst>
              <a:ext uri="{FF2B5EF4-FFF2-40B4-BE49-F238E27FC236}">
                <a16:creationId xmlns:a16="http://schemas.microsoft.com/office/drawing/2014/main" id="{F712D6E0-C358-1AB7-DEAD-5E1EAA4F7C94}"/>
              </a:ext>
            </a:extLst>
          </p:cNvPr>
          <p:cNvSpPr>
            <a:spLocks noGrp="1" noChangeArrowheads="1"/>
          </p:cNvSpPr>
          <p:nvPr>
            <p:ph idx="1"/>
          </p:nvPr>
        </p:nvSpPr>
        <p:spPr>
          <a:xfrm>
            <a:off x="1024128" y="1754038"/>
            <a:ext cx="9034273" cy="1981200"/>
          </a:xfrm>
        </p:spPr>
        <p:txBody>
          <a:bodyPr>
            <a:normAutofit/>
          </a:bodyPr>
          <a:lstStyle/>
          <a:p>
            <a:pPr eaLnBrk="1" hangingPunct="1"/>
            <a:r>
              <a:rPr lang="en-US" altLang="en-US" sz="2000" dirty="0" err="1">
                <a:latin typeface="Aptos" panose="020B0004020202020204" pitchFamily="34" charset="0"/>
              </a:rPr>
              <a:t>Menggabungkan</a:t>
            </a:r>
            <a:r>
              <a:rPr lang="en-US" altLang="en-US" sz="2000" dirty="0">
                <a:latin typeface="Aptos" panose="020B0004020202020204" pitchFamily="34" charset="0"/>
              </a:rPr>
              <a:t> </a:t>
            </a:r>
            <a:r>
              <a:rPr lang="en-US" altLang="en-US" sz="2000" dirty="0" err="1">
                <a:latin typeface="Aptos" panose="020B0004020202020204" pitchFamily="34" charset="0"/>
              </a:rPr>
              <a:t>keuntungan</a:t>
            </a:r>
            <a:r>
              <a:rPr lang="en-US" altLang="en-US" sz="2000" dirty="0">
                <a:latin typeface="Aptos" panose="020B0004020202020204" pitchFamily="34" charset="0"/>
              </a:rPr>
              <a:t> </a:t>
            </a:r>
            <a:r>
              <a:rPr lang="en-US" altLang="en-US" sz="2000" dirty="0" err="1">
                <a:latin typeface="Aptos" panose="020B0004020202020204" pitchFamily="34" charset="0"/>
              </a:rPr>
              <a:t>jaringan</a:t>
            </a:r>
            <a:r>
              <a:rPr lang="en-US" altLang="en-US" sz="2000" dirty="0">
                <a:latin typeface="Aptos" panose="020B0004020202020204" pitchFamily="34" charset="0"/>
              </a:rPr>
              <a:t> client/server dan peer-to-peer</a:t>
            </a:r>
          </a:p>
          <a:p>
            <a:pPr eaLnBrk="1" hangingPunct="1"/>
            <a:r>
              <a:rPr lang="en-US" altLang="en-US" sz="2000" dirty="0">
                <a:latin typeface="Aptos" panose="020B0004020202020204" pitchFamily="34" charset="0"/>
              </a:rPr>
              <a:t>User </a:t>
            </a:r>
            <a:r>
              <a:rPr lang="en-US" altLang="en-US" sz="2000" dirty="0" err="1">
                <a:latin typeface="Aptos" panose="020B0004020202020204" pitchFamily="34" charset="0"/>
              </a:rPr>
              <a:t>dapat</a:t>
            </a:r>
            <a:r>
              <a:rPr lang="en-US" altLang="en-US" sz="2000" dirty="0">
                <a:latin typeface="Aptos" panose="020B0004020202020204" pitchFamily="34" charset="0"/>
              </a:rPr>
              <a:t> </a:t>
            </a:r>
            <a:r>
              <a:rPr lang="en-US" altLang="en-US" sz="2000" dirty="0" err="1">
                <a:latin typeface="Aptos" panose="020B0004020202020204" pitchFamily="34" charset="0"/>
              </a:rPr>
              <a:t>mengakses</a:t>
            </a:r>
            <a:r>
              <a:rPr lang="en-US" altLang="en-US" sz="2000" dirty="0">
                <a:latin typeface="Aptos" panose="020B0004020202020204" pitchFamily="34" charset="0"/>
              </a:rPr>
              <a:t> </a:t>
            </a:r>
            <a:r>
              <a:rPr lang="en-US" altLang="en-US" sz="2000" dirty="0" err="1">
                <a:latin typeface="Aptos" panose="020B0004020202020204" pitchFamily="34" charset="0"/>
              </a:rPr>
              <a:t>sumber</a:t>
            </a:r>
            <a:r>
              <a:rPr lang="en-US" altLang="en-US" sz="2000" dirty="0">
                <a:latin typeface="Aptos" panose="020B0004020202020204" pitchFamily="34" charset="0"/>
              </a:rPr>
              <a:t> </a:t>
            </a:r>
            <a:r>
              <a:rPr lang="en-US" altLang="en-US" sz="2000" dirty="0" err="1">
                <a:latin typeface="Aptos" panose="020B0004020202020204" pitchFamily="34" charset="0"/>
              </a:rPr>
              <a:t>daya</a:t>
            </a:r>
            <a:r>
              <a:rPr lang="en-US" altLang="en-US" sz="2000" dirty="0">
                <a:latin typeface="Aptos" panose="020B0004020202020204" pitchFamily="34" charset="0"/>
              </a:rPr>
              <a:t> yang di-share oleh </a:t>
            </a:r>
            <a:r>
              <a:rPr lang="en-US" altLang="en-US" sz="2000" dirty="0" err="1">
                <a:latin typeface="Aptos" panose="020B0004020202020204" pitchFamily="34" charset="0"/>
              </a:rPr>
              <a:t>jaringan</a:t>
            </a:r>
            <a:r>
              <a:rPr lang="en-US" altLang="en-US" sz="2000" dirty="0">
                <a:latin typeface="Aptos" panose="020B0004020202020204" pitchFamily="34" charset="0"/>
              </a:rPr>
              <a:t> peer-to-peer, dan </a:t>
            </a:r>
            <a:r>
              <a:rPr lang="en-US" altLang="en-US" sz="2000" dirty="0" err="1">
                <a:latin typeface="Aptos" panose="020B0004020202020204" pitchFamily="34" charset="0"/>
              </a:rPr>
              <a:t>secara</a:t>
            </a:r>
            <a:r>
              <a:rPr lang="en-US" altLang="en-US" sz="2000" dirty="0">
                <a:latin typeface="Aptos" panose="020B0004020202020204" pitchFamily="34" charset="0"/>
              </a:rPr>
              <a:t> </a:t>
            </a:r>
            <a:r>
              <a:rPr lang="en-US" altLang="en-US" sz="2000" dirty="0" err="1">
                <a:latin typeface="Aptos" panose="020B0004020202020204" pitchFamily="34" charset="0"/>
              </a:rPr>
              <a:t>bersamaan</a:t>
            </a:r>
            <a:r>
              <a:rPr lang="en-US" altLang="en-US" sz="2000" dirty="0">
                <a:latin typeface="Aptos" panose="020B0004020202020204" pitchFamily="34" charset="0"/>
              </a:rPr>
              <a:t> </a:t>
            </a:r>
            <a:r>
              <a:rPr lang="en-US" altLang="en-US" sz="2000" dirty="0" err="1">
                <a:latin typeface="Aptos" panose="020B0004020202020204" pitchFamily="34" charset="0"/>
              </a:rPr>
              <a:t>dapat</a:t>
            </a:r>
            <a:r>
              <a:rPr lang="en-US" altLang="en-US" sz="2000" dirty="0">
                <a:latin typeface="Aptos" panose="020B0004020202020204" pitchFamily="34" charset="0"/>
              </a:rPr>
              <a:t> </a:t>
            </a:r>
            <a:r>
              <a:rPr lang="en-US" altLang="en-US" sz="2000" dirty="0" err="1">
                <a:latin typeface="Aptos" panose="020B0004020202020204" pitchFamily="34" charset="0"/>
              </a:rPr>
              <a:t>menggunakan</a:t>
            </a:r>
            <a:r>
              <a:rPr lang="en-US" altLang="en-US" sz="2000" dirty="0">
                <a:latin typeface="Aptos" panose="020B0004020202020204" pitchFamily="34" charset="0"/>
              </a:rPr>
              <a:t> </a:t>
            </a:r>
            <a:r>
              <a:rPr lang="en-US" altLang="en-US" sz="2000" dirty="0" err="1">
                <a:latin typeface="Aptos" panose="020B0004020202020204" pitchFamily="34" charset="0"/>
              </a:rPr>
              <a:t>sumber</a:t>
            </a:r>
            <a:r>
              <a:rPr lang="en-US" altLang="en-US" sz="2000" dirty="0">
                <a:latin typeface="Aptos" panose="020B0004020202020204" pitchFamily="34" charset="0"/>
              </a:rPr>
              <a:t> </a:t>
            </a:r>
            <a:r>
              <a:rPr lang="en-US" altLang="en-US" sz="2000" dirty="0" err="1">
                <a:latin typeface="Aptos" panose="020B0004020202020204" pitchFamily="34" charset="0"/>
              </a:rPr>
              <a:t>daya</a:t>
            </a:r>
            <a:r>
              <a:rPr lang="en-US" altLang="en-US" sz="2000" dirty="0">
                <a:latin typeface="Aptos" panose="020B0004020202020204" pitchFamily="34" charset="0"/>
              </a:rPr>
              <a:t> yang </a:t>
            </a:r>
            <a:r>
              <a:rPr lang="en-US" altLang="en-US" sz="2000" dirty="0" err="1">
                <a:latin typeface="Aptos" panose="020B0004020202020204" pitchFamily="34" charset="0"/>
              </a:rPr>
              <a:t>disediakan</a:t>
            </a:r>
            <a:r>
              <a:rPr lang="en-US" altLang="en-US" sz="2000" dirty="0">
                <a:latin typeface="Aptos" panose="020B0004020202020204" pitchFamily="34" charset="0"/>
              </a:rPr>
              <a:t> oleh server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4514-0E09-C34D-A249-603F9CE10178}"/>
              </a:ext>
            </a:extLst>
          </p:cNvPr>
          <p:cNvSpPr>
            <a:spLocks noGrp="1"/>
          </p:cNvSpPr>
          <p:nvPr>
            <p:ph type="title"/>
          </p:nvPr>
        </p:nvSpPr>
        <p:spPr>
          <a:xfrm>
            <a:off x="931654" y="961846"/>
            <a:ext cx="6571343" cy="710755"/>
          </a:xfrm>
        </p:spPr>
        <p:txBody>
          <a:bodyPr>
            <a:normAutofit fontScale="90000"/>
          </a:bodyPr>
          <a:lstStyle/>
          <a:p>
            <a:pPr>
              <a:defRPr/>
            </a:pPr>
            <a:r>
              <a:rPr lang="en-US" dirty="0" err="1"/>
              <a:t>Sejarah</a:t>
            </a:r>
            <a:endParaRPr lang="en-US" dirty="0"/>
          </a:p>
        </p:txBody>
      </p:sp>
      <p:sp>
        <p:nvSpPr>
          <p:cNvPr id="3" name="Content Placeholder 2">
            <a:extLst>
              <a:ext uri="{FF2B5EF4-FFF2-40B4-BE49-F238E27FC236}">
                <a16:creationId xmlns:a16="http://schemas.microsoft.com/office/drawing/2014/main" id="{B0353223-557B-1537-ABC7-8A99B3F02324}"/>
              </a:ext>
            </a:extLst>
          </p:cNvPr>
          <p:cNvSpPr>
            <a:spLocks noGrp="1"/>
          </p:cNvSpPr>
          <p:nvPr>
            <p:ph idx="1"/>
          </p:nvPr>
        </p:nvSpPr>
        <p:spPr>
          <a:xfrm>
            <a:off x="931654" y="2015734"/>
            <a:ext cx="9279148" cy="3242067"/>
          </a:xfrm>
        </p:spPr>
        <p:txBody>
          <a:bodyPr>
            <a:normAutofit fontScale="92500" lnSpcReduction="10000"/>
          </a:bodyPr>
          <a:lstStyle/>
          <a:p>
            <a:pPr marL="274320" indent="-274320" algn="just">
              <a:spcAft>
                <a:spcPts val="0"/>
              </a:spcAft>
              <a:buFont typeface="Wingdings"/>
              <a:buChar char=""/>
              <a:defRPr/>
            </a:pPr>
            <a:r>
              <a:rPr lang="en-US" dirty="0" err="1">
                <a:latin typeface="Aptos" panose="020B0004020202020204" pitchFamily="34" charset="0"/>
              </a:rPr>
              <a:t>Tahun</a:t>
            </a:r>
            <a:r>
              <a:rPr lang="en-US" dirty="0">
                <a:latin typeface="Aptos" panose="020B0004020202020204" pitchFamily="34" charset="0"/>
              </a:rPr>
              <a:t> 1950-an </a:t>
            </a:r>
            <a:r>
              <a:rPr lang="en-US" dirty="0" err="1">
                <a:latin typeface="Aptos" panose="020B0004020202020204" pitchFamily="34" charset="0"/>
              </a:rPr>
              <a:t>ditemukan</a:t>
            </a:r>
            <a:r>
              <a:rPr lang="en-US" dirty="0">
                <a:latin typeface="Aptos" panose="020B0004020202020204" pitchFamily="34" charset="0"/>
              </a:rPr>
              <a:t> </a:t>
            </a:r>
            <a:r>
              <a:rPr lang="en-US" dirty="0" err="1">
                <a:latin typeface="Aptos" panose="020B0004020202020204" pitchFamily="34" charset="0"/>
              </a:rPr>
              <a:t>konsep</a:t>
            </a:r>
            <a:r>
              <a:rPr lang="en-US" dirty="0">
                <a:latin typeface="Aptos" panose="020B0004020202020204" pitchFamily="34" charset="0"/>
              </a:rPr>
              <a:t> </a:t>
            </a:r>
            <a:r>
              <a:rPr lang="en-US" dirty="0" err="1">
                <a:latin typeface="Aptos" panose="020B0004020202020204" pitchFamily="34" charset="0"/>
              </a:rPr>
              <a:t>distribusi</a:t>
            </a:r>
            <a:r>
              <a:rPr lang="en-US" dirty="0">
                <a:latin typeface="Aptos" panose="020B0004020202020204" pitchFamily="34" charset="0"/>
              </a:rPr>
              <a:t> proses </a:t>
            </a:r>
            <a:r>
              <a:rPr lang="en-US" dirty="0" err="1">
                <a:latin typeface="Aptos" panose="020B0004020202020204" pitchFamily="34" charset="0"/>
              </a:rPr>
              <a:t>berdasarkan</a:t>
            </a:r>
            <a:r>
              <a:rPr lang="en-US" dirty="0">
                <a:latin typeface="Aptos" panose="020B0004020202020204" pitchFamily="34" charset="0"/>
              </a:rPr>
              <a:t> </a:t>
            </a:r>
            <a:r>
              <a:rPr lang="en-US" dirty="0" err="1">
                <a:latin typeface="Aptos" panose="020B0004020202020204" pitchFamily="34" charset="0"/>
              </a:rPr>
              <a:t>waktu</a:t>
            </a:r>
            <a:r>
              <a:rPr lang="en-US" dirty="0">
                <a:latin typeface="Aptos" panose="020B0004020202020204" pitchFamily="34" charset="0"/>
              </a:rPr>
              <a:t> yang </a:t>
            </a:r>
            <a:r>
              <a:rPr lang="en-US" dirty="0" err="1">
                <a:latin typeface="Aptos" panose="020B0004020202020204" pitchFamily="34" charset="0"/>
              </a:rPr>
              <a:t>dikenal</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nama TSS (Time Sharing System), dan </a:t>
            </a:r>
            <a:r>
              <a:rPr lang="en-US" dirty="0" err="1">
                <a:latin typeface="Aptos" panose="020B0004020202020204" pitchFamily="34" charset="0"/>
              </a:rPr>
              <a:t>untuk</a:t>
            </a:r>
            <a:r>
              <a:rPr lang="en-US" dirty="0">
                <a:latin typeface="Aptos" panose="020B0004020202020204" pitchFamily="34" charset="0"/>
              </a:rPr>
              <a:t> </a:t>
            </a:r>
            <a:r>
              <a:rPr lang="en-US" dirty="0" err="1">
                <a:latin typeface="Aptos" panose="020B0004020202020204" pitchFamily="34" charset="0"/>
              </a:rPr>
              <a:t>pertama</a:t>
            </a:r>
            <a:r>
              <a:rPr lang="en-US" dirty="0">
                <a:latin typeface="Aptos" panose="020B0004020202020204" pitchFamily="34" charset="0"/>
              </a:rPr>
              <a:t> kali </a:t>
            </a:r>
            <a:r>
              <a:rPr lang="en-US" dirty="0" err="1">
                <a:latin typeface="Aptos" panose="020B0004020202020204" pitchFamily="34" charset="0"/>
              </a:rPr>
              <a:t>terbentuklah</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(network) </a:t>
            </a:r>
            <a:r>
              <a:rPr lang="en-US" dirty="0" err="1">
                <a:latin typeface="Aptos" panose="020B0004020202020204" pitchFamily="34" charset="0"/>
              </a:rPr>
              <a:t>komputer</a:t>
            </a:r>
            <a:r>
              <a:rPr lang="en-US" dirty="0">
                <a:latin typeface="Aptos" panose="020B0004020202020204" pitchFamily="34" charset="0"/>
              </a:rPr>
              <a:t> pada lapis </a:t>
            </a:r>
            <a:r>
              <a:rPr lang="en-US" dirty="0" err="1">
                <a:latin typeface="Aptos" panose="020B0004020202020204" pitchFamily="34" charset="0"/>
              </a:rPr>
              <a:t>aplikasi</a:t>
            </a:r>
            <a:r>
              <a:rPr lang="en-US" dirty="0">
                <a:latin typeface="Aptos" panose="020B0004020202020204" pitchFamily="34" charset="0"/>
              </a:rPr>
              <a:t>.</a:t>
            </a:r>
          </a:p>
          <a:p>
            <a:pPr marL="274320" indent="-274320" algn="just">
              <a:spcAft>
                <a:spcPts val="0"/>
              </a:spcAft>
              <a:buFont typeface="Wingdings"/>
              <a:buChar char=""/>
              <a:defRPr/>
            </a:pP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tahun</a:t>
            </a:r>
            <a:r>
              <a:rPr lang="en-US" dirty="0">
                <a:latin typeface="Aptos" panose="020B0004020202020204" pitchFamily="34" charset="0"/>
              </a:rPr>
              <a:t> 1957 Advanced Research Projects Agency (</a:t>
            </a:r>
            <a:r>
              <a:rPr lang="en-US" dirty="0" err="1">
                <a:latin typeface="Aptos" panose="020B0004020202020204" pitchFamily="34" charset="0"/>
              </a:rPr>
              <a:t>ARPA</a:t>
            </a:r>
            <a:r>
              <a:rPr lang="en-US" dirty="0">
                <a:latin typeface="Aptos" panose="020B0004020202020204" pitchFamily="34" charset="0"/>
              </a:rPr>
              <a:t>) </a:t>
            </a:r>
            <a:r>
              <a:rPr lang="en-US" dirty="0" err="1">
                <a:latin typeface="Aptos" panose="020B0004020202020204" pitchFamily="34" charset="0"/>
              </a:rPr>
              <a:t>dibentuk</a:t>
            </a:r>
            <a:r>
              <a:rPr lang="en-US" dirty="0">
                <a:latin typeface="Aptos" panose="020B0004020202020204" pitchFamily="34" charset="0"/>
              </a:rPr>
              <a:t> </a:t>
            </a:r>
            <a:r>
              <a:rPr lang="en-US" dirty="0" err="1">
                <a:latin typeface="Aptos" panose="020B0004020202020204" pitchFamily="34" charset="0"/>
              </a:rPr>
              <a:t>oleh</a:t>
            </a:r>
            <a:r>
              <a:rPr lang="en-US" dirty="0">
                <a:latin typeface="Aptos" panose="020B0004020202020204" pitchFamily="34" charset="0"/>
              </a:rPr>
              <a:t> </a:t>
            </a:r>
            <a:r>
              <a:rPr lang="en-US" dirty="0" err="1">
                <a:latin typeface="Aptos" panose="020B0004020202020204" pitchFamily="34" charset="0"/>
              </a:rPr>
              <a:t>Departement</a:t>
            </a:r>
            <a:r>
              <a:rPr lang="en-US" dirty="0">
                <a:latin typeface="Aptos" panose="020B0004020202020204" pitchFamily="34" charset="0"/>
              </a:rPr>
              <a:t> of </a:t>
            </a:r>
            <a:r>
              <a:rPr lang="en-US" dirty="0" err="1">
                <a:latin typeface="Aptos" panose="020B0004020202020204" pitchFamily="34" charset="0"/>
              </a:rPr>
              <a:t>Defence</a:t>
            </a:r>
            <a:r>
              <a:rPr lang="en-US" dirty="0">
                <a:latin typeface="Aptos" panose="020B0004020202020204" pitchFamily="34" charset="0"/>
              </a:rPr>
              <a:t> (</a:t>
            </a:r>
            <a:r>
              <a:rPr lang="en-US" dirty="0" err="1">
                <a:latin typeface="Aptos" panose="020B0004020202020204" pitchFamily="34" charset="0"/>
              </a:rPr>
              <a:t>DoD</a:t>
            </a:r>
            <a:r>
              <a:rPr lang="en-US" dirty="0">
                <a:latin typeface="Aptos" panose="020B0004020202020204" pitchFamily="34" charset="0"/>
              </a:rPr>
              <a:t>) USA. </a:t>
            </a:r>
          </a:p>
          <a:p>
            <a:pPr marL="274320" indent="-274320" algn="just">
              <a:spcAft>
                <a:spcPts val="0"/>
              </a:spcAft>
              <a:buFont typeface="Wingdings"/>
              <a:buChar char=""/>
              <a:defRPr/>
            </a:pP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tahun</a:t>
            </a:r>
            <a:r>
              <a:rPr lang="en-US" dirty="0">
                <a:latin typeface="Aptos" panose="020B0004020202020204" pitchFamily="34" charset="0"/>
              </a:rPr>
              <a:t> 1967 </a:t>
            </a:r>
            <a:r>
              <a:rPr lang="en-US" dirty="0" err="1">
                <a:latin typeface="Aptos" panose="020B0004020202020204" pitchFamily="34" charset="0"/>
              </a:rPr>
              <a:t>desain</a:t>
            </a:r>
            <a:r>
              <a:rPr lang="en-US" dirty="0">
                <a:latin typeface="Aptos" panose="020B0004020202020204" pitchFamily="34" charset="0"/>
              </a:rPr>
              <a:t> </a:t>
            </a:r>
            <a:r>
              <a:rPr lang="en-US" dirty="0" err="1">
                <a:latin typeface="Aptos" panose="020B0004020202020204" pitchFamily="34" charset="0"/>
              </a:rPr>
              <a:t>awal</a:t>
            </a:r>
            <a:r>
              <a:rPr lang="en-US" dirty="0">
                <a:latin typeface="Aptos" panose="020B0004020202020204" pitchFamily="34" charset="0"/>
              </a:rPr>
              <a:t> </a:t>
            </a:r>
            <a:r>
              <a:rPr lang="en-US" dirty="0" err="1">
                <a:latin typeface="Aptos" panose="020B0004020202020204" pitchFamily="34" charset="0"/>
              </a:rPr>
              <a:t>dari</a:t>
            </a:r>
            <a:r>
              <a:rPr lang="en-US" dirty="0">
                <a:latin typeface="Aptos" panose="020B0004020202020204" pitchFamily="34" charset="0"/>
              </a:rPr>
              <a:t> ARPANET </a:t>
            </a:r>
            <a:r>
              <a:rPr lang="en-US" dirty="0" err="1">
                <a:latin typeface="Aptos" panose="020B0004020202020204" pitchFamily="34" charset="0"/>
              </a:rPr>
              <a:t>diterbitkan</a:t>
            </a:r>
            <a:r>
              <a:rPr lang="en-US" dirty="0">
                <a:latin typeface="Aptos" panose="020B0004020202020204" pitchFamily="34" charset="0"/>
              </a:rPr>
              <a:t> </a:t>
            </a:r>
          </a:p>
          <a:p>
            <a:pPr marL="274320" indent="-274320" algn="just">
              <a:spcAft>
                <a:spcPts val="0"/>
              </a:spcAft>
              <a:buFont typeface="Wingdings"/>
              <a:buChar char=""/>
              <a:defRPr/>
            </a:pPr>
            <a:r>
              <a:rPr lang="en-US" dirty="0" err="1">
                <a:latin typeface="Aptos" panose="020B0004020202020204" pitchFamily="34" charset="0"/>
              </a:rPr>
              <a:t>dan</a:t>
            </a:r>
            <a:r>
              <a:rPr lang="en-US" dirty="0">
                <a:latin typeface="Aptos" panose="020B0004020202020204" pitchFamily="34" charset="0"/>
              </a:rPr>
              <a:t> </a:t>
            </a:r>
            <a:r>
              <a:rPr lang="en-US" dirty="0" err="1">
                <a:latin typeface="Aptos" panose="020B0004020202020204" pitchFamily="34" charset="0"/>
              </a:rPr>
              <a:t>tahun</a:t>
            </a:r>
            <a:r>
              <a:rPr lang="en-US" dirty="0">
                <a:latin typeface="Aptos" panose="020B0004020202020204" pitchFamily="34" charset="0"/>
              </a:rPr>
              <a:t> 1969 </a:t>
            </a:r>
            <a:r>
              <a:rPr lang="en-US" dirty="0" err="1">
                <a:latin typeface="Aptos" panose="020B0004020202020204" pitchFamily="34" charset="0"/>
              </a:rPr>
              <a:t>DoD</a:t>
            </a:r>
            <a:r>
              <a:rPr lang="en-US" dirty="0">
                <a:latin typeface="Aptos" panose="020B0004020202020204" pitchFamily="34" charset="0"/>
              </a:rPr>
              <a:t> </a:t>
            </a:r>
            <a:r>
              <a:rPr lang="en-US" dirty="0" err="1">
                <a:latin typeface="Aptos" panose="020B0004020202020204" pitchFamily="34" charset="0"/>
              </a:rPr>
              <a:t>menggelar</a:t>
            </a:r>
            <a:r>
              <a:rPr lang="en-US" dirty="0">
                <a:latin typeface="Aptos" panose="020B0004020202020204" pitchFamily="34" charset="0"/>
              </a:rPr>
              <a:t> </a:t>
            </a:r>
            <a:r>
              <a:rPr lang="en-US" dirty="0" err="1">
                <a:latin typeface="Aptos" panose="020B0004020202020204" pitchFamily="34" charset="0"/>
              </a:rPr>
              <a:t>pengembangan</a:t>
            </a:r>
            <a:r>
              <a:rPr lang="en-US" dirty="0">
                <a:latin typeface="Aptos" panose="020B0004020202020204" pitchFamily="34" charset="0"/>
              </a:rPr>
              <a:t> ARPANET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mengadakan</a:t>
            </a:r>
            <a:r>
              <a:rPr lang="en-US" dirty="0">
                <a:latin typeface="Aptos" panose="020B0004020202020204" pitchFamily="34" charset="0"/>
              </a:rPr>
              <a:t> </a:t>
            </a:r>
            <a:r>
              <a:rPr lang="en-US" dirty="0" err="1">
                <a:latin typeface="Aptos" panose="020B0004020202020204" pitchFamily="34" charset="0"/>
              </a:rPr>
              <a:t>riset</a:t>
            </a:r>
            <a:r>
              <a:rPr lang="en-US" dirty="0">
                <a:latin typeface="Aptos" panose="020B0004020202020204" pitchFamily="34" charset="0"/>
              </a:rPr>
              <a:t> </a:t>
            </a:r>
            <a:r>
              <a:rPr lang="en-US" dirty="0" err="1">
                <a:latin typeface="Aptos" panose="020B0004020202020204" pitchFamily="34" charset="0"/>
              </a:rPr>
              <a:t>untuk</a:t>
            </a:r>
            <a:r>
              <a:rPr lang="en-US" dirty="0">
                <a:latin typeface="Aptos" panose="020B0004020202020204" pitchFamily="34" charset="0"/>
              </a:rPr>
              <a:t> </a:t>
            </a:r>
            <a:r>
              <a:rPr lang="en-US" dirty="0" err="1">
                <a:latin typeface="Aptos" panose="020B0004020202020204" pitchFamily="34" charset="0"/>
              </a:rPr>
              <a:t>menghubungkan</a:t>
            </a:r>
            <a:r>
              <a:rPr lang="en-US" dirty="0">
                <a:latin typeface="Aptos" panose="020B0004020202020204" pitchFamily="34" charset="0"/>
              </a:rPr>
              <a:t> </a:t>
            </a:r>
            <a:r>
              <a:rPr lang="en-US" dirty="0" err="1">
                <a:latin typeface="Aptos" panose="020B0004020202020204" pitchFamily="34" charset="0"/>
              </a:rPr>
              <a:t>sejumlah</a:t>
            </a:r>
            <a:r>
              <a:rPr lang="en-US" dirty="0">
                <a:latin typeface="Aptos" panose="020B0004020202020204" pitchFamily="34" charset="0"/>
              </a:rPr>
              <a:t> </a:t>
            </a:r>
            <a:r>
              <a:rPr lang="en-US" dirty="0" err="1">
                <a:latin typeface="Aptos" panose="020B0004020202020204" pitchFamily="34" charset="0"/>
              </a:rPr>
              <a:t>komputer</a:t>
            </a:r>
            <a:r>
              <a:rPr lang="en-US" dirty="0">
                <a:latin typeface="Aptos" panose="020B0004020202020204" pitchFamily="34" charset="0"/>
              </a:rPr>
              <a:t> </a:t>
            </a:r>
            <a:r>
              <a:rPr lang="en-US" dirty="0" err="1">
                <a:latin typeface="Aptos" panose="020B0004020202020204" pitchFamily="34" charset="0"/>
              </a:rPr>
              <a:t>sehingga</a:t>
            </a:r>
            <a:r>
              <a:rPr lang="en-US" dirty="0">
                <a:latin typeface="Aptos" panose="020B0004020202020204" pitchFamily="34" charset="0"/>
              </a:rPr>
              <a:t> </a:t>
            </a:r>
            <a:r>
              <a:rPr lang="en-US" dirty="0" err="1">
                <a:latin typeface="Aptos" panose="020B0004020202020204" pitchFamily="34" charset="0"/>
              </a:rPr>
              <a:t>membentuk</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organik</a:t>
            </a:r>
            <a:r>
              <a:rPr lang="en-US" dirty="0">
                <a:latin typeface="Aptos" panose="020B0004020202020204" pitchFamily="34" charset="0"/>
              </a:rPr>
              <a:t> (program </a:t>
            </a:r>
            <a:r>
              <a:rPr lang="en-US" dirty="0" err="1">
                <a:latin typeface="Aptos" panose="020B0004020202020204" pitchFamily="34" charset="0"/>
              </a:rPr>
              <a:t>ini</a:t>
            </a:r>
            <a:br>
              <a:rPr lang="en-US" dirty="0">
                <a:latin typeface="Aptos" panose="020B0004020202020204" pitchFamily="34" charset="0"/>
              </a:rPr>
            </a:br>
            <a:r>
              <a:rPr lang="en-US" dirty="0" err="1">
                <a:latin typeface="Aptos" panose="020B0004020202020204" pitchFamily="34" charset="0"/>
              </a:rPr>
              <a:t>dikenal</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nama</a:t>
            </a:r>
            <a:r>
              <a:rPr lang="en-US" dirty="0">
                <a:latin typeface="Aptos" panose="020B0004020202020204" pitchFamily="34" charset="0"/>
              </a:rPr>
              <a:t> ARPANET).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1063F05-99EF-4DA3-B595-4E26670F2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gradFill>
            <a:gsLst>
              <a:gs pos="0">
                <a:schemeClr val="accent6">
                  <a:lumMod val="50000"/>
                </a:schemeClr>
              </a:gs>
              <a:gs pos="100000">
                <a:schemeClr val="bg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904461-E85A-43E7-AA0B-B7DF596CA62F}"/>
              </a:ext>
            </a:extLst>
          </p:cNvPr>
          <p:cNvSpPr>
            <a:spLocks noGrp="1"/>
          </p:cNvSpPr>
          <p:nvPr>
            <p:ph type="title"/>
          </p:nvPr>
        </p:nvSpPr>
        <p:spPr>
          <a:xfrm>
            <a:off x="1024129" y="585216"/>
            <a:ext cx="3779085" cy="1499616"/>
          </a:xfrm>
          <a:prstGeom prst="rect">
            <a:avLst/>
          </a:prstGeom>
        </p:spPr>
        <p:txBody>
          <a:bodyPr lIns="0" tIns="108000">
            <a:normAutofit/>
          </a:bodyPr>
          <a:lstStyle/>
          <a:p>
            <a:r>
              <a:rPr lang="en-US" sz="5400" b="1" dirty="0">
                <a:solidFill>
                  <a:srgbClr val="FFFFFF"/>
                </a:solidFill>
              </a:rPr>
              <a:t>Thank You</a:t>
            </a:r>
          </a:p>
        </p:txBody>
      </p:sp>
      <p:cxnSp>
        <p:nvCxnSpPr>
          <p:cNvPr id="12" name="Straight Connector 11">
            <a:extLst>
              <a:ext uri="{FF2B5EF4-FFF2-40B4-BE49-F238E27FC236}">
                <a16:creationId xmlns:a16="http://schemas.microsoft.com/office/drawing/2014/main" id="{E0A835C2-2B9B-4174-AA2C-60A4F1311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D39F4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BDDBE1-00CD-4A90-9BA9-5E79F6C6FDE0}"/>
              </a:ext>
            </a:extLst>
          </p:cNvPr>
          <p:cNvSpPr>
            <a:spLocks noGrp="1"/>
          </p:cNvSpPr>
          <p:nvPr>
            <p:ph idx="1"/>
          </p:nvPr>
        </p:nvSpPr>
        <p:spPr>
          <a:xfrm>
            <a:off x="1466258" y="2286000"/>
            <a:ext cx="3791711" cy="3931920"/>
          </a:xfrm>
          <a:prstGeom prst="rect">
            <a:avLst/>
          </a:prstGeom>
        </p:spPr>
        <p:txBody>
          <a:bodyPr>
            <a:normAutofit/>
          </a:bodyPr>
          <a:lstStyle/>
          <a:p>
            <a:r>
              <a:rPr lang="en-US" dirty="0">
                <a:solidFill>
                  <a:srgbClr val="FFFFFF"/>
                </a:solidFill>
              </a:rPr>
              <a:t>Email</a:t>
            </a:r>
            <a:br>
              <a:rPr lang="en-US" dirty="0">
                <a:solidFill>
                  <a:srgbClr val="FFFFFF"/>
                </a:solidFill>
              </a:rPr>
            </a:br>
            <a:r>
              <a:rPr lang="en-US" dirty="0"/>
              <a:t>dibyoibi@darmajaya.ac.id</a:t>
            </a:r>
            <a:endParaRPr lang="en-US" b="1" dirty="0">
              <a:solidFill>
                <a:srgbClr val="FFFFFF"/>
              </a:solidFill>
            </a:endParaRPr>
          </a:p>
          <a:p>
            <a:pPr marL="0" indent="0">
              <a:buNone/>
            </a:pPr>
            <a:endParaRPr lang="en-US" dirty="0">
              <a:solidFill>
                <a:srgbClr val="FFFFFF"/>
              </a:solidFill>
            </a:endParaRPr>
          </a:p>
        </p:txBody>
      </p:sp>
      <p:pic>
        <p:nvPicPr>
          <p:cNvPr id="5" name="Picture 4" descr="Restaurant Open Sign">
            <a:extLst>
              <a:ext uri="{FF2B5EF4-FFF2-40B4-BE49-F238E27FC236}">
                <a16:creationId xmlns:a16="http://schemas.microsoft.com/office/drawing/2014/main" id="{4BB88093-7048-42AA-9AFC-B007B4E79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68548" y="10"/>
            <a:ext cx="6723452" cy="6857990"/>
          </a:xfrm>
          <a:prstGeom prst="rect">
            <a:avLst/>
          </a:prstGeom>
        </p:spPr>
      </p:pic>
      <p:pic>
        <p:nvPicPr>
          <p:cNvPr id="7" name="Graphic 6" descr="Envelope">
            <a:extLst>
              <a:ext uri="{FF2B5EF4-FFF2-40B4-BE49-F238E27FC236}">
                <a16:creationId xmlns:a16="http://schemas.microsoft.com/office/drawing/2014/main" id="{1BCFD98B-5534-433A-A8E6-4DE2A04C391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4129" y="2286000"/>
            <a:ext cx="360000" cy="360000"/>
          </a:xfrm>
          <a:prstGeom prst="rect">
            <a:avLst/>
          </a:prstGeom>
        </p:spPr>
      </p:pic>
    </p:spTree>
    <p:extLst>
      <p:ext uri="{BB962C8B-B14F-4D97-AF65-F5344CB8AC3E}">
        <p14:creationId xmlns:p14="http://schemas.microsoft.com/office/powerpoint/2010/main" val="215704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99BC-72E9-2034-A902-1DD9A8D5A1C2}"/>
              </a:ext>
            </a:extLst>
          </p:cNvPr>
          <p:cNvSpPr>
            <a:spLocks noGrp="1"/>
          </p:cNvSpPr>
          <p:nvPr>
            <p:ph type="title"/>
          </p:nvPr>
        </p:nvSpPr>
        <p:spPr/>
        <p:txBody>
          <a:bodyPr/>
          <a:lstStyle/>
          <a:p>
            <a:pPr>
              <a:defRPr/>
            </a:pPr>
            <a:r>
              <a:rPr lang="en-US" dirty="0" err="1"/>
              <a:t>Sejarah</a:t>
            </a:r>
            <a:endParaRPr lang="en-US" dirty="0"/>
          </a:p>
        </p:txBody>
      </p:sp>
      <p:sp>
        <p:nvSpPr>
          <p:cNvPr id="11267" name="Content Placeholder 2">
            <a:extLst>
              <a:ext uri="{FF2B5EF4-FFF2-40B4-BE49-F238E27FC236}">
                <a16:creationId xmlns:a16="http://schemas.microsoft.com/office/drawing/2014/main" id="{854A266C-E572-D419-D86D-284D5EE1ED17}"/>
              </a:ext>
            </a:extLst>
          </p:cNvPr>
          <p:cNvSpPr>
            <a:spLocks noGrp="1"/>
          </p:cNvSpPr>
          <p:nvPr>
            <p:ph idx="1"/>
          </p:nvPr>
        </p:nvSpPr>
        <p:spPr/>
        <p:txBody>
          <a:bodyPr>
            <a:normAutofit/>
          </a:bodyPr>
          <a:lstStyle/>
          <a:p>
            <a:pPr algn="just" eaLnBrk="1" hangingPunct="1"/>
            <a:r>
              <a:rPr lang="en-US" altLang="en-US" dirty="0" err="1">
                <a:latin typeface="Aptos" panose="020B0004020202020204" pitchFamily="34" charset="0"/>
              </a:rPr>
              <a:t>Memasuki</a:t>
            </a:r>
            <a:r>
              <a:rPr lang="en-US" altLang="en-US" dirty="0">
                <a:latin typeface="Aptos" panose="020B0004020202020204" pitchFamily="34" charset="0"/>
              </a:rPr>
              <a:t> </a:t>
            </a:r>
            <a:r>
              <a:rPr lang="en-US" altLang="en-US" dirty="0" err="1">
                <a:latin typeface="Aptos" panose="020B0004020202020204" pitchFamily="34" charset="0"/>
              </a:rPr>
              <a:t>tahun</a:t>
            </a:r>
            <a:r>
              <a:rPr lang="en-US" altLang="en-US" dirty="0">
                <a:latin typeface="Aptos" panose="020B0004020202020204" pitchFamily="34" charset="0"/>
              </a:rPr>
              <a:t> 1970-an, </a:t>
            </a:r>
            <a:r>
              <a:rPr lang="en-US" altLang="en-US" dirty="0" err="1">
                <a:latin typeface="Aptos" panose="020B0004020202020204" pitchFamily="34" charset="0"/>
              </a:rPr>
              <a:t>sudah</a:t>
            </a:r>
            <a:r>
              <a:rPr lang="en-US" altLang="en-US" dirty="0">
                <a:latin typeface="Aptos" panose="020B0004020202020204" pitchFamily="34" charset="0"/>
              </a:rPr>
              <a:t> </a:t>
            </a:r>
            <a:r>
              <a:rPr lang="en-US" altLang="en-US" dirty="0" err="1">
                <a:latin typeface="Aptos" panose="020B0004020202020204" pitchFamily="34" charset="0"/>
              </a:rPr>
              <a:t>lebih</a:t>
            </a:r>
            <a:r>
              <a:rPr lang="en-US" altLang="en-US" dirty="0">
                <a:latin typeface="Aptos" panose="020B0004020202020204" pitchFamily="34" charset="0"/>
              </a:rPr>
              <a:t> </a:t>
            </a:r>
            <a:r>
              <a:rPr lang="en-US" altLang="en-US" dirty="0" err="1">
                <a:latin typeface="Aptos" panose="020B0004020202020204" pitchFamily="34" charset="0"/>
              </a:rPr>
              <a:t>dari</a:t>
            </a:r>
            <a:r>
              <a:rPr lang="en-US" altLang="en-US" dirty="0">
                <a:latin typeface="Aptos" panose="020B0004020202020204" pitchFamily="34" charset="0"/>
              </a:rPr>
              <a:t> 10 </a:t>
            </a:r>
            <a:r>
              <a:rPr lang="en-US" altLang="en-US" dirty="0" err="1">
                <a:latin typeface="Aptos" panose="020B0004020202020204" pitchFamily="34" charset="0"/>
              </a:rPr>
              <a:t>komputer</a:t>
            </a:r>
            <a:r>
              <a:rPr lang="en-US" altLang="en-US" dirty="0">
                <a:latin typeface="Aptos" panose="020B0004020202020204" pitchFamily="34" charset="0"/>
              </a:rPr>
              <a:t> </a:t>
            </a:r>
            <a:r>
              <a:rPr lang="en-US" altLang="en-US" dirty="0" err="1">
                <a:latin typeface="Aptos" panose="020B0004020202020204" pitchFamily="34" charset="0"/>
              </a:rPr>
              <a:t>berhasil</a:t>
            </a:r>
            <a:r>
              <a:rPr lang="en-US" altLang="en-US" dirty="0">
                <a:latin typeface="Aptos" panose="020B0004020202020204" pitchFamily="34" charset="0"/>
              </a:rPr>
              <a:t> </a:t>
            </a:r>
            <a:r>
              <a:rPr lang="en-US" altLang="en-US" dirty="0" err="1">
                <a:latin typeface="Aptos" panose="020B0004020202020204" pitchFamily="34" charset="0"/>
              </a:rPr>
              <a:t>dihubungkan</a:t>
            </a:r>
            <a:r>
              <a:rPr lang="en-US" altLang="en-US" dirty="0">
                <a:latin typeface="Aptos" panose="020B0004020202020204" pitchFamily="34" charset="0"/>
              </a:rPr>
              <a:t> </a:t>
            </a:r>
            <a:r>
              <a:rPr lang="en-US" altLang="en-US" dirty="0" err="1">
                <a:latin typeface="Aptos" panose="020B0004020202020204" pitchFamily="34" charset="0"/>
              </a:rPr>
              <a:t>sehingga</a:t>
            </a:r>
            <a:r>
              <a:rPr lang="en-US" altLang="en-US" dirty="0">
                <a:latin typeface="Aptos" panose="020B0004020202020204" pitchFamily="34" charset="0"/>
              </a:rPr>
              <a:t> </a:t>
            </a:r>
            <a:r>
              <a:rPr lang="en-US" altLang="en-US" dirty="0" err="1">
                <a:latin typeface="Aptos" panose="020B0004020202020204" pitchFamily="34" charset="0"/>
              </a:rPr>
              <a:t>komputer-komputer</a:t>
            </a:r>
            <a:r>
              <a:rPr lang="en-US" altLang="en-US" dirty="0">
                <a:latin typeface="Aptos" panose="020B0004020202020204" pitchFamily="34" charset="0"/>
              </a:rPr>
              <a:t> </a:t>
            </a:r>
            <a:r>
              <a:rPr lang="en-US" altLang="en-US" dirty="0" err="1">
                <a:latin typeface="Aptos" panose="020B0004020202020204" pitchFamily="34" charset="0"/>
              </a:rPr>
              <a:t>tersebut</a:t>
            </a:r>
            <a:r>
              <a:rPr lang="en-US" altLang="en-US" dirty="0">
                <a:latin typeface="Aptos" panose="020B0004020202020204" pitchFamily="34" charset="0"/>
              </a:rPr>
              <a:t> </a:t>
            </a:r>
            <a:r>
              <a:rPr lang="en-US" altLang="en-US" dirty="0" err="1">
                <a:latin typeface="Aptos" panose="020B0004020202020204" pitchFamily="34" charset="0"/>
              </a:rPr>
              <a:t>bisa</a:t>
            </a:r>
            <a:r>
              <a:rPr lang="en-US" altLang="en-US" dirty="0">
                <a:latin typeface="Aptos" panose="020B0004020202020204" pitchFamily="34" charset="0"/>
              </a:rPr>
              <a:t> </a:t>
            </a:r>
            <a:r>
              <a:rPr lang="en-US" altLang="en-US" dirty="0" err="1">
                <a:latin typeface="Aptos" panose="020B0004020202020204" pitchFamily="34" charset="0"/>
              </a:rPr>
              <a:t>berkomunikasisatu</a:t>
            </a:r>
            <a:r>
              <a:rPr lang="en-US" altLang="en-US" dirty="0">
                <a:latin typeface="Aptos" panose="020B0004020202020204" pitchFamily="34" charset="0"/>
              </a:rPr>
              <a:t> </a:t>
            </a:r>
            <a:r>
              <a:rPr lang="en-US" altLang="en-US" dirty="0" err="1">
                <a:latin typeface="Aptos" panose="020B0004020202020204" pitchFamily="34" charset="0"/>
              </a:rPr>
              <a:t>sama</a:t>
            </a:r>
            <a:r>
              <a:rPr lang="en-US" altLang="en-US" dirty="0">
                <a:latin typeface="Aptos" panose="020B0004020202020204" pitchFamily="34" charset="0"/>
              </a:rPr>
              <a:t> lain. </a:t>
            </a:r>
          </a:p>
          <a:p>
            <a:pPr algn="just" eaLnBrk="1" hangingPunct="1"/>
            <a:r>
              <a:rPr lang="en-US" altLang="en-US" dirty="0" err="1">
                <a:latin typeface="Aptos" panose="020B0004020202020204" pitchFamily="34" charset="0"/>
              </a:rPr>
              <a:t>Tahun</a:t>
            </a:r>
            <a:r>
              <a:rPr lang="en-US" altLang="en-US" dirty="0">
                <a:latin typeface="Aptos" panose="020B0004020202020204" pitchFamily="34" charset="0"/>
              </a:rPr>
              <a:t> 1972 Roy Tomlinson </a:t>
            </a:r>
            <a:r>
              <a:rPr lang="en-US" altLang="en-US" dirty="0" err="1">
                <a:latin typeface="Aptos" panose="020B0004020202020204" pitchFamily="34" charset="0"/>
              </a:rPr>
              <a:t>berhasil</a:t>
            </a:r>
            <a:r>
              <a:rPr lang="en-US" altLang="en-US" dirty="0">
                <a:latin typeface="Aptos" panose="020B0004020202020204" pitchFamily="34" charset="0"/>
              </a:rPr>
              <a:t> </a:t>
            </a:r>
            <a:r>
              <a:rPr lang="en-US" altLang="en-US" dirty="0" err="1">
                <a:latin typeface="Aptos" panose="020B0004020202020204" pitchFamily="34" charset="0"/>
              </a:rPr>
              <a:t>menyempurnakan</a:t>
            </a:r>
            <a:r>
              <a:rPr lang="en-US" altLang="en-US" dirty="0">
                <a:latin typeface="Aptos" panose="020B0004020202020204" pitchFamily="34" charset="0"/>
              </a:rPr>
              <a:t> program e-mail yang </a:t>
            </a:r>
            <a:r>
              <a:rPr lang="en-US" altLang="en-US" dirty="0" err="1">
                <a:latin typeface="Aptos" panose="020B0004020202020204" pitchFamily="34" charset="0"/>
              </a:rPr>
              <a:t>ia</a:t>
            </a:r>
            <a:r>
              <a:rPr lang="en-US" altLang="en-US" dirty="0">
                <a:latin typeface="Aptos" panose="020B0004020202020204" pitchFamily="34" charset="0"/>
              </a:rPr>
              <a:t> </a:t>
            </a:r>
            <a:r>
              <a:rPr lang="en-US" altLang="en-US" dirty="0" err="1">
                <a:latin typeface="Aptos" panose="020B0004020202020204" pitchFamily="34" charset="0"/>
              </a:rPr>
              <a:t>ciptakan</a:t>
            </a:r>
            <a:r>
              <a:rPr lang="en-US" altLang="en-US" dirty="0">
                <a:latin typeface="Aptos" panose="020B0004020202020204" pitchFamily="34" charset="0"/>
              </a:rPr>
              <a:t> </a:t>
            </a:r>
            <a:r>
              <a:rPr lang="en-US" altLang="en-US" dirty="0" err="1">
                <a:latin typeface="Aptos" panose="020B0004020202020204" pitchFamily="34" charset="0"/>
              </a:rPr>
              <a:t>satu</a:t>
            </a:r>
            <a:r>
              <a:rPr lang="en-US" altLang="en-US" dirty="0">
                <a:latin typeface="Aptos" panose="020B0004020202020204" pitchFamily="34" charset="0"/>
              </a:rPr>
              <a:t> </a:t>
            </a:r>
            <a:r>
              <a:rPr lang="en-US" altLang="en-US" dirty="0" err="1">
                <a:latin typeface="Aptos" panose="020B0004020202020204" pitchFamily="34" charset="0"/>
              </a:rPr>
              <a:t>tahun</a:t>
            </a:r>
            <a:r>
              <a:rPr lang="en-US" altLang="en-US" dirty="0">
                <a:latin typeface="Aptos" panose="020B0004020202020204" pitchFamily="34" charset="0"/>
              </a:rPr>
              <a:t> </a:t>
            </a:r>
            <a:r>
              <a:rPr lang="en-US" altLang="en-US" dirty="0" err="1">
                <a:latin typeface="Aptos" panose="020B0004020202020204" pitchFamily="34" charset="0"/>
              </a:rPr>
              <a:t>sebelumnya</a:t>
            </a:r>
            <a:r>
              <a:rPr lang="en-US" altLang="en-US" dirty="0">
                <a:latin typeface="Aptos" panose="020B0004020202020204" pitchFamily="34" charset="0"/>
              </a:rPr>
              <a:t> </a:t>
            </a:r>
            <a:r>
              <a:rPr lang="en-US" altLang="en-US" dirty="0" err="1">
                <a:latin typeface="Aptos" panose="020B0004020202020204" pitchFamily="34" charset="0"/>
              </a:rPr>
              <a:t>untuk</a:t>
            </a:r>
            <a:r>
              <a:rPr lang="en-US" altLang="en-US" dirty="0">
                <a:latin typeface="Aptos" panose="020B0004020202020204" pitchFamily="34" charset="0"/>
              </a:rPr>
              <a:t> ARPANET. Program </a:t>
            </a:r>
            <a:r>
              <a:rPr lang="en-US" altLang="en-US" dirty="0" err="1">
                <a:latin typeface="Aptos" panose="020B0004020202020204" pitchFamily="34" charset="0"/>
              </a:rPr>
              <a:t>ini</a:t>
            </a:r>
            <a:r>
              <a:rPr lang="en-US" altLang="en-US" dirty="0">
                <a:latin typeface="Aptos" panose="020B0004020202020204" pitchFamily="34" charset="0"/>
              </a:rPr>
              <a:t> </a:t>
            </a:r>
            <a:r>
              <a:rPr lang="en-US" altLang="en-US" dirty="0" err="1">
                <a:latin typeface="Aptos" panose="020B0004020202020204" pitchFamily="34" charset="0"/>
              </a:rPr>
              <a:t>begitu</a:t>
            </a:r>
            <a:r>
              <a:rPr lang="en-US" altLang="en-US" dirty="0">
                <a:latin typeface="Aptos" panose="020B0004020202020204" pitchFamily="34" charset="0"/>
              </a:rPr>
              <a:t> </a:t>
            </a:r>
            <a:r>
              <a:rPr lang="en-US" altLang="en-US" dirty="0" err="1">
                <a:latin typeface="Aptos" panose="020B0004020202020204" pitchFamily="34" charset="0"/>
              </a:rPr>
              <a:t>mudah</a:t>
            </a:r>
            <a:r>
              <a:rPr lang="en-US" altLang="en-US" dirty="0">
                <a:latin typeface="Aptos" panose="020B0004020202020204" pitchFamily="34" charset="0"/>
              </a:rPr>
              <a:t> dan </a:t>
            </a:r>
            <a:r>
              <a:rPr lang="en-US" altLang="en-US" dirty="0" err="1">
                <a:latin typeface="Aptos" panose="020B0004020202020204" pitchFamily="34" charset="0"/>
              </a:rPr>
              <a:t>langsung</a:t>
            </a:r>
            <a:r>
              <a:rPr lang="en-US" altLang="en-US" dirty="0">
                <a:latin typeface="Aptos" panose="020B0004020202020204" pitchFamily="34" charset="0"/>
              </a:rPr>
              <a:t> </a:t>
            </a:r>
            <a:r>
              <a:rPr lang="en-US" altLang="en-US" dirty="0" err="1">
                <a:latin typeface="Aptos" panose="020B0004020202020204" pitchFamily="34" charset="0"/>
              </a:rPr>
              <a:t>populer</a:t>
            </a:r>
            <a:r>
              <a:rPr lang="en-US" altLang="en-US" dirty="0">
                <a:latin typeface="Aptos" panose="020B0004020202020204" pitchFamily="34" charset="0"/>
              </a:rPr>
              <a:t> </a:t>
            </a:r>
            <a:r>
              <a:rPr lang="en-US" altLang="en-US" dirty="0" err="1">
                <a:latin typeface="Aptos" panose="020B0004020202020204" pitchFamily="34" charset="0"/>
              </a:rPr>
              <a:t>dengan</a:t>
            </a:r>
            <a:r>
              <a:rPr lang="en-US" altLang="en-US" dirty="0">
                <a:latin typeface="Aptos" panose="020B0004020202020204" pitchFamily="34" charset="0"/>
              </a:rPr>
              <a:t> </a:t>
            </a:r>
            <a:r>
              <a:rPr lang="en-US" altLang="en-US" dirty="0" err="1">
                <a:latin typeface="Aptos" panose="020B0004020202020204" pitchFamily="34" charset="0"/>
              </a:rPr>
              <a:t>memperkenalkan</a:t>
            </a:r>
            <a:br>
              <a:rPr lang="en-US" altLang="en-US" dirty="0">
                <a:latin typeface="Aptos" panose="020B0004020202020204" pitchFamily="34" charset="0"/>
              </a:rPr>
            </a:br>
            <a:r>
              <a:rPr lang="en-US" altLang="en-US" dirty="0">
                <a:latin typeface="Aptos" panose="020B0004020202020204" pitchFamily="34" charset="0"/>
              </a:rPr>
              <a:t>ikon @ yang </a:t>
            </a:r>
            <a:r>
              <a:rPr lang="en-US" altLang="en-US" dirty="0" err="1">
                <a:latin typeface="Aptos" panose="020B0004020202020204" pitchFamily="34" charset="0"/>
              </a:rPr>
              <a:t>berarti</a:t>
            </a:r>
            <a:r>
              <a:rPr lang="en-US" altLang="en-US" dirty="0">
                <a:latin typeface="Aptos" panose="020B0004020202020204" pitchFamily="34" charset="0"/>
              </a:rPr>
              <a:t> “at” </a:t>
            </a:r>
            <a:r>
              <a:rPr lang="en-US" altLang="en-US" dirty="0" err="1">
                <a:latin typeface="Aptos" panose="020B0004020202020204" pitchFamily="34" charset="0"/>
              </a:rPr>
              <a:t>atau</a:t>
            </a:r>
            <a:r>
              <a:rPr lang="en-US" altLang="en-US" dirty="0">
                <a:latin typeface="Aptos" panose="020B0004020202020204" pitchFamily="34" charset="0"/>
              </a:rPr>
              <a:t> “pada”.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5C69-DAB3-E4AF-4D2D-E57C001D8E61}"/>
              </a:ext>
            </a:extLst>
          </p:cNvPr>
          <p:cNvSpPr>
            <a:spLocks noGrp="1"/>
          </p:cNvSpPr>
          <p:nvPr>
            <p:ph type="title"/>
          </p:nvPr>
        </p:nvSpPr>
        <p:spPr/>
        <p:txBody>
          <a:bodyPr/>
          <a:lstStyle/>
          <a:p>
            <a:pPr>
              <a:defRPr/>
            </a:pPr>
            <a:r>
              <a:rPr lang="en-US" dirty="0" err="1"/>
              <a:t>Sejarah</a:t>
            </a:r>
            <a:endParaRPr lang="en-US" dirty="0"/>
          </a:p>
        </p:txBody>
      </p:sp>
      <p:sp>
        <p:nvSpPr>
          <p:cNvPr id="3" name="Content Placeholder 2">
            <a:extLst>
              <a:ext uri="{FF2B5EF4-FFF2-40B4-BE49-F238E27FC236}">
                <a16:creationId xmlns:a16="http://schemas.microsoft.com/office/drawing/2014/main" id="{9AC10652-7891-94B5-092E-F52DBA25C7C3}"/>
              </a:ext>
            </a:extLst>
          </p:cNvPr>
          <p:cNvSpPr>
            <a:spLocks noGrp="1"/>
          </p:cNvSpPr>
          <p:nvPr>
            <p:ph idx="1"/>
          </p:nvPr>
        </p:nvSpPr>
        <p:spPr/>
        <p:txBody>
          <a:bodyPr>
            <a:normAutofit/>
          </a:bodyPr>
          <a:lstStyle/>
          <a:p>
            <a:pPr marL="274320" indent="-274320" algn="just">
              <a:spcAft>
                <a:spcPts val="0"/>
              </a:spcAft>
              <a:buFont typeface="Wingdings"/>
              <a:buChar char=""/>
              <a:defRPr/>
            </a:pPr>
            <a:r>
              <a:rPr lang="en-US" dirty="0" err="1"/>
              <a:t>Tahun</a:t>
            </a:r>
            <a:r>
              <a:rPr lang="en-US" dirty="0"/>
              <a:t> 1973 </a:t>
            </a:r>
            <a:r>
              <a:rPr lang="en-US" dirty="0" err="1"/>
              <a:t>jaringan</a:t>
            </a:r>
            <a:r>
              <a:rPr lang="en-US" dirty="0"/>
              <a:t> </a:t>
            </a:r>
            <a:r>
              <a:rPr lang="en-US" dirty="0" err="1"/>
              <a:t>komputer</a:t>
            </a:r>
            <a:r>
              <a:rPr lang="en-US" dirty="0"/>
              <a:t> ARPANET </a:t>
            </a:r>
            <a:r>
              <a:rPr lang="en-US" dirty="0" err="1"/>
              <a:t>berkembang</a:t>
            </a:r>
            <a:r>
              <a:rPr lang="en-US" dirty="0"/>
              <a:t> </a:t>
            </a:r>
            <a:r>
              <a:rPr lang="en-US" dirty="0" err="1"/>
              <a:t>luas</a:t>
            </a:r>
            <a:r>
              <a:rPr lang="en-US" dirty="0"/>
              <a:t> </a:t>
            </a:r>
            <a:r>
              <a:rPr lang="en-US" dirty="0" err="1"/>
              <a:t>keluar</a:t>
            </a:r>
            <a:r>
              <a:rPr lang="en-US" dirty="0"/>
              <a:t> </a:t>
            </a:r>
            <a:r>
              <a:rPr lang="en-US" dirty="0" err="1"/>
              <a:t>Amerika</a:t>
            </a:r>
            <a:r>
              <a:rPr lang="en-US" dirty="0"/>
              <a:t> </a:t>
            </a:r>
            <a:r>
              <a:rPr lang="en-US" dirty="0" err="1"/>
              <a:t>Serikat</a:t>
            </a:r>
            <a:r>
              <a:rPr lang="en-US" dirty="0"/>
              <a:t>. </a:t>
            </a:r>
            <a:r>
              <a:rPr lang="en-US" dirty="0" err="1"/>
              <a:t>Komputer</a:t>
            </a:r>
            <a:r>
              <a:rPr lang="en-US" dirty="0"/>
              <a:t> University College </a:t>
            </a:r>
            <a:r>
              <a:rPr lang="en-US" dirty="0" err="1"/>
              <a:t>di</a:t>
            </a:r>
            <a:r>
              <a:rPr lang="en-US" dirty="0"/>
              <a:t> London </a:t>
            </a:r>
            <a:r>
              <a:rPr lang="en-US" dirty="0" err="1"/>
              <a:t>merupakan</a:t>
            </a:r>
            <a:r>
              <a:rPr lang="en-US" dirty="0"/>
              <a:t> </a:t>
            </a:r>
            <a:r>
              <a:rPr lang="en-US" dirty="0" err="1"/>
              <a:t>komputer</a:t>
            </a:r>
            <a:r>
              <a:rPr lang="en-US" dirty="0"/>
              <a:t> </a:t>
            </a:r>
            <a:r>
              <a:rPr lang="en-US" dirty="0" err="1"/>
              <a:t>pertama</a:t>
            </a:r>
            <a:r>
              <a:rPr lang="en-US" dirty="0"/>
              <a:t> </a:t>
            </a:r>
            <a:r>
              <a:rPr lang="en-US" dirty="0" err="1"/>
              <a:t>di</a:t>
            </a:r>
            <a:r>
              <a:rPr lang="en-US" dirty="0"/>
              <a:t> </a:t>
            </a:r>
            <a:r>
              <a:rPr lang="en-US" dirty="0" err="1"/>
              <a:t>luar</a:t>
            </a:r>
            <a:r>
              <a:rPr lang="en-US" dirty="0"/>
              <a:t> USA yang </a:t>
            </a:r>
            <a:r>
              <a:rPr lang="en-US" dirty="0" err="1"/>
              <a:t>menjadi</a:t>
            </a:r>
            <a:r>
              <a:rPr lang="en-US" dirty="0"/>
              <a:t> </a:t>
            </a:r>
            <a:r>
              <a:rPr lang="en-US" dirty="0" err="1"/>
              <a:t>anggota</a:t>
            </a:r>
            <a:r>
              <a:rPr lang="en-US" dirty="0"/>
              <a:t> </a:t>
            </a:r>
            <a:r>
              <a:rPr lang="en-US" dirty="0" err="1"/>
              <a:t>jaringan</a:t>
            </a:r>
            <a:r>
              <a:rPr lang="en-US" dirty="0"/>
              <a:t> ARPANET. </a:t>
            </a:r>
          </a:p>
          <a:p>
            <a:pPr marL="274320" indent="-274320" algn="just">
              <a:spcAft>
                <a:spcPts val="0"/>
              </a:spcAft>
              <a:buFont typeface="Wingdings"/>
              <a:buChar char=""/>
              <a:defRPr/>
            </a:pPr>
            <a:r>
              <a:rPr lang="en-US" dirty="0" err="1"/>
              <a:t>Pada</a:t>
            </a:r>
            <a:r>
              <a:rPr lang="en-US" dirty="0"/>
              <a:t> </a:t>
            </a:r>
            <a:r>
              <a:rPr lang="en-US" dirty="0" err="1"/>
              <a:t>tahun</a:t>
            </a:r>
            <a:r>
              <a:rPr lang="en-US" dirty="0"/>
              <a:t> yang </a:t>
            </a:r>
            <a:r>
              <a:rPr lang="en-US" dirty="0" err="1"/>
              <a:t>sama</a:t>
            </a:r>
            <a:r>
              <a:rPr lang="en-US" dirty="0"/>
              <a:t>, 2 </a:t>
            </a:r>
            <a:r>
              <a:rPr lang="en-US" dirty="0" err="1"/>
              <a:t>orang</a:t>
            </a:r>
            <a:r>
              <a:rPr lang="en-US" dirty="0"/>
              <a:t> </a:t>
            </a:r>
            <a:r>
              <a:rPr lang="en-US" dirty="0" err="1"/>
              <a:t>ahli</a:t>
            </a:r>
            <a:r>
              <a:rPr lang="en-US" dirty="0"/>
              <a:t> </a:t>
            </a:r>
            <a:r>
              <a:rPr lang="en-US" dirty="0" err="1"/>
              <a:t>komputer</a:t>
            </a:r>
            <a:r>
              <a:rPr lang="en-US" dirty="0"/>
              <a:t>, Vinton Cerf </a:t>
            </a:r>
            <a:r>
              <a:rPr lang="en-US" dirty="0" err="1"/>
              <a:t>dan</a:t>
            </a:r>
            <a:r>
              <a:rPr lang="en-US" dirty="0"/>
              <a:t> Bob Kahn </a:t>
            </a:r>
            <a:r>
              <a:rPr lang="en-US" dirty="0" err="1"/>
              <a:t>mempresentasikan</a:t>
            </a:r>
            <a:r>
              <a:rPr lang="en-US" dirty="0"/>
              <a:t> </a:t>
            </a:r>
            <a:r>
              <a:rPr lang="en-US" dirty="0" err="1"/>
              <a:t>sebuah</a:t>
            </a:r>
            <a:r>
              <a:rPr lang="en-US" dirty="0"/>
              <a:t> </a:t>
            </a:r>
            <a:r>
              <a:rPr lang="en-US" dirty="0" err="1"/>
              <a:t>gagasan</a:t>
            </a:r>
            <a:r>
              <a:rPr lang="en-US" dirty="0"/>
              <a:t> yang </a:t>
            </a:r>
            <a:r>
              <a:rPr lang="en-US" dirty="0" err="1"/>
              <a:t>lebih</a:t>
            </a:r>
            <a:r>
              <a:rPr lang="en-US" dirty="0"/>
              <a:t> </a:t>
            </a:r>
            <a:r>
              <a:rPr lang="en-US" dirty="0" err="1"/>
              <a:t>besar</a:t>
            </a:r>
            <a:r>
              <a:rPr lang="en-US" dirty="0"/>
              <a:t>, yang </a:t>
            </a:r>
            <a:r>
              <a:rPr lang="en-US" dirty="0" err="1"/>
              <a:t>menjadi</a:t>
            </a:r>
            <a:r>
              <a:rPr lang="en-US" dirty="0"/>
              <a:t> </a:t>
            </a:r>
            <a:r>
              <a:rPr lang="en-US" dirty="0" err="1"/>
              <a:t>cikal</a:t>
            </a:r>
            <a:r>
              <a:rPr lang="en-US" dirty="0"/>
              <a:t> </a:t>
            </a:r>
            <a:r>
              <a:rPr lang="en-US" dirty="0" err="1"/>
              <a:t>bakal</a:t>
            </a:r>
            <a:r>
              <a:rPr lang="en-US" dirty="0"/>
              <a:t> </a:t>
            </a:r>
            <a:r>
              <a:rPr lang="en-US" dirty="0" err="1"/>
              <a:t>pemikiran</a:t>
            </a:r>
            <a:r>
              <a:rPr lang="en-US" dirty="0"/>
              <a:t> International Network (Internet). </a:t>
            </a:r>
            <a:r>
              <a:rPr lang="en-US" dirty="0" err="1"/>
              <a:t>Ide</a:t>
            </a:r>
            <a:r>
              <a:rPr lang="en-US" dirty="0"/>
              <a:t> </a:t>
            </a:r>
            <a:r>
              <a:rPr lang="en-US" dirty="0" err="1"/>
              <a:t>ini</a:t>
            </a:r>
            <a:r>
              <a:rPr lang="en-US" dirty="0"/>
              <a:t> </a:t>
            </a:r>
            <a:r>
              <a:rPr lang="en-US" dirty="0" err="1"/>
              <a:t>untuk</a:t>
            </a:r>
            <a:r>
              <a:rPr lang="en-US" dirty="0"/>
              <a:t> </a:t>
            </a:r>
            <a:r>
              <a:rPr lang="en-US" dirty="0" err="1"/>
              <a:t>pertama</a:t>
            </a:r>
            <a:r>
              <a:rPr lang="en-US" dirty="0"/>
              <a:t> </a:t>
            </a:r>
            <a:r>
              <a:rPr lang="en-US" dirty="0" err="1"/>
              <a:t>kalinya</a:t>
            </a:r>
            <a:r>
              <a:rPr lang="en-US" dirty="0"/>
              <a:t> </a:t>
            </a:r>
            <a:r>
              <a:rPr lang="en-US" dirty="0" err="1"/>
              <a:t>dipresentasikan</a:t>
            </a:r>
            <a:r>
              <a:rPr lang="en-US" dirty="0"/>
              <a:t> </a:t>
            </a:r>
            <a:r>
              <a:rPr lang="en-US" dirty="0" err="1"/>
              <a:t>di</a:t>
            </a:r>
            <a:r>
              <a:rPr lang="en-US" dirty="0"/>
              <a:t> Sussex University</a:t>
            </a:r>
          </a:p>
          <a:p>
            <a:pPr marL="274320" indent="-274320">
              <a:spcAft>
                <a:spcPts val="0"/>
              </a:spcAft>
              <a:buFont typeface="Wingdings"/>
              <a:buChar char=""/>
              <a:defRPr/>
            </a:pPr>
            <a:r>
              <a:rPr lang="en-US" dirty="0" err="1"/>
              <a:t>Hari</a:t>
            </a:r>
            <a:r>
              <a:rPr lang="en-US" dirty="0"/>
              <a:t> </a:t>
            </a:r>
            <a:r>
              <a:rPr lang="en-US" dirty="0" err="1"/>
              <a:t>bersejarah</a:t>
            </a:r>
            <a:r>
              <a:rPr lang="en-US" dirty="0"/>
              <a:t> </a:t>
            </a:r>
            <a:r>
              <a:rPr lang="en-US" dirty="0" err="1"/>
              <a:t>berikutanya</a:t>
            </a:r>
            <a:r>
              <a:rPr lang="en-US" dirty="0"/>
              <a:t> </a:t>
            </a:r>
            <a:r>
              <a:rPr lang="en-US" dirty="0" err="1"/>
              <a:t>adalah</a:t>
            </a:r>
            <a:r>
              <a:rPr lang="en-US" dirty="0"/>
              <a:t> </a:t>
            </a:r>
            <a:r>
              <a:rPr lang="en-US" dirty="0" err="1"/>
              <a:t>pada</a:t>
            </a:r>
            <a:r>
              <a:rPr lang="en-US" dirty="0"/>
              <a:t> </a:t>
            </a:r>
            <a:r>
              <a:rPr lang="en-US" dirty="0" err="1"/>
              <a:t>tanggal</a:t>
            </a:r>
            <a:r>
              <a:rPr lang="en-US" dirty="0"/>
              <a:t> 26 </a:t>
            </a:r>
            <a:r>
              <a:rPr lang="en-US" dirty="0" err="1"/>
              <a:t>maret</a:t>
            </a:r>
            <a:r>
              <a:rPr lang="en-US" dirty="0"/>
              <a:t> 1976, </a:t>
            </a:r>
            <a:r>
              <a:rPr lang="en-US" dirty="0" err="1"/>
              <a:t>ketika</a:t>
            </a:r>
            <a:r>
              <a:rPr lang="en-US" dirty="0"/>
              <a:t> </a:t>
            </a:r>
            <a:r>
              <a:rPr lang="en-US" dirty="0" err="1"/>
              <a:t>Ratu</a:t>
            </a:r>
            <a:r>
              <a:rPr lang="en-US" dirty="0"/>
              <a:t> </a:t>
            </a:r>
            <a:r>
              <a:rPr lang="en-US" dirty="0" err="1"/>
              <a:t>Inggris</a:t>
            </a:r>
            <a:r>
              <a:rPr lang="en-US" dirty="0"/>
              <a:t> </a:t>
            </a:r>
            <a:r>
              <a:rPr lang="en-US" dirty="0" err="1"/>
              <a:t>berhasil</a:t>
            </a:r>
            <a:r>
              <a:rPr lang="en-US" dirty="0"/>
              <a:t> </a:t>
            </a:r>
            <a:r>
              <a:rPr lang="en-US" dirty="0" err="1"/>
              <a:t>mengirim</a:t>
            </a:r>
            <a:r>
              <a:rPr lang="en-US" dirty="0"/>
              <a:t> e-mail </a:t>
            </a:r>
            <a:r>
              <a:rPr lang="en-US" dirty="0" err="1"/>
              <a:t>dari</a:t>
            </a:r>
            <a:r>
              <a:rPr lang="en-US" dirty="0"/>
              <a:t> Royal Signal and Radar </a:t>
            </a:r>
            <a:r>
              <a:rPr lang="en-US" dirty="0" err="1"/>
              <a:t>Enstablishment</a:t>
            </a:r>
            <a:r>
              <a:rPr lang="en-US" dirty="0"/>
              <a:t> </a:t>
            </a:r>
            <a:r>
              <a:rPr lang="en-US" dirty="0" err="1"/>
              <a:t>di</a:t>
            </a:r>
            <a:r>
              <a:rPr lang="en-US" dirty="0"/>
              <a:t> Malvern. </a:t>
            </a:r>
            <a:r>
              <a:rPr lang="en-US" dirty="0" err="1"/>
              <a:t>Setahun</a:t>
            </a:r>
            <a:r>
              <a:rPr lang="en-US" dirty="0"/>
              <a:t> </a:t>
            </a:r>
            <a:r>
              <a:rPr lang="en-US" dirty="0" err="1"/>
              <a:t>kemdian</a:t>
            </a:r>
            <a:r>
              <a:rPr lang="en-US" dirty="0"/>
              <a:t> </a:t>
            </a:r>
            <a:r>
              <a:rPr lang="en-US" dirty="0" err="1"/>
              <a:t>sudah</a:t>
            </a:r>
            <a:r>
              <a:rPr lang="en-US" dirty="0"/>
              <a:t> </a:t>
            </a:r>
            <a:r>
              <a:rPr lang="en-US" dirty="0" err="1"/>
              <a:t>lebih</a:t>
            </a:r>
            <a:r>
              <a:rPr lang="en-US" dirty="0"/>
              <a:t> </a:t>
            </a:r>
            <a:r>
              <a:rPr lang="en-US" dirty="0" err="1"/>
              <a:t>dari</a:t>
            </a:r>
            <a:r>
              <a:rPr lang="en-US" dirty="0"/>
              <a:t> 100 </a:t>
            </a:r>
            <a:r>
              <a:rPr lang="en-US" dirty="0" err="1"/>
              <a:t>komputer</a:t>
            </a:r>
            <a:r>
              <a:rPr lang="en-US" dirty="0"/>
              <a:t> yang </a:t>
            </a:r>
            <a:r>
              <a:rPr lang="en-US" dirty="0" err="1"/>
              <a:t>tergabung</a:t>
            </a:r>
            <a:r>
              <a:rPr lang="en-US" dirty="0"/>
              <a:t> </a:t>
            </a:r>
            <a:r>
              <a:rPr lang="en-US" dirty="0" err="1"/>
              <a:t>di</a:t>
            </a:r>
            <a:r>
              <a:rPr lang="en-US" dirty="0"/>
              <a:t> ARPANET </a:t>
            </a:r>
            <a:r>
              <a:rPr lang="en-US" dirty="0" err="1"/>
              <a:t>membentuk</a:t>
            </a:r>
            <a:r>
              <a:rPr lang="en-US" dirty="0"/>
              <a:t> </a:t>
            </a:r>
            <a:r>
              <a:rPr lang="en-US" dirty="0" err="1"/>
              <a:t>sebuah</a:t>
            </a:r>
            <a:r>
              <a:rPr lang="en-US" dirty="0"/>
              <a:t> network.</a:t>
            </a:r>
          </a:p>
          <a:p>
            <a:pPr marL="274320" indent="-274320">
              <a:spcAft>
                <a:spcPts val="0"/>
              </a:spcAft>
              <a:buFont typeface="Wingdings"/>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22C3-C86A-9395-CBE0-CCD05035DCAE}"/>
              </a:ext>
            </a:extLst>
          </p:cNvPr>
          <p:cNvSpPr>
            <a:spLocks noGrp="1"/>
          </p:cNvSpPr>
          <p:nvPr>
            <p:ph type="title"/>
          </p:nvPr>
        </p:nvSpPr>
        <p:spPr/>
        <p:txBody>
          <a:bodyPr/>
          <a:lstStyle/>
          <a:p>
            <a:pPr>
              <a:defRPr/>
            </a:pPr>
            <a:r>
              <a:rPr lang="en-US" dirty="0" err="1"/>
              <a:t>Sejarah</a:t>
            </a:r>
            <a:endParaRPr lang="en-US" dirty="0"/>
          </a:p>
        </p:txBody>
      </p:sp>
      <p:sp>
        <p:nvSpPr>
          <p:cNvPr id="3" name="Content Placeholder 2">
            <a:extLst>
              <a:ext uri="{FF2B5EF4-FFF2-40B4-BE49-F238E27FC236}">
                <a16:creationId xmlns:a16="http://schemas.microsoft.com/office/drawing/2014/main" id="{B9258C23-4EF5-79D6-A204-E81F2492E591}"/>
              </a:ext>
            </a:extLst>
          </p:cNvPr>
          <p:cNvSpPr>
            <a:spLocks noGrp="1"/>
          </p:cNvSpPr>
          <p:nvPr>
            <p:ph idx="1"/>
          </p:nvPr>
        </p:nvSpPr>
        <p:spPr/>
        <p:txBody>
          <a:bodyPr>
            <a:normAutofit/>
          </a:bodyPr>
          <a:lstStyle/>
          <a:p>
            <a:pPr marL="274320" indent="-274320" algn="just">
              <a:spcAft>
                <a:spcPts val="0"/>
              </a:spcAft>
              <a:buFont typeface="Wingdings"/>
              <a:buChar char=""/>
              <a:defRPr/>
            </a:pPr>
            <a:r>
              <a:rPr lang="en-US" dirty="0" err="1">
                <a:latin typeface="Aptos" panose="020B0004020202020204" pitchFamily="34" charset="0"/>
              </a:rPr>
              <a:t>Pada</a:t>
            </a:r>
            <a:r>
              <a:rPr lang="en-US" dirty="0">
                <a:latin typeface="Aptos" panose="020B0004020202020204" pitchFamily="34" charset="0"/>
              </a:rPr>
              <a:t> </a:t>
            </a:r>
            <a:r>
              <a:rPr lang="en-US" dirty="0" err="1">
                <a:latin typeface="Aptos" panose="020B0004020202020204" pitchFamily="34" charset="0"/>
              </a:rPr>
              <a:t>tahun</a:t>
            </a:r>
            <a:r>
              <a:rPr lang="en-US" dirty="0">
                <a:latin typeface="Aptos" panose="020B0004020202020204" pitchFamily="34" charset="0"/>
              </a:rPr>
              <a:t> 1979 Tom Truscott, Jim Ellis, </a:t>
            </a:r>
            <a:r>
              <a:rPr lang="en-US" dirty="0" err="1">
                <a:latin typeface="Aptos" panose="020B0004020202020204" pitchFamily="34" charset="0"/>
              </a:rPr>
              <a:t>dan</a:t>
            </a:r>
            <a:r>
              <a:rPr lang="en-US" dirty="0">
                <a:latin typeface="Aptos" panose="020B0004020202020204" pitchFamily="34" charset="0"/>
              </a:rPr>
              <a:t> Steve </a:t>
            </a:r>
            <a:r>
              <a:rPr lang="en-US" dirty="0" err="1">
                <a:latin typeface="Aptos" panose="020B0004020202020204" pitchFamily="34" charset="0"/>
              </a:rPr>
              <a:t>Bellovin</a:t>
            </a:r>
            <a:r>
              <a:rPr lang="en-US" dirty="0">
                <a:latin typeface="Aptos" panose="020B0004020202020204" pitchFamily="34" charset="0"/>
              </a:rPr>
              <a:t> </a:t>
            </a:r>
            <a:r>
              <a:rPr lang="en-US" dirty="0" err="1">
                <a:latin typeface="Aptos" panose="020B0004020202020204" pitchFamily="34" charset="0"/>
              </a:rPr>
              <a:t>menciptakan</a:t>
            </a:r>
            <a:r>
              <a:rPr lang="en-US" dirty="0">
                <a:latin typeface="Aptos" panose="020B0004020202020204" pitchFamily="34" charset="0"/>
              </a:rPr>
              <a:t> newsgroup </a:t>
            </a:r>
            <a:r>
              <a:rPr lang="en-US" dirty="0" err="1">
                <a:latin typeface="Aptos" panose="020B0004020202020204" pitchFamily="34" charset="0"/>
              </a:rPr>
              <a:t>pertama</a:t>
            </a:r>
            <a:r>
              <a:rPr lang="en-US" dirty="0">
                <a:latin typeface="Aptos" panose="020B0004020202020204" pitchFamily="34" charset="0"/>
              </a:rPr>
              <a:t> yang </a:t>
            </a:r>
            <a:r>
              <a:rPr lang="en-US" dirty="0" err="1">
                <a:latin typeface="Aptos" panose="020B0004020202020204" pitchFamily="34" charset="0"/>
              </a:rPr>
              <a:t>diberi</a:t>
            </a:r>
            <a:r>
              <a:rPr lang="en-US" dirty="0">
                <a:latin typeface="Aptos" panose="020B0004020202020204" pitchFamily="34" charset="0"/>
              </a:rPr>
              <a:t> </a:t>
            </a:r>
            <a:r>
              <a:rPr lang="en-US" dirty="0" err="1">
                <a:latin typeface="Aptos" panose="020B0004020202020204" pitchFamily="34" charset="0"/>
              </a:rPr>
              <a:t>nama</a:t>
            </a:r>
            <a:r>
              <a:rPr lang="en-US" dirty="0">
                <a:latin typeface="Aptos" panose="020B0004020202020204" pitchFamily="34" charset="0"/>
              </a:rPr>
              <a:t> USENET. </a:t>
            </a:r>
          </a:p>
          <a:p>
            <a:pPr marL="274320" indent="-274320" algn="just">
              <a:spcAft>
                <a:spcPts val="0"/>
              </a:spcAft>
              <a:buFont typeface="Wingdings"/>
              <a:buChar char=""/>
              <a:defRPr/>
            </a:pPr>
            <a:r>
              <a:rPr lang="en-US" dirty="0" err="1">
                <a:latin typeface="Aptos" panose="020B0004020202020204" pitchFamily="34" charset="0"/>
              </a:rPr>
              <a:t>Tahun</a:t>
            </a:r>
            <a:r>
              <a:rPr lang="en-US" dirty="0">
                <a:latin typeface="Aptos" panose="020B0004020202020204" pitchFamily="34" charset="0"/>
              </a:rPr>
              <a:t> 1981 France Telecom </a:t>
            </a:r>
            <a:r>
              <a:rPr lang="en-US" dirty="0" err="1">
                <a:latin typeface="Aptos" panose="020B0004020202020204" pitchFamily="34" charset="0"/>
              </a:rPr>
              <a:t>menciptakan</a:t>
            </a:r>
            <a:r>
              <a:rPr lang="en-US" dirty="0">
                <a:latin typeface="Aptos" panose="020B0004020202020204" pitchFamily="34" charset="0"/>
              </a:rPr>
              <a:t> </a:t>
            </a:r>
            <a:r>
              <a:rPr lang="en-US" dirty="0" err="1">
                <a:latin typeface="Aptos" panose="020B0004020202020204" pitchFamily="34" charset="0"/>
              </a:rPr>
              <a:t>gebrakan</a:t>
            </a:r>
            <a:r>
              <a:rPr lang="en-US" dirty="0">
                <a:latin typeface="Aptos" panose="020B0004020202020204" pitchFamily="34" charset="0"/>
              </a:rPr>
              <a:t> </a:t>
            </a:r>
            <a:r>
              <a:rPr lang="en-US" dirty="0" err="1">
                <a:latin typeface="Aptos" panose="020B0004020202020204" pitchFamily="34" charset="0"/>
              </a:rPr>
              <a:t>baru</a:t>
            </a:r>
            <a:r>
              <a:rPr lang="en-US" dirty="0">
                <a:latin typeface="Aptos" panose="020B0004020202020204" pitchFamily="34" charset="0"/>
              </a:rPr>
              <a:t> </a:t>
            </a:r>
            <a:r>
              <a:rPr lang="en-US" dirty="0" err="1">
                <a:latin typeface="Aptos" panose="020B0004020202020204" pitchFamily="34" charset="0"/>
              </a:rPr>
              <a:t>dengan</a:t>
            </a:r>
            <a:r>
              <a:rPr lang="en-US" dirty="0">
                <a:latin typeface="Aptos" panose="020B0004020202020204" pitchFamily="34" charset="0"/>
              </a:rPr>
              <a:t> </a:t>
            </a:r>
            <a:r>
              <a:rPr lang="en-US" dirty="0" err="1">
                <a:latin typeface="Aptos" panose="020B0004020202020204" pitchFamily="34" charset="0"/>
              </a:rPr>
              <a:t>meluncurkan</a:t>
            </a:r>
            <a:r>
              <a:rPr lang="en-US" dirty="0">
                <a:latin typeface="Aptos" panose="020B0004020202020204" pitchFamily="34" charset="0"/>
              </a:rPr>
              <a:t> </a:t>
            </a:r>
            <a:r>
              <a:rPr lang="en-US" dirty="0" err="1">
                <a:latin typeface="Aptos" panose="020B0004020202020204" pitchFamily="34" charset="0"/>
              </a:rPr>
              <a:t>telepon</a:t>
            </a:r>
            <a:r>
              <a:rPr lang="en-US" dirty="0">
                <a:latin typeface="Aptos" panose="020B0004020202020204" pitchFamily="34" charset="0"/>
              </a:rPr>
              <a:t> TV </a:t>
            </a:r>
            <a:r>
              <a:rPr lang="en-US" dirty="0" err="1">
                <a:latin typeface="Aptos" panose="020B0004020202020204" pitchFamily="34" charset="0"/>
              </a:rPr>
              <a:t>pertama</a:t>
            </a:r>
            <a:r>
              <a:rPr lang="en-US" dirty="0">
                <a:latin typeface="Aptos" panose="020B0004020202020204" pitchFamily="34" charset="0"/>
              </a:rPr>
              <a:t>, </a:t>
            </a:r>
            <a:r>
              <a:rPr lang="en-US" dirty="0" err="1">
                <a:latin typeface="Aptos" panose="020B0004020202020204" pitchFamily="34" charset="0"/>
              </a:rPr>
              <a:t>dimana</a:t>
            </a:r>
            <a:r>
              <a:rPr lang="en-US" dirty="0">
                <a:latin typeface="Aptos" panose="020B0004020202020204" pitchFamily="34" charset="0"/>
              </a:rPr>
              <a:t> orang </a:t>
            </a:r>
            <a:r>
              <a:rPr lang="en-US" dirty="0" err="1">
                <a:latin typeface="Aptos" panose="020B0004020202020204" pitchFamily="34" charset="0"/>
              </a:rPr>
              <a:t>bisa</a:t>
            </a:r>
            <a:r>
              <a:rPr lang="en-US" dirty="0">
                <a:latin typeface="Aptos" panose="020B0004020202020204" pitchFamily="34" charset="0"/>
              </a:rPr>
              <a:t> </a:t>
            </a:r>
            <a:r>
              <a:rPr lang="en-US" dirty="0" err="1">
                <a:latin typeface="Aptos" panose="020B0004020202020204" pitchFamily="34" charset="0"/>
              </a:rPr>
              <a:t>menelphone</a:t>
            </a:r>
            <a:r>
              <a:rPr lang="en-US" dirty="0">
                <a:latin typeface="Aptos" panose="020B0004020202020204" pitchFamily="34" charset="0"/>
              </a:rPr>
              <a:t> </a:t>
            </a:r>
            <a:r>
              <a:rPr lang="en-US" dirty="0" err="1">
                <a:latin typeface="Aptos" panose="020B0004020202020204" pitchFamily="34" charset="0"/>
              </a:rPr>
              <a:t>sambil</a:t>
            </a:r>
            <a:r>
              <a:rPr lang="en-US" dirty="0">
                <a:latin typeface="Aptos" panose="020B0004020202020204" pitchFamily="34" charset="0"/>
              </a:rPr>
              <a:t> </a:t>
            </a:r>
            <a:r>
              <a:rPr lang="en-US" dirty="0" err="1">
                <a:latin typeface="Aptos" panose="020B0004020202020204" pitchFamily="34" charset="0"/>
              </a:rPr>
              <a:t>melihat</a:t>
            </a:r>
            <a:r>
              <a:rPr lang="en-US" dirty="0">
                <a:latin typeface="Aptos" panose="020B0004020202020204" pitchFamily="34" charset="0"/>
              </a:rPr>
              <a:t> </a:t>
            </a:r>
            <a:r>
              <a:rPr lang="en-US" dirty="0" err="1">
                <a:latin typeface="Aptos" panose="020B0004020202020204" pitchFamily="34" charset="0"/>
              </a:rPr>
              <a:t>lawan</a:t>
            </a:r>
            <a:r>
              <a:rPr lang="en-US" dirty="0">
                <a:latin typeface="Aptos" panose="020B0004020202020204" pitchFamily="34" charset="0"/>
              </a:rPr>
              <a:t> </a:t>
            </a:r>
            <a:r>
              <a:rPr lang="en-US" dirty="0" err="1">
                <a:latin typeface="Aptos" panose="020B0004020202020204" pitchFamily="34" charset="0"/>
              </a:rPr>
              <a:t>bicaranya</a:t>
            </a:r>
            <a:r>
              <a:rPr lang="en-US" dirty="0">
                <a:latin typeface="Aptos" panose="020B0004020202020204" pitchFamily="34" charset="0"/>
              </a:rPr>
              <a:t> </a:t>
            </a:r>
            <a:r>
              <a:rPr lang="en-US" dirty="0" err="1">
                <a:latin typeface="Aptos" panose="020B0004020202020204" pitchFamily="34" charset="0"/>
              </a:rPr>
              <a:t>melalui</a:t>
            </a:r>
            <a:r>
              <a:rPr lang="en-US" dirty="0">
                <a:latin typeface="Aptos" panose="020B0004020202020204" pitchFamily="34" charset="0"/>
              </a:rPr>
              <a:t> video link.</a:t>
            </a:r>
          </a:p>
          <a:p>
            <a:pPr marL="274320" indent="-274320" algn="just">
              <a:spcAft>
                <a:spcPts val="0"/>
              </a:spcAft>
              <a:buFont typeface="Wingdings"/>
              <a:buChar char=""/>
              <a:defRPr/>
            </a:pPr>
            <a:r>
              <a:rPr lang="en-US" dirty="0">
                <a:latin typeface="Aptos" panose="020B0004020202020204" pitchFamily="34" charset="0"/>
              </a:rPr>
              <a:t>Karena </a:t>
            </a:r>
            <a:r>
              <a:rPr lang="en-US" dirty="0" err="1">
                <a:latin typeface="Aptos" panose="020B0004020202020204" pitchFamily="34" charset="0"/>
              </a:rPr>
              <a:t>komputer</a:t>
            </a:r>
            <a:r>
              <a:rPr lang="en-US" dirty="0">
                <a:latin typeface="Aptos" panose="020B0004020202020204" pitchFamily="34" charset="0"/>
              </a:rPr>
              <a:t> yang </a:t>
            </a:r>
            <a:r>
              <a:rPr lang="en-US" dirty="0" err="1">
                <a:latin typeface="Aptos" panose="020B0004020202020204" pitchFamily="34" charset="0"/>
              </a:rPr>
              <a:t>membentuk</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a:t>
            </a:r>
            <a:r>
              <a:rPr lang="en-US" dirty="0" err="1">
                <a:latin typeface="Aptos" panose="020B0004020202020204" pitchFamily="34" charset="0"/>
              </a:rPr>
              <a:t>semakin</a:t>
            </a:r>
            <a:r>
              <a:rPr lang="en-US" dirty="0">
                <a:latin typeface="Aptos" panose="020B0004020202020204" pitchFamily="34" charset="0"/>
              </a:rPr>
              <a:t> </a:t>
            </a:r>
            <a:r>
              <a:rPr lang="en-US" dirty="0" err="1">
                <a:latin typeface="Aptos" panose="020B0004020202020204" pitchFamily="34" charset="0"/>
              </a:rPr>
              <a:t>hari</a:t>
            </a:r>
            <a:r>
              <a:rPr lang="en-US" dirty="0">
                <a:latin typeface="Aptos" panose="020B0004020202020204" pitchFamily="34" charset="0"/>
              </a:rPr>
              <a:t> </a:t>
            </a:r>
            <a:r>
              <a:rPr lang="en-US" dirty="0" err="1">
                <a:latin typeface="Aptos" panose="020B0004020202020204" pitchFamily="34" charset="0"/>
              </a:rPr>
              <a:t>semakin</a:t>
            </a:r>
            <a:r>
              <a:rPr lang="en-US" dirty="0">
                <a:latin typeface="Aptos" panose="020B0004020202020204" pitchFamily="34" charset="0"/>
              </a:rPr>
              <a:t> </a:t>
            </a:r>
            <a:r>
              <a:rPr lang="en-US" dirty="0" err="1">
                <a:latin typeface="Aptos" panose="020B0004020202020204" pitchFamily="34" charset="0"/>
              </a:rPr>
              <a:t>banyak</a:t>
            </a:r>
            <a:r>
              <a:rPr lang="en-US" dirty="0">
                <a:latin typeface="Aptos" panose="020B0004020202020204" pitchFamily="34" charset="0"/>
              </a:rPr>
              <a:t>, </a:t>
            </a:r>
            <a:r>
              <a:rPr lang="en-US" dirty="0" err="1">
                <a:latin typeface="Aptos" panose="020B0004020202020204" pitchFamily="34" charset="0"/>
              </a:rPr>
              <a:t>maka</a:t>
            </a:r>
            <a:r>
              <a:rPr lang="en-US" dirty="0">
                <a:latin typeface="Aptos" panose="020B0004020202020204" pitchFamily="34" charset="0"/>
              </a:rPr>
              <a:t> </a:t>
            </a:r>
            <a:r>
              <a:rPr lang="en-US" dirty="0" err="1">
                <a:latin typeface="Aptos" panose="020B0004020202020204" pitchFamily="34" charset="0"/>
              </a:rPr>
              <a:t>dibutuhkan</a:t>
            </a:r>
            <a:r>
              <a:rPr lang="en-US" dirty="0">
                <a:latin typeface="Aptos" panose="020B0004020202020204" pitchFamily="34" charset="0"/>
              </a:rPr>
              <a:t> </a:t>
            </a:r>
            <a:r>
              <a:rPr lang="en-US" dirty="0" err="1">
                <a:latin typeface="Aptos" panose="020B0004020202020204" pitchFamily="34" charset="0"/>
              </a:rPr>
              <a:t>suatu</a:t>
            </a:r>
            <a:r>
              <a:rPr lang="en-US" dirty="0">
                <a:latin typeface="Aptos" panose="020B0004020202020204" pitchFamily="34" charset="0"/>
              </a:rPr>
              <a:t> </a:t>
            </a:r>
            <a:r>
              <a:rPr lang="en-US" dirty="0" err="1">
                <a:latin typeface="Aptos" panose="020B0004020202020204" pitchFamily="34" charset="0"/>
              </a:rPr>
              <a:t>protokol</a:t>
            </a:r>
            <a:r>
              <a:rPr lang="en-US" dirty="0">
                <a:latin typeface="Aptos" panose="020B0004020202020204" pitchFamily="34" charset="0"/>
              </a:rPr>
              <a:t> </a:t>
            </a:r>
            <a:r>
              <a:rPr lang="en-US" dirty="0" err="1">
                <a:latin typeface="Aptos" panose="020B0004020202020204" pitchFamily="34" charset="0"/>
              </a:rPr>
              <a:t>resmi</a:t>
            </a:r>
            <a:r>
              <a:rPr lang="en-US" dirty="0">
                <a:latin typeface="Aptos" panose="020B0004020202020204" pitchFamily="34" charset="0"/>
              </a:rPr>
              <a:t> yang </a:t>
            </a:r>
            <a:r>
              <a:rPr lang="en-US" dirty="0" err="1">
                <a:latin typeface="Aptos" panose="020B0004020202020204" pitchFamily="34" charset="0"/>
              </a:rPr>
              <a:t>diakui</a:t>
            </a:r>
            <a:r>
              <a:rPr lang="en-US" dirty="0">
                <a:latin typeface="Aptos" panose="020B0004020202020204" pitchFamily="34" charset="0"/>
              </a:rPr>
              <a:t> oleh </a:t>
            </a:r>
            <a:r>
              <a:rPr lang="en-US" dirty="0" err="1">
                <a:latin typeface="Aptos" panose="020B0004020202020204" pitchFamily="34" charset="0"/>
              </a:rPr>
              <a:t>semua</a:t>
            </a:r>
            <a:r>
              <a:rPr lang="en-US" dirty="0">
                <a:latin typeface="Aptos" panose="020B0004020202020204" pitchFamily="34" charset="0"/>
              </a:rPr>
              <a:t> </a:t>
            </a:r>
            <a:r>
              <a:rPr lang="en-US" dirty="0" err="1">
                <a:latin typeface="Aptos" panose="020B0004020202020204" pitchFamily="34" charset="0"/>
              </a:rPr>
              <a:t>jaringan</a:t>
            </a:r>
            <a:r>
              <a:rPr lang="en-US" dirty="0">
                <a:latin typeface="Aptos" panose="020B0004020202020204" pitchFamily="34" charset="0"/>
              </a:rPr>
              <a:t> Pada </a:t>
            </a:r>
            <a:r>
              <a:rPr lang="en-US" dirty="0" err="1">
                <a:latin typeface="Aptos" panose="020B0004020202020204" pitchFamily="34" charset="0"/>
              </a:rPr>
              <a:t>tahun</a:t>
            </a:r>
            <a:r>
              <a:rPr lang="en-US" dirty="0">
                <a:latin typeface="Aptos" panose="020B0004020202020204" pitchFamily="34" charset="0"/>
              </a:rPr>
              <a:t> 1982 </a:t>
            </a:r>
            <a:r>
              <a:rPr lang="en-US" dirty="0" err="1">
                <a:latin typeface="Aptos" panose="020B0004020202020204" pitchFamily="34" charset="0"/>
              </a:rPr>
              <a:t>dibentuk</a:t>
            </a:r>
            <a:r>
              <a:rPr lang="en-US" dirty="0">
                <a:latin typeface="Aptos" panose="020B0004020202020204" pitchFamily="34" charset="0"/>
              </a:rPr>
              <a:t> Transmission </a:t>
            </a:r>
            <a:r>
              <a:rPr lang="en-US" dirty="0" err="1">
                <a:latin typeface="Aptos" panose="020B0004020202020204" pitchFamily="34" charset="0"/>
              </a:rPr>
              <a:t>Contron</a:t>
            </a:r>
            <a:r>
              <a:rPr lang="en-US" dirty="0">
                <a:latin typeface="Aptos" panose="020B0004020202020204" pitchFamily="34" charset="0"/>
              </a:rPr>
              <a:t> Protocol/Internet Protocol (TCP/IP) yang </a:t>
            </a:r>
            <a:r>
              <a:rPr lang="en-US" dirty="0" err="1">
                <a:latin typeface="Aptos" panose="020B0004020202020204" pitchFamily="34" charset="0"/>
              </a:rPr>
              <a:t>kita</a:t>
            </a:r>
            <a:r>
              <a:rPr lang="en-US" dirty="0">
                <a:latin typeface="Aptos" panose="020B0004020202020204" pitchFamily="34" charset="0"/>
              </a:rPr>
              <a:t> </a:t>
            </a:r>
            <a:r>
              <a:rPr lang="en-US" dirty="0" err="1">
                <a:latin typeface="Aptos" panose="020B0004020202020204" pitchFamily="34" charset="0"/>
              </a:rPr>
              <a:t>kenal</a:t>
            </a:r>
            <a:r>
              <a:rPr lang="en-US" dirty="0">
                <a:latin typeface="Aptos" panose="020B0004020202020204" pitchFamily="34" charset="0"/>
              </a:rPr>
              <a:t> </a:t>
            </a:r>
            <a:r>
              <a:rPr lang="en-US" dirty="0" err="1">
                <a:latin typeface="Aptos" panose="020B0004020202020204" pitchFamily="34" charset="0"/>
              </a:rPr>
              <a:t>hingga</a:t>
            </a:r>
            <a:r>
              <a:rPr lang="en-US" dirty="0">
                <a:latin typeface="Aptos" panose="020B0004020202020204" pitchFamily="34" charset="0"/>
              </a:rPr>
              <a:t> </a:t>
            </a:r>
            <a:r>
              <a:rPr lang="en-US" dirty="0" err="1">
                <a:latin typeface="Aptos" panose="020B0004020202020204" pitchFamily="34" charset="0"/>
              </a:rPr>
              <a:t>saat</a:t>
            </a:r>
            <a:r>
              <a:rPr lang="en-US" dirty="0">
                <a:latin typeface="Aptos" panose="020B0004020202020204" pitchFamily="34" charset="0"/>
              </a:rPr>
              <a:t> </a:t>
            </a:r>
            <a:r>
              <a:rPr lang="en-US" dirty="0" err="1">
                <a:latin typeface="Aptos" panose="020B0004020202020204" pitchFamily="34" charset="0"/>
              </a:rPr>
              <a:t>ini</a:t>
            </a:r>
            <a:r>
              <a:rPr lang="en-US" dirty="0">
                <a:latin typeface="Aptos" panose="020B0004020202020204" pitchFamily="34" charset="0"/>
              </a:rPr>
              <a:t>.</a:t>
            </a:r>
          </a:p>
          <a:p>
            <a:pPr marL="274320" indent="-274320">
              <a:spcAft>
                <a:spcPts val="0"/>
              </a:spcAft>
              <a:buFont typeface="Wingdings"/>
              <a:buChar char=""/>
              <a:defRPr/>
            </a:pPr>
            <a:endParaRPr lang="en-US" dirty="0">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918E-3146-BE6F-617A-4311D239F670}"/>
              </a:ext>
            </a:extLst>
          </p:cNvPr>
          <p:cNvSpPr>
            <a:spLocks noGrp="1"/>
          </p:cNvSpPr>
          <p:nvPr>
            <p:ph type="title"/>
          </p:nvPr>
        </p:nvSpPr>
        <p:spPr>
          <a:xfrm>
            <a:off x="905779" y="943156"/>
            <a:ext cx="6571343" cy="634555"/>
          </a:xfrm>
        </p:spPr>
        <p:txBody>
          <a:bodyPr>
            <a:normAutofit fontScale="90000"/>
          </a:bodyPr>
          <a:lstStyle/>
          <a:p>
            <a:pPr>
              <a:defRPr/>
            </a:pPr>
            <a:r>
              <a:rPr lang="en-US" dirty="0" err="1"/>
              <a:t>Sejarah</a:t>
            </a:r>
            <a:endParaRPr lang="en-US" dirty="0"/>
          </a:p>
        </p:txBody>
      </p:sp>
      <p:sp>
        <p:nvSpPr>
          <p:cNvPr id="3" name="Content Placeholder 2">
            <a:extLst>
              <a:ext uri="{FF2B5EF4-FFF2-40B4-BE49-F238E27FC236}">
                <a16:creationId xmlns:a16="http://schemas.microsoft.com/office/drawing/2014/main" id="{8D44E0DD-9735-B5C8-2487-16F73EB911EF}"/>
              </a:ext>
            </a:extLst>
          </p:cNvPr>
          <p:cNvSpPr>
            <a:spLocks noGrp="1"/>
          </p:cNvSpPr>
          <p:nvPr>
            <p:ph idx="1"/>
          </p:nvPr>
        </p:nvSpPr>
        <p:spPr>
          <a:xfrm>
            <a:off x="1041380" y="1577711"/>
            <a:ext cx="9720073" cy="4023360"/>
          </a:xfrm>
        </p:spPr>
        <p:txBody>
          <a:bodyPr>
            <a:normAutofit/>
          </a:bodyPr>
          <a:lstStyle/>
          <a:p>
            <a:pPr marL="274320" indent="-274320" algn="just">
              <a:spcAft>
                <a:spcPts val="0"/>
              </a:spcAft>
              <a:buFont typeface="Wingdings"/>
              <a:buChar char=""/>
              <a:defRPr/>
            </a:pPr>
            <a:r>
              <a:rPr lang="en-US" sz="1600" dirty="0" err="1">
                <a:latin typeface="Aptos" panose="020B0004020202020204" pitchFamily="34" charset="0"/>
              </a:rPr>
              <a:t>Pada</a:t>
            </a:r>
            <a:r>
              <a:rPr lang="en-US" sz="1600" dirty="0">
                <a:latin typeface="Aptos" panose="020B0004020202020204" pitchFamily="34" charset="0"/>
              </a:rPr>
              <a:t> </a:t>
            </a:r>
            <a:r>
              <a:rPr lang="en-US" sz="1600" dirty="0" err="1">
                <a:latin typeface="Aptos" panose="020B0004020202020204" pitchFamily="34" charset="0"/>
              </a:rPr>
              <a:t>tahun</a:t>
            </a:r>
            <a:r>
              <a:rPr lang="en-US" sz="1600" dirty="0">
                <a:latin typeface="Aptos" panose="020B0004020202020204" pitchFamily="34" charset="0"/>
              </a:rPr>
              <a:t> 1984 </a:t>
            </a:r>
            <a:r>
              <a:rPr lang="en-US" sz="1600" dirty="0" err="1">
                <a:latin typeface="Aptos" panose="020B0004020202020204" pitchFamily="34" charset="0"/>
              </a:rPr>
              <a:t>diperkenalkan</a:t>
            </a:r>
            <a:r>
              <a:rPr lang="en-US" sz="1600" dirty="0">
                <a:latin typeface="Aptos" panose="020B0004020202020204" pitchFamily="34" charset="0"/>
              </a:rPr>
              <a:t> Domain Name System (DNS) yang </a:t>
            </a:r>
            <a:r>
              <a:rPr lang="en-US" sz="1600" dirty="0" err="1">
                <a:latin typeface="Aptos" panose="020B0004020202020204" pitchFamily="34" charset="0"/>
              </a:rPr>
              <a:t>merupakan</a:t>
            </a:r>
            <a:r>
              <a:rPr lang="en-US" sz="1600" dirty="0">
                <a:latin typeface="Aptos" panose="020B0004020202020204" pitchFamily="34" charset="0"/>
              </a:rPr>
              <a:t> </a:t>
            </a:r>
            <a:r>
              <a:rPr lang="en-US" sz="1600" dirty="0" err="1">
                <a:latin typeface="Aptos" panose="020B0004020202020204" pitchFamily="34" charset="0"/>
              </a:rPr>
              <a:t>sistem</a:t>
            </a:r>
            <a:r>
              <a:rPr lang="en-US" sz="1600" dirty="0">
                <a:latin typeface="Aptos" panose="020B0004020202020204" pitchFamily="34" charset="0"/>
              </a:rPr>
              <a:t> </a:t>
            </a:r>
            <a:r>
              <a:rPr lang="en-US" sz="1600" dirty="0" err="1">
                <a:latin typeface="Aptos" panose="020B0004020202020204" pitchFamily="34" charset="0"/>
              </a:rPr>
              <a:t>penamaan</a:t>
            </a:r>
            <a:r>
              <a:rPr lang="en-US" sz="1600" dirty="0">
                <a:latin typeface="Aptos" panose="020B0004020202020204" pitchFamily="34" charset="0"/>
              </a:rPr>
              <a:t> </a:t>
            </a:r>
            <a:r>
              <a:rPr lang="en-US" sz="1600" dirty="0" err="1">
                <a:latin typeface="Aptos" panose="020B0004020202020204" pitchFamily="34" charset="0"/>
              </a:rPr>
              <a:t>masing-masing</a:t>
            </a:r>
            <a:r>
              <a:rPr lang="en-US" sz="1600" dirty="0">
                <a:latin typeface="Aptos" panose="020B0004020202020204" pitchFamily="34" charset="0"/>
              </a:rPr>
              <a:t> </a:t>
            </a:r>
            <a:r>
              <a:rPr lang="en-US" sz="1600" dirty="0" err="1">
                <a:latin typeface="Aptos" panose="020B0004020202020204" pitchFamily="34" charset="0"/>
              </a:rPr>
              <a:t>komputer</a:t>
            </a:r>
            <a:r>
              <a:rPr lang="en-US" sz="1600" dirty="0">
                <a:latin typeface="Aptos" panose="020B0004020202020204" pitchFamily="34" charset="0"/>
              </a:rPr>
              <a:t> yang </a:t>
            </a:r>
            <a:r>
              <a:rPr lang="en-US" sz="1600" dirty="0" err="1">
                <a:latin typeface="Aptos" panose="020B0004020202020204" pitchFamily="34" charset="0"/>
              </a:rPr>
              <a:t>terhubung</a:t>
            </a:r>
            <a:r>
              <a:rPr lang="en-US" sz="1600" dirty="0">
                <a:latin typeface="Aptos" panose="020B0004020202020204" pitchFamily="34" charset="0"/>
              </a:rPr>
              <a:t> </a:t>
            </a:r>
            <a:r>
              <a:rPr lang="en-US" sz="1600" dirty="0" err="1">
                <a:latin typeface="Aptos" panose="020B0004020202020204" pitchFamily="34" charset="0"/>
              </a:rPr>
              <a:t>jaringan</a:t>
            </a:r>
            <a:r>
              <a:rPr lang="en-US" sz="1600" dirty="0">
                <a:latin typeface="Aptos" panose="020B0004020202020204" pitchFamily="34" charset="0"/>
              </a:rPr>
              <a:t>. </a:t>
            </a:r>
            <a:r>
              <a:rPr lang="en-US" sz="1600" dirty="0" err="1">
                <a:latin typeface="Aptos" panose="020B0004020202020204" pitchFamily="34" charset="0"/>
              </a:rPr>
              <a:t>Telah</a:t>
            </a:r>
            <a:r>
              <a:rPr lang="en-US" sz="1600" dirty="0">
                <a:latin typeface="Aptos" panose="020B0004020202020204" pitchFamily="34" charset="0"/>
              </a:rPr>
              <a:t> </a:t>
            </a:r>
            <a:r>
              <a:rPr lang="en-US" sz="1600" dirty="0" err="1">
                <a:latin typeface="Aptos" panose="020B0004020202020204" pitchFamily="34" charset="0"/>
              </a:rPr>
              <a:t>terhubung</a:t>
            </a:r>
            <a:r>
              <a:rPr lang="en-US" sz="1600" dirty="0">
                <a:latin typeface="Aptos" panose="020B0004020202020204" pitchFamily="34" charset="0"/>
              </a:rPr>
              <a:t> </a:t>
            </a:r>
            <a:r>
              <a:rPr lang="en-US" sz="1600" dirty="0" err="1">
                <a:latin typeface="Aptos" panose="020B0004020202020204" pitchFamily="34" charset="0"/>
              </a:rPr>
              <a:t>lebih</a:t>
            </a:r>
            <a:r>
              <a:rPr lang="en-US" sz="1600" dirty="0">
                <a:latin typeface="Aptos" panose="020B0004020202020204" pitchFamily="34" charset="0"/>
              </a:rPr>
              <a:t> </a:t>
            </a:r>
            <a:r>
              <a:rPr lang="en-US" sz="1600" dirty="0" err="1">
                <a:latin typeface="Aptos" panose="020B0004020202020204" pitchFamily="34" charset="0"/>
              </a:rPr>
              <a:t>dari</a:t>
            </a:r>
            <a:r>
              <a:rPr lang="en-US" sz="1600" dirty="0">
                <a:latin typeface="Aptos" panose="020B0004020202020204" pitchFamily="34" charset="0"/>
              </a:rPr>
              <a:t> 1000 unit </a:t>
            </a:r>
            <a:r>
              <a:rPr lang="en-US" sz="1600" dirty="0" err="1">
                <a:latin typeface="Aptos" panose="020B0004020202020204" pitchFamily="34" charset="0"/>
              </a:rPr>
              <a:t>komputer</a:t>
            </a:r>
            <a:r>
              <a:rPr lang="en-US" sz="1600" dirty="0">
                <a:latin typeface="Aptos" panose="020B0004020202020204" pitchFamily="34" charset="0"/>
              </a:rPr>
              <a:t> </a:t>
            </a:r>
            <a:r>
              <a:rPr lang="en-US" sz="1600" dirty="0" err="1">
                <a:latin typeface="Aptos" panose="020B0004020202020204" pitchFamily="34" charset="0"/>
              </a:rPr>
              <a:t>hingga</a:t>
            </a:r>
            <a:r>
              <a:rPr lang="en-US" sz="1600" dirty="0">
                <a:latin typeface="Aptos" panose="020B0004020202020204" pitchFamily="34" charset="0"/>
              </a:rPr>
              <a:t> </a:t>
            </a:r>
            <a:r>
              <a:rPr lang="en-US" sz="1600" dirty="0" err="1">
                <a:latin typeface="Aptos" panose="020B0004020202020204" pitchFamily="34" charset="0"/>
              </a:rPr>
              <a:t>tahun</a:t>
            </a:r>
            <a:r>
              <a:rPr lang="en-US" sz="1600" dirty="0">
                <a:latin typeface="Aptos" panose="020B0004020202020204" pitchFamily="34" charset="0"/>
              </a:rPr>
              <a:t> 1984 </a:t>
            </a:r>
            <a:r>
              <a:rPr lang="en-US" sz="1600" dirty="0" err="1">
                <a:latin typeface="Aptos" panose="020B0004020202020204" pitchFamily="34" charset="0"/>
              </a:rPr>
              <a:t>itu</a:t>
            </a:r>
            <a:endParaRPr lang="en-US" sz="1600" dirty="0">
              <a:latin typeface="Aptos" panose="020B0004020202020204" pitchFamily="34" charset="0"/>
            </a:endParaRPr>
          </a:p>
          <a:p>
            <a:pPr marL="274320" indent="-274320" algn="just">
              <a:spcAft>
                <a:spcPts val="0"/>
              </a:spcAft>
              <a:buFont typeface="Wingdings"/>
              <a:buChar char=""/>
              <a:defRPr/>
            </a:pPr>
            <a:r>
              <a:rPr lang="en-US" sz="1600" dirty="0" err="1">
                <a:latin typeface="Aptos" panose="020B0004020202020204" pitchFamily="34" charset="0"/>
              </a:rPr>
              <a:t>pada</a:t>
            </a:r>
            <a:r>
              <a:rPr lang="en-US" sz="1600" dirty="0">
                <a:latin typeface="Aptos" panose="020B0004020202020204" pitchFamily="34" charset="0"/>
              </a:rPr>
              <a:t> </a:t>
            </a:r>
            <a:r>
              <a:rPr lang="en-US" sz="1600" dirty="0" err="1">
                <a:latin typeface="Aptos" panose="020B0004020202020204" pitchFamily="34" charset="0"/>
              </a:rPr>
              <a:t>tahun</a:t>
            </a:r>
            <a:r>
              <a:rPr lang="en-US" sz="1600" dirty="0">
                <a:latin typeface="Aptos" panose="020B0004020202020204" pitchFamily="34" charset="0"/>
              </a:rPr>
              <a:t> 1987 </a:t>
            </a:r>
            <a:r>
              <a:rPr lang="en-US" sz="1600" dirty="0" err="1">
                <a:latin typeface="Aptos" panose="020B0004020202020204" pitchFamily="34" charset="0"/>
              </a:rPr>
              <a:t>komputer</a:t>
            </a:r>
            <a:r>
              <a:rPr lang="en-US" sz="1600" dirty="0">
                <a:latin typeface="Aptos" panose="020B0004020202020204" pitchFamily="34" charset="0"/>
              </a:rPr>
              <a:t> yang </a:t>
            </a:r>
            <a:r>
              <a:rPr lang="en-US" sz="1600" dirty="0" err="1">
                <a:latin typeface="Aptos" panose="020B0004020202020204" pitchFamily="34" charset="0"/>
              </a:rPr>
              <a:t>terhubung</a:t>
            </a:r>
            <a:r>
              <a:rPr lang="en-US" sz="1600" dirty="0">
                <a:latin typeface="Aptos" panose="020B0004020202020204" pitchFamily="34" charset="0"/>
              </a:rPr>
              <a:t> </a:t>
            </a:r>
            <a:r>
              <a:rPr lang="en-US" sz="1600" dirty="0" err="1">
                <a:latin typeface="Aptos" panose="020B0004020202020204" pitchFamily="34" charset="0"/>
              </a:rPr>
              <a:t>melebihi</a:t>
            </a:r>
            <a:r>
              <a:rPr lang="en-US" sz="1600" dirty="0">
                <a:latin typeface="Aptos" panose="020B0004020202020204" pitchFamily="34" charset="0"/>
              </a:rPr>
              <a:t> </a:t>
            </a:r>
            <a:r>
              <a:rPr lang="en-US" sz="1600" dirty="0" err="1">
                <a:latin typeface="Aptos" panose="020B0004020202020204" pitchFamily="34" charset="0"/>
              </a:rPr>
              <a:t>angka</a:t>
            </a:r>
            <a:r>
              <a:rPr lang="en-US" sz="1600" dirty="0">
                <a:latin typeface="Aptos" panose="020B0004020202020204" pitchFamily="34" charset="0"/>
              </a:rPr>
              <a:t> 10.000 unit.</a:t>
            </a:r>
          </a:p>
          <a:p>
            <a:pPr marL="274320" indent="-274320" algn="just">
              <a:spcAft>
                <a:spcPts val="0"/>
              </a:spcAft>
              <a:buFont typeface="Wingdings"/>
              <a:buChar char=""/>
              <a:defRPr/>
            </a:pPr>
            <a:r>
              <a:rPr lang="en-US" sz="1600" dirty="0" err="1">
                <a:latin typeface="Aptos" panose="020B0004020202020204" pitchFamily="34" charset="0"/>
              </a:rPr>
              <a:t>Pada</a:t>
            </a:r>
            <a:r>
              <a:rPr lang="en-US" sz="1600" dirty="0">
                <a:latin typeface="Aptos" panose="020B0004020202020204" pitchFamily="34" charset="0"/>
              </a:rPr>
              <a:t> </a:t>
            </a:r>
            <a:r>
              <a:rPr lang="en-US" sz="1600" dirty="0" err="1">
                <a:latin typeface="Aptos" panose="020B0004020202020204" pitchFamily="34" charset="0"/>
              </a:rPr>
              <a:t>tahun</a:t>
            </a:r>
            <a:r>
              <a:rPr lang="en-US" sz="1600" dirty="0">
                <a:latin typeface="Aptos" panose="020B0004020202020204" pitchFamily="34" charset="0"/>
              </a:rPr>
              <a:t> 1988 </a:t>
            </a:r>
            <a:r>
              <a:rPr lang="en-US" sz="1600" dirty="0" err="1">
                <a:latin typeface="Aptos" panose="020B0004020202020204" pitchFamily="34" charset="0"/>
              </a:rPr>
              <a:t>Jarko</a:t>
            </a:r>
            <a:r>
              <a:rPr lang="en-US" sz="1600" dirty="0">
                <a:latin typeface="Aptos" panose="020B0004020202020204" pitchFamily="34" charset="0"/>
              </a:rPr>
              <a:t> </a:t>
            </a:r>
            <a:r>
              <a:rPr lang="en-US" sz="1600" dirty="0" err="1">
                <a:latin typeface="Aptos" panose="020B0004020202020204" pitchFamily="34" charset="0"/>
              </a:rPr>
              <a:t>Oikarinen</a:t>
            </a:r>
            <a:r>
              <a:rPr lang="en-US" sz="1600" dirty="0">
                <a:latin typeface="Aptos" panose="020B0004020202020204" pitchFamily="34" charset="0"/>
              </a:rPr>
              <a:t> </a:t>
            </a:r>
            <a:r>
              <a:rPr lang="en-US" sz="1600" dirty="0" err="1">
                <a:latin typeface="Aptos" panose="020B0004020202020204" pitchFamily="34" charset="0"/>
              </a:rPr>
              <a:t>dari</a:t>
            </a:r>
            <a:r>
              <a:rPr lang="en-US" sz="1600" dirty="0">
                <a:latin typeface="Aptos" panose="020B0004020202020204" pitchFamily="34" charset="0"/>
              </a:rPr>
              <a:t> Finland </a:t>
            </a:r>
            <a:r>
              <a:rPr lang="en-US" sz="1600" dirty="0" err="1">
                <a:latin typeface="Aptos" panose="020B0004020202020204" pitchFamily="34" charset="0"/>
              </a:rPr>
              <a:t>menemukan</a:t>
            </a:r>
            <a:r>
              <a:rPr lang="en-US" sz="1600" dirty="0">
                <a:latin typeface="Aptos" panose="020B0004020202020204" pitchFamily="34" charset="0"/>
              </a:rPr>
              <a:t> </a:t>
            </a:r>
            <a:r>
              <a:rPr lang="en-US" sz="1600" dirty="0" err="1">
                <a:latin typeface="Aptos" panose="020B0004020202020204" pitchFamily="34" charset="0"/>
              </a:rPr>
              <a:t>da</a:t>
            </a:r>
            <a:r>
              <a:rPr lang="en-US" sz="1600" dirty="0">
                <a:latin typeface="Aptos" panose="020B0004020202020204" pitchFamily="34" charset="0"/>
              </a:rPr>
              <a:t> </a:t>
            </a:r>
            <a:r>
              <a:rPr lang="en-US" sz="1600" dirty="0" err="1">
                <a:latin typeface="Aptos" panose="020B0004020202020204" pitchFamily="34" charset="0"/>
              </a:rPr>
              <a:t>memperkenalkan</a:t>
            </a:r>
            <a:r>
              <a:rPr lang="en-US" sz="1600" dirty="0">
                <a:latin typeface="Aptos" panose="020B0004020202020204" pitchFamily="34" charset="0"/>
              </a:rPr>
              <a:t> IRC </a:t>
            </a:r>
            <a:r>
              <a:rPr lang="en-US" sz="1600" dirty="0" err="1">
                <a:latin typeface="Aptos" panose="020B0004020202020204" pitchFamily="34" charset="0"/>
              </a:rPr>
              <a:t>dan</a:t>
            </a:r>
            <a:r>
              <a:rPr lang="en-US" sz="1600" dirty="0">
                <a:latin typeface="Aptos" panose="020B0004020202020204" pitchFamily="34" charset="0"/>
              </a:rPr>
              <a:t> </a:t>
            </a:r>
            <a:r>
              <a:rPr lang="en-US" sz="1600" dirty="0" err="1">
                <a:latin typeface="Aptos" panose="020B0004020202020204" pitchFamily="34" charset="0"/>
              </a:rPr>
              <a:t>setahun</a:t>
            </a:r>
            <a:r>
              <a:rPr lang="en-US" sz="1600" dirty="0">
                <a:latin typeface="Aptos" panose="020B0004020202020204" pitchFamily="34" charset="0"/>
              </a:rPr>
              <a:t> </a:t>
            </a:r>
            <a:r>
              <a:rPr lang="en-US" sz="1600" dirty="0" err="1">
                <a:latin typeface="Aptos" panose="020B0004020202020204" pitchFamily="34" charset="0"/>
              </a:rPr>
              <a:t>kemudian</a:t>
            </a:r>
            <a:r>
              <a:rPr lang="en-US" sz="1600" dirty="0">
                <a:latin typeface="Aptos" panose="020B0004020202020204" pitchFamily="34" charset="0"/>
              </a:rPr>
              <a:t> </a:t>
            </a:r>
            <a:r>
              <a:rPr lang="en-US" sz="1600" dirty="0" err="1">
                <a:latin typeface="Aptos" panose="020B0004020202020204" pitchFamily="34" charset="0"/>
              </a:rPr>
              <a:t>jumlah</a:t>
            </a:r>
            <a:r>
              <a:rPr lang="en-US" sz="1600" dirty="0">
                <a:latin typeface="Aptos" panose="020B0004020202020204" pitchFamily="34" charset="0"/>
              </a:rPr>
              <a:t> </a:t>
            </a:r>
            <a:r>
              <a:rPr lang="en-US" sz="1600" dirty="0" err="1">
                <a:latin typeface="Aptos" panose="020B0004020202020204" pitchFamily="34" charset="0"/>
              </a:rPr>
              <a:t>komputer</a:t>
            </a:r>
            <a:r>
              <a:rPr lang="en-US" sz="1600" dirty="0">
                <a:latin typeface="Aptos" panose="020B0004020202020204" pitchFamily="34" charset="0"/>
              </a:rPr>
              <a:t> yang </a:t>
            </a:r>
            <a:r>
              <a:rPr lang="en-US" sz="1600" dirty="0" err="1">
                <a:latin typeface="Aptos" panose="020B0004020202020204" pitchFamily="34" charset="0"/>
              </a:rPr>
              <a:t>terhubung</a:t>
            </a:r>
            <a:r>
              <a:rPr lang="en-US" sz="1600" dirty="0">
                <a:latin typeface="Aptos" panose="020B0004020202020204" pitchFamily="34" charset="0"/>
              </a:rPr>
              <a:t> </a:t>
            </a:r>
            <a:r>
              <a:rPr lang="en-US" sz="1600" dirty="0" err="1">
                <a:latin typeface="Aptos" panose="020B0004020202020204" pitchFamily="34" charset="0"/>
              </a:rPr>
              <a:t>melonjak</a:t>
            </a:r>
            <a:r>
              <a:rPr lang="en-US" sz="1600" dirty="0">
                <a:latin typeface="Aptos" panose="020B0004020202020204" pitchFamily="34" charset="0"/>
              </a:rPr>
              <a:t> 10 kali </a:t>
            </a:r>
            <a:r>
              <a:rPr lang="en-US" sz="1600" dirty="0" err="1">
                <a:latin typeface="Aptos" panose="020B0004020202020204" pitchFamily="34" charset="0"/>
              </a:rPr>
              <a:t>lipat</a:t>
            </a:r>
            <a:r>
              <a:rPr lang="en-US" sz="1600" dirty="0">
                <a:latin typeface="Aptos" panose="020B0004020202020204" pitchFamily="34" charset="0"/>
              </a:rPr>
              <a:t> (</a:t>
            </a:r>
            <a:r>
              <a:rPr lang="en-US" sz="1600" dirty="0" err="1">
                <a:latin typeface="Aptos" panose="020B0004020202020204" pitchFamily="34" charset="0"/>
              </a:rPr>
              <a:t>lebh</a:t>
            </a:r>
            <a:r>
              <a:rPr lang="en-US" sz="1600" dirty="0">
                <a:latin typeface="Aptos" panose="020B0004020202020204" pitchFamily="34" charset="0"/>
              </a:rPr>
              <a:t> </a:t>
            </a:r>
            <a:r>
              <a:rPr lang="en-US" sz="1600" dirty="0" err="1">
                <a:latin typeface="Aptos" panose="020B0004020202020204" pitchFamily="34" charset="0"/>
              </a:rPr>
              <a:t>dari</a:t>
            </a:r>
            <a:r>
              <a:rPr lang="en-US" sz="1600" dirty="0">
                <a:latin typeface="Aptos" panose="020B0004020202020204" pitchFamily="34" charset="0"/>
              </a:rPr>
              <a:t> 100.000 unit </a:t>
            </a:r>
            <a:r>
              <a:rPr lang="en-US" sz="1600" dirty="0" err="1">
                <a:latin typeface="Aptos" panose="020B0004020202020204" pitchFamily="34" charset="0"/>
              </a:rPr>
              <a:t>komputer</a:t>
            </a:r>
            <a:r>
              <a:rPr lang="en-US" sz="1600" dirty="0">
                <a:latin typeface="Aptos" panose="020B0004020202020204" pitchFamily="34" charset="0"/>
              </a:rPr>
              <a:t>)</a:t>
            </a:r>
          </a:p>
          <a:p>
            <a:pPr marL="274320" indent="-274320" algn="just">
              <a:spcAft>
                <a:spcPts val="0"/>
              </a:spcAft>
              <a:buFont typeface="Wingdings"/>
              <a:buChar char=""/>
              <a:defRPr/>
            </a:pPr>
            <a:r>
              <a:rPr lang="en-US" sz="1600" dirty="0" err="1">
                <a:latin typeface="Aptos" panose="020B0004020202020204" pitchFamily="34" charset="0"/>
              </a:rPr>
              <a:t>Tahun</a:t>
            </a:r>
            <a:r>
              <a:rPr lang="en-US" sz="1600" dirty="0">
                <a:latin typeface="Aptos" panose="020B0004020202020204" pitchFamily="34" charset="0"/>
              </a:rPr>
              <a:t> 1992 </a:t>
            </a:r>
            <a:r>
              <a:rPr lang="en-US" sz="1600" dirty="0" err="1">
                <a:latin typeface="Aptos" panose="020B0004020202020204" pitchFamily="34" charset="0"/>
              </a:rPr>
              <a:t>adalah</a:t>
            </a:r>
            <a:r>
              <a:rPr lang="en-US" sz="1600" dirty="0">
                <a:latin typeface="Aptos" panose="020B0004020202020204" pitchFamily="34" charset="0"/>
              </a:rPr>
              <a:t> </a:t>
            </a:r>
            <a:r>
              <a:rPr lang="en-US" sz="1600" dirty="0" err="1">
                <a:latin typeface="Aptos" panose="020B0004020202020204" pitchFamily="34" charset="0"/>
              </a:rPr>
              <a:t>tahun</a:t>
            </a:r>
            <a:r>
              <a:rPr lang="en-US" sz="1600" dirty="0">
                <a:latin typeface="Aptos" panose="020B0004020202020204" pitchFamily="34" charset="0"/>
              </a:rPr>
              <a:t> yang paling </a:t>
            </a:r>
            <a:r>
              <a:rPr lang="en-US" sz="1600" dirty="0" err="1">
                <a:latin typeface="Aptos" panose="020B0004020202020204" pitchFamily="34" charset="0"/>
              </a:rPr>
              <a:t>bersejarah</a:t>
            </a:r>
            <a:r>
              <a:rPr lang="en-US" sz="1600" dirty="0">
                <a:latin typeface="Aptos" panose="020B0004020202020204" pitchFamily="34" charset="0"/>
              </a:rPr>
              <a:t> </a:t>
            </a:r>
            <a:r>
              <a:rPr lang="en-US" sz="1600" dirty="0" err="1">
                <a:latin typeface="Aptos" panose="020B0004020202020204" pitchFamily="34" charset="0"/>
              </a:rPr>
              <a:t>ketika</a:t>
            </a:r>
            <a:r>
              <a:rPr lang="en-US" sz="1600" dirty="0">
                <a:latin typeface="Aptos" panose="020B0004020202020204" pitchFamily="34" charset="0"/>
              </a:rPr>
              <a:t> Tim </a:t>
            </a:r>
            <a:r>
              <a:rPr lang="en-US" sz="1600" dirty="0" err="1">
                <a:latin typeface="Aptos" panose="020B0004020202020204" pitchFamily="34" charset="0"/>
              </a:rPr>
              <a:t>Berners</a:t>
            </a:r>
            <a:r>
              <a:rPr lang="en-US" sz="1600" dirty="0">
                <a:latin typeface="Aptos" panose="020B0004020202020204" pitchFamily="34" charset="0"/>
              </a:rPr>
              <a:t> Lee </a:t>
            </a:r>
            <a:r>
              <a:rPr lang="en-US" sz="1600" dirty="0" err="1">
                <a:latin typeface="Aptos" panose="020B0004020202020204" pitchFamily="34" charset="0"/>
              </a:rPr>
              <a:t>Menemukan</a:t>
            </a:r>
            <a:r>
              <a:rPr lang="en-US" sz="1600" dirty="0">
                <a:latin typeface="Aptos" panose="020B0004020202020204" pitchFamily="34" charset="0"/>
              </a:rPr>
              <a:t> program editor </a:t>
            </a:r>
            <a:r>
              <a:rPr lang="en-US" sz="1600" dirty="0" err="1">
                <a:latin typeface="Aptos" panose="020B0004020202020204" pitchFamily="34" charset="0"/>
              </a:rPr>
              <a:t>dan</a:t>
            </a:r>
            <a:r>
              <a:rPr lang="en-US" sz="1600" dirty="0">
                <a:latin typeface="Aptos" panose="020B0004020202020204" pitchFamily="34" charset="0"/>
              </a:rPr>
              <a:t> browser yang </a:t>
            </a:r>
            <a:r>
              <a:rPr lang="en-US" sz="1600" dirty="0" err="1">
                <a:latin typeface="Aptos" panose="020B0004020202020204" pitchFamily="34" charset="0"/>
              </a:rPr>
              <a:t>bisa</a:t>
            </a:r>
            <a:r>
              <a:rPr lang="en-US" sz="1600" dirty="0">
                <a:latin typeface="Aptos" panose="020B0004020202020204" pitchFamily="34" charset="0"/>
              </a:rPr>
              <a:t> </a:t>
            </a:r>
            <a:r>
              <a:rPr lang="en-US" sz="1600" dirty="0" err="1">
                <a:latin typeface="Aptos" panose="020B0004020202020204" pitchFamily="34" charset="0"/>
              </a:rPr>
              <a:t>menjelajah</a:t>
            </a:r>
            <a:r>
              <a:rPr lang="en-US" sz="1600" dirty="0">
                <a:latin typeface="Aptos" panose="020B0004020202020204" pitchFamily="34" charset="0"/>
              </a:rPr>
              <a:t> </a:t>
            </a:r>
            <a:r>
              <a:rPr lang="en-US" sz="1600" dirty="0" err="1">
                <a:latin typeface="Aptos" panose="020B0004020202020204" pitchFamily="34" charset="0"/>
              </a:rPr>
              <a:t>antara</a:t>
            </a:r>
            <a:r>
              <a:rPr lang="en-US" sz="1600" dirty="0">
                <a:latin typeface="Aptos" panose="020B0004020202020204" pitchFamily="34" charset="0"/>
              </a:rPr>
              <a:t> </a:t>
            </a:r>
            <a:r>
              <a:rPr lang="en-US" sz="1600" dirty="0" err="1">
                <a:latin typeface="Aptos" panose="020B0004020202020204" pitchFamily="34" charset="0"/>
              </a:rPr>
              <a:t>satu</a:t>
            </a:r>
            <a:r>
              <a:rPr lang="en-US" sz="1600" dirty="0">
                <a:latin typeface="Aptos" panose="020B0004020202020204" pitchFamily="34" charset="0"/>
              </a:rPr>
              <a:t> </a:t>
            </a:r>
            <a:r>
              <a:rPr lang="en-US" sz="1600" dirty="0" err="1">
                <a:latin typeface="Aptos" panose="020B0004020202020204" pitchFamily="34" charset="0"/>
              </a:rPr>
              <a:t>komputer</a:t>
            </a:r>
            <a:r>
              <a:rPr lang="en-US" sz="1600" dirty="0">
                <a:latin typeface="Aptos" panose="020B0004020202020204" pitchFamily="34" charset="0"/>
              </a:rPr>
              <a:t> </a:t>
            </a:r>
            <a:r>
              <a:rPr lang="en-US" sz="1600" dirty="0" err="1">
                <a:latin typeface="Aptos" panose="020B0004020202020204" pitchFamily="34" charset="0"/>
              </a:rPr>
              <a:t>dengan</a:t>
            </a:r>
            <a:r>
              <a:rPr lang="en-US" sz="1600" dirty="0">
                <a:latin typeface="Aptos" panose="020B0004020202020204" pitchFamily="34" charset="0"/>
              </a:rPr>
              <a:t> </a:t>
            </a:r>
            <a:r>
              <a:rPr lang="en-US" sz="1600" dirty="0" err="1">
                <a:latin typeface="Aptos" panose="020B0004020202020204" pitchFamily="34" charset="0"/>
              </a:rPr>
              <a:t>komputer</a:t>
            </a:r>
            <a:r>
              <a:rPr lang="en-US" sz="1600" dirty="0">
                <a:latin typeface="Aptos" panose="020B0004020202020204" pitchFamily="34" charset="0"/>
              </a:rPr>
              <a:t> lain. Program </a:t>
            </a:r>
            <a:r>
              <a:rPr lang="en-US" sz="1600" dirty="0" err="1">
                <a:latin typeface="Aptos" panose="020B0004020202020204" pitchFamily="34" charset="0"/>
              </a:rPr>
              <a:t>ini</a:t>
            </a:r>
            <a:r>
              <a:rPr lang="en-US" sz="1600" dirty="0">
                <a:latin typeface="Aptos" panose="020B0004020202020204" pitchFamily="34" charset="0"/>
              </a:rPr>
              <a:t> </a:t>
            </a:r>
            <a:r>
              <a:rPr lang="en-US" sz="1600" dirty="0" err="1">
                <a:latin typeface="Aptos" panose="020B0004020202020204" pitchFamily="34" charset="0"/>
              </a:rPr>
              <a:t>disebut</a:t>
            </a:r>
            <a:r>
              <a:rPr lang="en-US" sz="1600" dirty="0">
                <a:latin typeface="Aptos" panose="020B0004020202020204" pitchFamily="34" charset="0"/>
              </a:rPr>
              <a:t> www (World Wide Web) yang </a:t>
            </a:r>
            <a:r>
              <a:rPr lang="en-US" sz="1600" dirty="0" err="1">
                <a:latin typeface="Aptos" panose="020B0004020202020204" pitchFamily="34" charset="0"/>
              </a:rPr>
              <a:t>kemudian</a:t>
            </a:r>
            <a:r>
              <a:rPr lang="en-US" sz="1600" dirty="0">
                <a:latin typeface="Aptos" panose="020B0004020202020204" pitchFamily="34" charset="0"/>
              </a:rPr>
              <a:t> </a:t>
            </a:r>
            <a:r>
              <a:rPr lang="en-US" sz="1600" dirty="0" err="1">
                <a:latin typeface="Aptos" panose="020B0004020202020204" pitchFamily="34" charset="0"/>
              </a:rPr>
              <a:t>memunclkan</a:t>
            </a:r>
            <a:r>
              <a:rPr lang="en-US" sz="1600" dirty="0">
                <a:latin typeface="Aptos" panose="020B0004020202020204" pitchFamily="34" charset="0"/>
              </a:rPr>
              <a:t> </a:t>
            </a:r>
            <a:r>
              <a:rPr lang="en-US" sz="1600" dirty="0" err="1">
                <a:latin typeface="Aptos" panose="020B0004020202020204" pitchFamily="34" charset="0"/>
              </a:rPr>
              <a:t>istilah</a:t>
            </a:r>
            <a:r>
              <a:rPr lang="en-US" sz="1600" dirty="0">
                <a:latin typeface="Aptos" panose="020B0004020202020204" pitchFamily="34" charset="0"/>
              </a:rPr>
              <a:t> surfing (</a:t>
            </a:r>
            <a:r>
              <a:rPr lang="en-US" sz="1600" dirty="0" err="1">
                <a:latin typeface="Aptos" panose="020B0004020202020204" pitchFamily="34" charset="0"/>
              </a:rPr>
              <a:t>menjelajah</a:t>
            </a:r>
            <a:r>
              <a:rPr lang="en-US" sz="1600" dirty="0">
                <a:latin typeface="Aptos" panose="020B0004020202020204" pitchFamily="34" charset="0"/>
              </a:rPr>
              <a:t>) </a:t>
            </a:r>
            <a:r>
              <a:rPr lang="en-US" sz="1600" dirty="0" err="1">
                <a:latin typeface="Aptos" panose="020B0004020202020204" pitchFamily="34" charset="0"/>
              </a:rPr>
              <a:t>atau</a:t>
            </a:r>
            <a:r>
              <a:rPr lang="en-US" sz="1600" dirty="0">
                <a:latin typeface="Aptos" panose="020B0004020202020204" pitchFamily="34" charset="0"/>
              </a:rPr>
              <a:t> browsing.</a:t>
            </a:r>
          </a:p>
          <a:p>
            <a:pPr marL="274320" indent="-274320">
              <a:spcAft>
                <a:spcPts val="0"/>
              </a:spcAft>
              <a:buFont typeface="Wingdings"/>
              <a:buChar char=""/>
              <a:defRPr/>
            </a:pPr>
            <a:endParaRPr lang="en-US" sz="1600" dirty="0">
              <a:latin typeface="Aptos" panose="020B00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DC9B97B-A9DB-A7A3-35BC-5434DEE1B8E2}"/>
              </a:ext>
            </a:extLst>
          </p:cNvPr>
          <p:cNvSpPr>
            <a:spLocks noGrp="1" noChangeArrowheads="1"/>
          </p:cNvSpPr>
          <p:nvPr>
            <p:ph type="title"/>
          </p:nvPr>
        </p:nvSpPr>
        <p:spPr/>
        <p:txBody>
          <a:bodyPr/>
          <a:lstStyle/>
          <a:p>
            <a:pPr>
              <a:defRPr/>
            </a:pPr>
            <a:r>
              <a:rPr lang="en-US"/>
              <a:t>Sistem Komunikasi</a:t>
            </a:r>
          </a:p>
        </p:txBody>
      </p:sp>
      <p:sp>
        <p:nvSpPr>
          <p:cNvPr id="15363" name="Rectangle 3">
            <a:extLst>
              <a:ext uri="{FF2B5EF4-FFF2-40B4-BE49-F238E27FC236}">
                <a16:creationId xmlns:a16="http://schemas.microsoft.com/office/drawing/2014/main" id="{7C24783F-3B0C-01C9-2AFB-0BF5D34175D6}"/>
              </a:ext>
            </a:extLst>
          </p:cNvPr>
          <p:cNvSpPr>
            <a:spLocks noGrp="1" noChangeArrowheads="1"/>
          </p:cNvSpPr>
          <p:nvPr>
            <p:ph idx="1"/>
          </p:nvPr>
        </p:nvSpPr>
        <p:spPr>
          <a:xfrm>
            <a:off x="1981200" y="1600200"/>
            <a:ext cx="8229600" cy="2286000"/>
          </a:xfrm>
        </p:spPr>
        <p:txBody>
          <a:bodyPr/>
          <a:lstStyle/>
          <a:p>
            <a:pPr eaLnBrk="1" hangingPunct="1">
              <a:lnSpc>
                <a:spcPct val="90000"/>
              </a:lnSpc>
            </a:pPr>
            <a:r>
              <a:rPr lang="en-US" altLang="en-US" sz="2800"/>
              <a:t>Jaringan komputer = jaringan komunikasi data = sistem komunikasi</a:t>
            </a:r>
          </a:p>
          <a:p>
            <a:pPr lvl="1" eaLnBrk="1" hangingPunct="1">
              <a:lnSpc>
                <a:spcPct val="90000"/>
              </a:lnSpc>
            </a:pPr>
            <a:r>
              <a:rPr lang="en-US" altLang="en-US" sz="2400"/>
              <a:t>Pertukaran data minimal antar dua entitas</a:t>
            </a:r>
          </a:p>
          <a:p>
            <a:pPr lvl="1" eaLnBrk="1" hangingPunct="1">
              <a:lnSpc>
                <a:spcPct val="90000"/>
              </a:lnSpc>
              <a:buFontTx/>
              <a:buNone/>
            </a:pPr>
            <a:endParaRPr lang="en-US" altLang="en-US" sz="2400"/>
          </a:p>
          <a:p>
            <a:pPr eaLnBrk="1" hangingPunct="1">
              <a:lnSpc>
                <a:spcPct val="90000"/>
              </a:lnSpc>
            </a:pPr>
            <a:r>
              <a:rPr lang="en-US" altLang="en-US" sz="2800"/>
              <a:t>Model komunikasi umum:</a:t>
            </a:r>
          </a:p>
        </p:txBody>
      </p:sp>
      <p:sp>
        <p:nvSpPr>
          <p:cNvPr id="15364" name="AutoShape 5">
            <a:extLst>
              <a:ext uri="{FF2B5EF4-FFF2-40B4-BE49-F238E27FC236}">
                <a16:creationId xmlns:a16="http://schemas.microsoft.com/office/drawing/2014/main" id="{D2F1D709-3F36-2E34-8225-86DEC5533EF9}"/>
              </a:ext>
            </a:extLst>
          </p:cNvPr>
          <p:cNvSpPr>
            <a:spLocks noChangeArrowheads="1"/>
          </p:cNvSpPr>
          <p:nvPr/>
        </p:nvSpPr>
        <p:spPr bwMode="auto">
          <a:xfrm>
            <a:off x="2743200" y="4495800"/>
            <a:ext cx="304800" cy="533400"/>
          </a:xfrm>
          <a:prstGeom prst="can">
            <a:avLst>
              <a:gd name="adj" fmla="val 43750"/>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5" name="AutoShape 6">
            <a:extLst>
              <a:ext uri="{FF2B5EF4-FFF2-40B4-BE49-F238E27FC236}">
                <a16:creationId xmlns:a16="http://schemas.microsoft.com/office/drawing/2014/main" id="{213A397F-7248-26FD-6F06-464D8DE1A588}"/>
              </a:ext>
            </a:extLst>
          </p:cNvPr>
          <p:cNvSpPr>
            <a:spLocks noChangeArrowheads="1"/>
          </p:cNvSpPr>
          <p:nvPr/>
        </p:nvSpPr>
        <p:spPr bwMode="auto">
          <a:xfrm>
            <a:off x="8991600" y="4495800"/>
            <a:ext cx="304800" cy="533400"/>
          </a:xfrm>
          <a:prstGeom prst="can">
            <a:avLst>
              <a:gd name="adj" fmla="val 43750"/>
            </a:avLst>
          </a:prstGeom>
          <a:solidFill>
            <a:srgbClr val="0000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6" name="AutoShape 7">
            <a:extLst>
              <a:ext uri="{FF2B5EF4-FFF2-40B4-BE49-F238E27FC236}">
                <a16:creationId xmlns:a16="http://schemas.microsoft.com/office/drawing/2014/main" id="{7D033746-6F35-8794-DB5C-3A5B9B17FBFE}"/>
              </a:ext>
            </a:extLst>
          </p:cNvPr>
          <p:cNvSpPr>
            <a:spLocks noChangeArrowheads="1"/>
          </p:cNvSpPr>
          <p:nvPr/>
        </p:nvSpPr>
        <p:spPr bwMode="auto">
          <a:xfrm>
            <a:off x="3886200" y="4648200"/>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7" name="AutoShape 8">
            <a:extLst>
              <a:ext uri="{FF2B5EF4-FFF2-40B4-BE49-F238E27FC236}">
                <a16:creationId xmlns:a16="http://schemas.microsoft.com/office/drawing/2014/main" id="{DECA7F2F-863A-2217-6FD7-09DFB699B8D0}"/>
              </a:ext>
            </a:extLst>
          </p:cNvPr>
          <p:cNvSpPr>
            <a:spLocks noChangeArrowheads="1"/>
          </p:cNvSpPr>
          <p:nvPr/>
        </p:nvSpPr>
        <p:spPr bwMode="auto">
          <a:xfrm>
            <a:off x="7467600" y="4648200"/>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8" name="Line 10">
            <a:extLst>
              <a:ext uri="{FF2B5EF4-FFF2-40B4-BE49-F238E27FC236}">
                <a16:creationId xmlns:a16="http://schemas.microsoft.com/office/drawing/2014/main" id="{16EB91C0-B5FB-E24C-D746-51D1DAFBE080}"/>
              </a:ext>
            </a:extLst>
          </p:cNvPr>
          <p:cNvSpPr>
            <a:spLocks noChangeShapeType="1"/>
          </p:cNvSpPr>
          <p:nvPr/>
        </p:nvSpPr>
        <p:spPr bwMode="auto">
          <a:xfrm>
            <a:off x="3200400" y="4800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369" name="Line 11">
            <a:extLst>
              <a:ext uri="{FF2B5EF4-FFF2-40B4-BE49-F238E27FC236}">
                <a16:creationId xmlns:a16="http://schemas.microsoft.com/office/drawing/2014/main" id="{6F1AD301-4162-2BA8-A56C-158A6E55F465}"/>
              </a:ext>
            </a:extLst>
          </p:cNvPr>
          <p:cNvSpPr>
            <a:spLocks noChangeShapeType="1"/>
          </p:cNvSpPr>
          <p:nvPr/>
        </p:nvSpPr>
        <p:spPr bwMode="auto">
          <a:xfrm>
            <a:off x="46482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370" name="Line 12">
            <a:extLst>
              <a:ext uri="{FF2B5EF4-FFF2-40B4-BE49-F238E27FC236}">
                <a16:creationId xmlns:a16="http://schemas.microsoft.com/office/drawing/2014/main" id="{C6970605-D2F5-0CD4-6140-F2CDE7750B0A}"/>
              </a:ext>
            </a:extLst>
          </p:cNvPr>
          <p:cNvSpPr>
            <a:spLocks noChangeShapeType="1"/>
          </p:cNvSpPr>
          <p:nvPr/>
        </p:nvSpPr>
        <p:spPr bwMode="auto">
          <a:xfrm>
            <a:off x="65532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371" name="Line 13">
            <a:extLst>
              <a:ext uri="{FF2B5EF4-FFF2-40B4-BE49-F238E27FC236}">
                <a16:creationId xmlns:a16="http://schemas.microsoft.com/office/drawing/2014/main" id="{2EEA6005-5DF9-822C-7FE5-F6E93246F0FD}"/>
              </a:ext>
            </a:extLst>
          </p:cNvPr>
          <p:cNvSpPr>
            <a:spLocks noChangeShapeType="1"/>
          </p:cNvSpPr>
          <p:nvPr/>
        </p:nvSpPr>
        <p:spPr bwMode="auto">
          <a:xfrm>
            <a:off x="8229600" y="4800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5372" name="Text Box 14">
            <a:extLst>
              <a:ext uri="{FF2B5EF4-FFF2-40B4-BE49-F238E27FC236}">
                <a16:creationId xmlns:a16="http://schemas.microsoft.com/office/drawing/2014/main" id="{A6DE8C0D-EFBF-E612-10CF-97EFA91F397F}"/>
              </a:ext>
            </a:extLst>
          </p:cNvPr>
          <p:cNvSpPr txBox="1">
            <a:spLocks noChangeArrowheads="1"/>
          </p:cNvSpPr>
          <p:nvPr/>
        </p:nvSpPr>
        <p:spPr bwMode="auto">
          <a:xfrm>
            <a:off x="2438400" y="40751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Sumber</a:t>
            </a:r>
          </a:p>
        </p:txBody>
      </p:sp>
      <p:sp>
        <p:nvSpPr>
          <p:cNvPr id="15373" name="Text Box 15">
            <a:extLst>
              <a:ext uri="{FF2B5EF4-FFF2-40B4-BE49-F238E27FC236}">
                <a16:creationId xmlns:a16="http://schemas.microsoft.com/office/drawing/2014/main" id="{71197904-C603-97BA-BE60-DE98071CC679}"/>
              </a:ext>
            </a:extLst>
          </p:cNvPr>
          <p:cNvSpPr txBox="1">
            <a:spLocks noChangeArrowheads="1"/>
          </p:cNvSpPr>
          <p:nvPr/>
        </p:nvSpPr>
        <p:spPr bwMode="auto">
          <a:xfrm>
            <a:off x="3657600" y="4075113"/>
            <a:ext cx="116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Pengirim</a:t>
            </a:r>
          </a:p>
        </p:txBody>
      </p:sp>
      <p:sp>
        <p:nvSpPr>
          <p:cNvPr id="15374" name="Text Box 16">
            <a:extLst>
              <a:ext uri="{FF2B5EF4-FFF2-40B4-BE49-F238E27FC236}">
                <a16:creationId xmlns:a16="http://schemas.microsoft.com/office/drawing/2014/main" id="{52AC7B6E-DAAF-790C-BC85-963B60276895}"/>
              </a:ext>
            </a:extLst>
          </p:cNvPr>
          <p:cNvSpPr txBox="1">
            <a:spLocks noChangeArrowheads="1"/>
          </p:cNvSpPr>
          <p:nvPr/>
        </p:nvSpPr>
        <p:spPr bwMode="auto">
          <a:xfrm>
            <a:off x="5181600" y="3846513"/>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Sistem</a:t>
            </a:r>
          </a:p>
          <a:p>
            <a:pPr algn="ctr" eaLnBrk="1" hangingPunct="1"/>
            <a:r>
              <a:rPr lang="en-US" altLang="en-US" b="1"/>
              <a:t>Pengiriman</a:t>
            </a:r>
          </a:p>
        </p:txBody>
      </p:sp>
      <p:sp>
        <p:nvSpPr>
          <p:cNvPr id="15375" name="Text Box 17">
            <a:extLst>
              <a:ext uri="{FF2B5EF4-FFF2-40B4-BE49-F238E27FC236}">
                <a16:creationId xmlns:a16="http://schemas.microsoft.com/office/drawing/2014/main" id="{F3C54205-A089-5932-FFA6-56BF804DD799}"/>
              </a:ext>
            </a:extLst>
          </p:cNvPr>
          <p:cNvSpPr txBox="1">
            <a:spLocks noChangeArrowheads="1"/>
          </p:cNvSpPr>
          <p:nvPr/>
        </p:nvSpPr>
        <p:spPr bwMode="auto">
          <a:xfrm>
            <a:off x="7162800" y="3998913"/>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Penerima</a:t>
            </a:r>
          </a:p>
        </p:txBody>
      </p:sp>
      <p:sp>
        <p:nvSpPr>
          <p:cNvPr id="15376" name="Text Box 18">
            <a:extLst>
              <a:ext uri="{FF2B5EF4-FFF2-40B4-BE49-F238E27FC236}">
                <a16:creationId xmlns:a16="http://schemas.microsoft.com/office/drawing/2014/main" id="{C90F6E33-8402-A21D-F532-685F949029D3}"/>
              </a:ext>
            </a:extLst>
          </p:cNvPr>
          <p:cNvSpPr txBox="1">
            <a:spLocks noChangeArrowheads="1"/>
          </p:cNvSpPr>
          <p:nvPr/>
        </p:nvSpPr>
        <p:spPr bwMode="auto">
          <a:xfrm>
            <a:off x="8667750" y="3976688"/>
            <a:ext cx="93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Tujuan</a:t>
            </a:r>
          </a:p>
        </p:txBody>
      </p:sp>
      <p:sp>
        <p:nvSpPr>
          <p:cNvPr id="15377" name="AutoShape 19">
            <a:extLst>
              <a:ext uri="{FF2B5EF4-FFF2-40B4-BE49-F238E27FC236}">
                <a16:creationId xmlns:a16="http://schemas.microsoft.com/office/drawing/2014/main" id="{D43B4BB3-F0E6-DE9F-92C0-1638474023FB}"/>
              </a:ext>
            </a:extLst>
          </p:cNvPr>
          <p:cNvSpPr>
            <a:spLocks/>
          </p:cNvSpPr>
          <p:nvPr/>
        </p:nvSpPr>
        <p:spPr bwMode="auto">
          <a:xfrm rot="16200000">
            <a:off x="3543300" y="4152900"/>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8" name="AutoShape 20">
            <a:extLst>
              <a:ext uri="{FF2B5EF4-FFF2-40B4-BE49-F238E27FC236}">
                <a16:creationId xmlns:a16="http://schemas.microsoft.com/office/drawing/2014/main" id="{4C191049-9917-9BD9-04B3-4C5EECA35212}"/>
              </a:ext>
            </a:extLst>
          </p:cNvPr>
          <p:cNvSpPr>
            <a:spLocks/>
          </p:cNvSpPr>
          <p:nvPr/>
        </p:nvSpPr>
        <p:spPr bwMode="auto">
          <a:xfrm rot="16200000">
            <a:off x="8267700" y="4152900"/>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9" name="Text Box 21">
            <a:extLst>
              <a:ext uri="{FF2B5EF4-FFF2-40B4-BE49-F238E27FC236}">
                <a16:creationId xmlns:a16="http://schemas.microsoft.com/office/drawing/2014/main" id="{FB5DEEB6-200E-C761-D653-1FE9429C301C}"/>
              </a:ext>
            </a:extLst>
          </p:cNvPr>
          <p:cNvSpPr txBox="1">
            <a:spLocks noChangeArrowheads="1"/>
          </p:cNvSpPr>
          <p:nvPr/>
        </p:nvSpPr>
        <p:spPr bwMode="auto">
          <a:xfrm>
            <a:off x="2825750" y="5446713"/>
            <a:ext cx="184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Sistem Sumber</a:t>
            </a:r>
          </a:p>
        </p:txBody>
      </p:sp>
      <p:sp>
        <p:nvSpPr>
          <p:cNvPr id="15380" name="Text Box 22">
            <a:extLst>
              <a:ext uri="{FF2B5EF4-FFF2-40B4-BE49-F238E27FC236}">
                <a16:creationId xmlns:a16="http://schemas.microsoft.com/office/drawing/2014/main" id="{6C8ABA4F-20E1-14B9-BA16-39D6068AE233}"/>
              </a:ext>
            </a:extLst>
          </p:cNvPr>
          <p:cNvSpPr txBox="1">
            <a:spLocks noChangeArrowheads="1"/>
          </p:cNvSpPr>
          <p:nvPr/>
        </p:nvSpPr>
        <p:spPr bwMode="auto">
          <a:xfrm>
            <a:off x="7543800" y="5486401"/>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Sistem Tujuan</a:t>
            </a:r>
          </a:p>
        </p:txBody>
      </p:sp>
      <p:sp>
        <p:nvSpPr>
          <p:cNvPr id="15381" name="AutoShape 23">
            <a:extLst>
              <a:ext uri="{FF2B5EF4-FFF2-40B4-BE49-F238E27FC236}">
                <a16:creationId xmlns:a16="http://schemas.microsoft.com/office/drawing/2014/main" id="{1414B42D-645F-B5DC-7CCB-3BA43A5DC858}"/>
              </a:ext>
            </a:extLst>
          </p:cNvPr>
          <p:cNvSpPr>
            <a:spLocks noChangeArrowheads="1"/>
          </p:cNvSpPr>
          <p:nvPr/>
        </p:nvSpPr>
        <p:spPr bwMode="auto">
          <a:xfrm>
            <a:off x="5334000" y="4419600"/>
            <a:ext cx="1143000" cy="8382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EA0048D-CFDD-D941-F16A-74DD6B547BC2}"/>
              </a:ext>
            </a:extLst>
          </p:cNvPr>
          <p:cNvSpPr>
            <a:spLocks noGrp="1" noChangeArrowheads="1"/>
          </p:cNvSpPr>
          <p:nvPr>
            <p:ph type="title"/>
          </p:nvPr>
        </p:nvSpPr>
        <p:spPr/>
        <p:txBody>
          <a:bodyPr/>
          <a:lstStyle/>
          <a:p>
            <a:pPr>
              <a:defRPr/>
            </a:pPr>
            <a:r>
              <a:rPr lang="en-US"/>
              <a:t>Sistem Komunikasi (...)</a:t>
            </a:r>
          </a:p>
        </p:txBody>
      </p:sp>
      <p:sp>
        <p:nvSpPr>
          <p:cNvPr id="16387" name="Rectangle 3">
            <a:extLst>
              <a:ext uri="{FF2B5EF4-FFF2-40B4-BE49-F238E27FC236}">
                <a16:creationId xmlns:a16="http://schemas.microsoft.com/office/drawing/2014/main" id="{5B97869E-3D36-892C-BADD-AB6B225BC3A9}"/>
              </a:ext>
            </a:extLst>
          </p:cNvPr>
          <p:cNvSpPr>
            <a:spLocks noGrp="1" noChangeArrowheads="1"/>
          </p:cNvSpPr>
          <p:nvPr>
            <p:ph idx="1"/>
          </p:nvPr>
        </p:nvSpPr>
        <p:spPr>
          <a:xfrm>
            <a:off x="1981200" y="1600200"/>
            <a:ext cx="8229600" cy="838200"/>
          </a:xfrm>
        </p:spPr>
        <p:txBody>
          <a:bodyPr/>
          <a:lstStyle/>
          <a:p>
            <a:pPr eaLnBrk="1" hangingPunct="1"/>
            <a:r>
              <a:rPr lang="en-US" altLang="en-US"/>
              <a:t>Contoh:</a:t>
            </a:r>
          </a:p>
        </p:txBody>
      </p:sp>
      <p:sp>
        <p:nvSpPr>
          <p:cNvPr id="16388" name="AutoShape 4">
            <a:extLst>
              <a:ext uri="{FF2B5EF4-FFF2-40B4-BE49-F238E27FC236}">
                <a16:creationId xmlns:a16="http://schemas.microsoft.com/office/drawing/2014/main" id="{027FC511-13FC-CAEB-7EE3-3DE845644FF6}"/>
              </a:ext>
            </a:extLst>
          </p:cNvPr>
          <p:cNvSpPr>
            <a:spLocks noChangeArrowheads="1"/>
          </p:cNvSpPr>
          <p:nvPr/>
        </p:nvSpPr>
        <p:spPr bwMode="auto">
          <a:xfrm>
            <a:off x="2743200" y="3316288"/>
            <a:ext cx="304800" cy="533400"/>
          </a:xfrm>
          <a:prstGeom prst="can">
            <a:avLst>
              <a:gd name="adj" fmla="val 43750"/>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89" name="AutoShape 5">
            <a:extLst>
              <a:ext uri="{FF2B5EF4-FFF2-40B4-BE49-F238E27FC236}">
                <a16:creationId xmlns:a16="http://schemas.microsoft.com/office/drawing/2014/main" id="{BA24C086-6D98-E0C7-9353-9893C365D95D}"/>
              </a:ext>
            </a:extLst>
          </p:cNvPr>
          <p:cNvSpPr>
            <a:spLocks noChangeArrowheads="1"/>
          </p:cNvSpPr>
          <p:nvPr/>
        </p:nvSpPr>
        <p:spPr bwMode="auto">
          <a:xfrm>
            <a:off x="8991600" y="3316288"/>
            <a:ext cx="304800" cy="533400"/>
          </a:xfrm>
          <a:prstGeom prst="can">
            <a:avLst>
              <a:gd name="adj" fmla="val 43750"/>
            </a:avLst>
          </a:prstGeom>
          <a:solidFill>
            <a:srgbClr val="0000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0" name="AutoShape 6">
            <a:extLst>
              <a:ext uri="{FF2B5EF4-FFF2-40B4-BE49-F238E27FC236}">
                <a16:creationId xmlns:a16="http://schemas.microsoft.com/office/drawing/2014/main" id="{96C43ACE-11FF-C497-BB67-BDE8018FFE9C}"/>
              </a:ext>
            </a:extLst>
          </p:cNvPr>
          <p:cNvSpPr>
            <a:spLocks noChangeArrowheads="1"/>
          </p:cNvSpPr>
          <p:nvPr/>
        </p:nvSpPr>
        <p:spPr bwMode="auto">
          <a:xfrm>
            <a:off x="3886200" y="34686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1" name="AutoShape 7">
            <a:extLst>
              <a:ext uri="{FF2B5EF4-FFF2-40B4-BE49-F238E27FC236}">
                <a16:creationId xmlns:a16="http://schemas.microsoft.com/office/drawing/2014/main" id="{351473C4-58F1-1D12-F15F-948EB243674F}"/>
              </a:ext>
            </a:extLst>
          </p:cNvPr>
          <p:cNvSpPr>
            <a:spLocks noChangeArrowheads="1"/>
          </p:cNvSpPr>
          <p:nvPr/>
        </p:nvSpPr>
        <p:spPr bwMode="auto">
          <a:xfrm>
            <a:off x="7467600" y="3468688"/>
            <a:ext cx="533400" cy="2286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2" name="Line 9">
            <a:extLst>
              <a:ext uri="{FF2B5EF4-FFF2-40B4-BE49-F238E27FC236}">
                <a16:creationId xmlns:a16="http://schemas.microsoft.com/office/drawing/2014/main" id="{7C0E7664-8E97-41E3-5D83-2EFACF272B7A}"/>
              </a:ext>
            </a:extLst>
          </p:cNvPr>
          <p:cNvSpPr>
            <a:spLocks noChangeShapeType="1"/>
          </p:cNvSpPr>
          <p:nvPr/>
        </p:nvSpPr>
        <p:spPr bwMode="auto">
          <a:xfrm>
            <a:off x="3200400" y="36210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393" name="Line 10">
            <a:extLst>
              <a:ext uri="{FF2B5EF4-FFF2-40B4-BE49-F238E27FC236}">
                <a16:creationId xmlns:a16="http://schemas.microsoft.com/office/drawing/2014/main" id="{19D736F6-9DFE-442D-0BE2-EA7F0E771BFF}"/>
              </a:ext>
            </a:extLst>
          </p:cNvPr>
          <p:cNvSpPr>
            <a:spLocks noChangeShapeType="1"/>
          </p:cNvSpPr>
          <p:nvPr/>
        </p:nvSpPr>
        <p:spPr bwMode="auto">
          <a:xfrm>
            <a:off x="46482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394" name="Line 11">
            <a:extLst>
              <a:ext uri="{FF2B5EF4-FFF2-40B4-BE49-F238E27FC236}">
                <a16:creationId xmlns:a16="http://schemas.microsoft.com/office/drawing/2014/main" id="{6A5E2F3D-4DD0-4585-E9EC-A63C772315C9}"/>
              </a:ext>
            </a:extLst>
          </p:cNvPr>
          <p:cNvSpPr>
            <a:spLocks noChangeShapeType="1"/>
          </p:cNvSpPr>
          <p:nvPr/>
        </p:nvSpPr>
        <p:spPr bwMode="auto">
          <a:xfrm>
            <a:off x="65532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395" name="Line 12">
            <a:extLst>
              <a:ext uri="{FF2B5EF4-FFF2-40B4-BE49-F238E27FC236}">
                <a16:creationId xmlns:a16="http://schemas.microsoft.com/office/drawing/2014/main" id="{75087E38-E76C-E57F-D769-965A4E24CF65}"/>
              </a:ext>
            </a:extLst>
          </p:cNvPr>
          <p:cNvSpPr>
            <a:spLocks noChangeShapeType="1"/>
          </p:cNvSpPr>
          <p:nvPr/>
        </p:nvSpPr>
        <p:spPr bwMode="auto">
          <a:xfrm>
            <a:off x="8229600" y="36210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D"/>
          </a:p>
        </p:txBody>
      </p:sp>
      <p:sp>
        <p:nvSpPr>
          <p:cNvPr id="16396" name="Text Box 13">
            <a:extLst>
              <a:ext uri="{FF2B5EF4-FFF2-40B4-BE49-F238E27FC236}">
                <a16:creationId xmlns:a16="http://schemas.microsoft.com/office/drawing/2014/main" id="{A4F49A24-57B3-18C6-02D3-BC4307BB6D42}"/>
              </a:ext>
            </a:extLst>
          </p:cNvPr>
          <p:cNvSpPr txBox="1">
            <a:spLocks noChangeArrowheads="1"/>
          </p:cNvSpPr>
          <p:nvPr/>
        </p:nvSpPr>
        <p:spPr bwMode="auto">
          <a:xfrm>
            <a:off x="2355850" y="2895601"/>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komputer</a:t>
            </a:r>
          </a:p>
        </p:txBody>
      </p:sp>
      <p:sp>
        <p:nvSpPr>
          <p:cNvPr id="16397" name="Text Box 14">
            <a:extLst>
              <a:ext uri="{FF2B5EF4-FFF2-40B4-BE49-F238E27FC236}">
                <a16:creationId xmlns:a16="http://schemas.microsoft.com/office/drawing/2014/main" id="{1034E4E4-451F-0CB2-7741-296139B7F669}"/>
              </a:ext>
            </a:extLst>
          </p:cNvPr>
          <p:cNvSpPr txBox="1">
            <a:spLocks noChangeArrowheads="1"/>
          </p:cNvSpPr>
          <p:nvPr/>
        </p:nvSpPr>
        <p:spPr bwMode="auto">
          <a:xfrm>
            <a:off x="3740150" y="28956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Modem</a:t>
            </a:r>
          </a:p>
        </p:txBody>
      </p:sp>
      <p:sp>
        <p:nvSpPr>
          <p:cNvPr id="16398" name="Text Box 15">
            <a:extLst>
              <a:ext uri="{FF2B5EF4-FFF2-40B4-BE49-F238E27FC236}">
                <a16:creationId xmlns:a16="http://schemas.microsoft.com/office/drawing/2014/main" id="{96DBED3E-8E6C-8313-4A29-29E9B53AEBBE}"/>
              </a:ext>
            </a:extLst>
          </p:cNvPr>
          <p:cNvSpPr txBox="1">
            <a:spLocks noChangeArrowheads="1"/>
          </p:cNvSpPr>
          <p:nvPr/>
        </p:nvSpPr>
        <p:spPr bwMode="auto">
          <a:xfrm>
            <a:off x="5327650" y="2362200"/>
            <a:ext cx="1136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Jaringan</a:t>
            </a:r>
          </a:p>
          <a:p>
            <a:pPr algn="ctr" eaLnBrk="1" hangingPunct="1"/>
            <a:r>
              <a:rPr lang="en-US" altLang="en-US" b="1"/>
              <a:t>Telepon</a:t>
            </a:r>
          </a:p>
          <a:p>
            <a:pPr algn="ctr" eaLnBrk="1" hangingPunct="1"/>
            <a:r>
              <a:rPr lang="en-US" altLang="en-US" b="1"/>
              <a:t>Umum</a:t>
            </a:r>
          </a:p>
        </p:txBody>
      </p:sp>
      <p:sp>
        <p:nvSpPr>
          <p:cNvPr id="16399" name="Text Box 16">
            <a:extLst>
              <a:ext uri="{FF2B5EF4-FFF2-40B4-BE49-F238E27FC236}">
                <a16:creationId xmlns:a16="http://schemas.microsoft.com/office/drawing/2014/main" id="{0CB90CE5-2DAB-D0DA-1E4E-2739D5826C33}"/>
              </a:ext>
            </a:extLst>
          </p:cNvPr>
          <p:cNvSpPr txBox="1">
            <a:spLocks noChangeArrowheads="1"/>
          </p:cNvSpPr>
          <p:nvPr/>
        </p:nvSpPr>
        <p:spPr bwMode="auto">
          <a:xfrm>
            <a:off x="7239000" y="28194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Modem</a:t>
            </a:r>
          </a:p>
        </p:txBody>
      </p:sp>
      <p:sp>
        <p:nvSpPr>
          <p:cNvPr id="16400" name="Text Box 17">
            <a:extLst>
              <a:ext uri="{FF2B5EF4-FFF2-40B4-BE49-F238E27FC236}">
                <a16:creationId xmlns:a16="http://schemas.microsoft.com/office/drawing/2014/main" id="{6F7A5338-5237-646F-9020-ACAC07212DD2}"/>
              </a:ext>
            </a:extLst>
          </p:cNvPr>
          <p:cNvSpPr txBox="1">
            <a:spLocks noChangeArrowheads="1"/>
          </p:cNvSpPr>
          <p:nvPr/>
        </p:nvSpPr>
        <p:spPr bwMode="auto">
          <a:xfrm>
            <a:off x="8705850" y="2797176"/>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Server</a:t>
            </a:r>
          </a:p>
        </p:txBody>
      </p:sp>
      <p:sp>
        <p:nvSpPr>
          <p:cNvPr id="16401" name="AutoShape 18">
            <a:extLst>
              <a:ext uri="{FF2B5EF4-FFF2-40B4-BE49-F238E27FC236}">
                <a16:creationId xmlns:a16="http://schemas.microsoft.com/office/drawing/2014/main" id="{35EE350F-8766-2846-EE14-5C48B72A53E7}"/>
              </a:ext>
            </a:extLst>
          </p:cNvPr>
          <p:cNvSpPr>
            <a:spLocks/>
          </p:cNvSpPr>
          <p:nvPr/>
        </p:nvSpPr>
        <p:spPr bwMode="auto">
          <a:xfrm rot="16200000">
            <a:off x="3543300" y="2973388"/>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2" name="AutoShape 19">
            <a:extLst>
              <a:ext uri="{FF2B5EF4-FFF2-40B4-BE49-F238E27FC236}">
                <a16:creationId xmlns:a16="http://schemas.microsoft.com/office/drawing/2014/main" id="{D01DBA1D-C73F-7FD4-EE9D-B2C95BAF24CB}"/>
              </a:ext>
            </a:extLst>
          </p:cNvPr>
          <p:cNvSpPr>
            <a:spLocks/>
          </p:cNvSpPr>
          <p:nvPr/>
        </p:nvSpPr>
        <p:spPr bwMode="auto">
          <a:xfrm rot="16200000">
            <a:off x="8267700" y="2973388"/>
            <a:ext cx="228600" cy="2286000"/>
          </a:xfrm>
          <a:prstGeom prst="leftBrace">
            <a:avLst>
              <a:gd name="adj1" fmla="val 8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3" name="Text Box 20">
            <a:extLst>
              <a:ext uri="{FF2B5EF4-FFF2-40B4-BE49-F238E27FC236}">
                <a16:creationId xmlns:a16="http://schemas.microsoft.com/office/drawing/2014/main" id="{C9C8B575-6359-714D-68E3-D28D925CD7BF}"/>
              </a:ext>
            </a:extLst>
          </p:cNvPr>
          <p:cNvSpPr txBox="1">
            <a:spLocks noChangeArrowheads="1"/>
          </p:cNvSpPr>
          <p:nvPr/>
        </p:nvSpPr>
        <p:spPr bwMode="auto">
          <a:xfrm>
            <a:off x="2825750" y="4267201"/>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Sistem Sumber</a:t>
            </a:r>
          </a:p>
        </p:txBody>
      </p:sp>
      <p:sp>
        <p:nvSpPr>
          <p:cNvPr id="16404" name="Text Box 21">
            <a:extLst>
              <a:ext uri="{FF2B5EF4-FFF2-40B4-BE49-F238E27FC236}">
                <a16:creationId xmlns:a16="http://schemas.microsoft.com/office/drawing/2014/main" id="{05385094-218D-7C23-5EA3-79C5BE419BA7}"/>
              </a:ext>
            </a:extLst>
          </p:cNvPr>
          <p:cNvSpPr txBox="1">
            <a:spLocks noChangeArrowheads="1"/>
          </p:cNvSpPr>
          <p:nvPr/>
        </p:nvSpPr>
        <p:spPr bwMode="auto">
          <a:xfrm>
            <a:off x="7543800" y="4306888"/>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Sistem Tujuan</a:t>
            </a:r>
          </a:p>
        </p:txBody>
      </p:sp>
      <p:sp>
        <p:nvSpPr>
          <p:cNvPr id="16405" name="AutoShape 22">
            <a:extLst>
              <a:ext uri="{FF2B5EF4-FFF2-40B4-BE49-F238E27FC236}">
                <a16:creationId xmlns:a16="http://schemas.microsoft.com/office/drawing/2014/main" id="{E296F2BA-6A1E-1879-D280-4EA353640A9A}"/>
              </a:ext>
            </a:extLst>
          </p:cNvPr>
          <p:cNvSpPr>
            <a:spLocks noChangeArrowheads="1"/>
          </p:cNvSpPr>
          <p:nvPr/>
        </p:nvSpPr>
        <p:spPr bwMode="auto">
          <a:xfrm>
            <a:off x="5334000" y="3276600"/>
            <a:ext cx="1143000" cy="838200"/>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7A7C301-87CC-4EB1-AF40-15075522FC58}">
  <ds:schemaRefs>
    <ds:schemaRef ds:uri="http://schemas.microsoft.com/sharepoint/v3/contenttype/forms"/>
  </ds:schemaRefs>
</ds:datastoreItem>
</file>

<file path=customXml/itemProps2.xml><?xml version="1.0" encoding="utf-8"?>
<ds:datastoreItem xmlns:ds="http://schemas.openxmlformats.org/officeDocument/2006/customXml" ds:itemID="{6EA402E5-52EF-430B-8CCB-B4AAA8C46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231547-F69E-41A9-93A9-B70B5E3064F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Retail design</Template>
  <TotalTime>558</TotalTime>
  <Words>1562</Words>
  <Application>Microsoft Office PowerPoint</Application>
  <PresentationFormat>Widescreen</PresentationFormat>
  <Paragraphs>157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Aptos</vt:lpstr>
      <vt:lpstr>Aptos Display</vt:lpstr>
      <vt:lpstr>Arial</vt:lpstr>
      <vt:lpstr>Calibri</vt:lpstr>
      <vt:lpstr>Courier New</vt:lpstr>
      <vt:lpstr>Tw Cen MT</vt:lpstr>
      <vt:lpstr>Tw Cen MT Condensed</vt:lpstr>
      <vt:lpstr>Wingdings</vt:lpstr>
      <vt:lpstr>Wingdings 3</vt:lpstr>
      <vt:lpstr>Integral</vt:lpstr>
      <vt:lpstr>PENGENALAN DASAR JARINGAN KOMPUTER</vt:lpstr>
      <vt:lpstr>Definisi</vt:lpstr>
      <vt:lpstr>Sejarah</vt:lpstr>
      <vt:lpstr>Sejarah</vt:lpstr>
      <vt:lpstr>Sejarah</vt:lpstr>
      <vt:lpstr>Sejarah</vt:lpstr>
      <vt:lpstr>Sejarah</vt:lpstr>
      <vt:lpstr>Sistem Komunikasi</vt:lpstr>
      <vt:lpstr>Sistem Komunikasi (...)</vt:lpstr>
      <vt:lpstr>LAN</vt:lpstr>
      <vt:lpstr>MAN</vt:lpstr>
      <vt:lpstr>WAN</vt:lpstr>
      <vt:lpstr>internet</vt:lpstr>
      <vt:lpstr>Topologi Jaringan Komputer</vt:lpstr>
      <vt:lpstr>Topologi Jaringan Komputer</vt:lpstr>
      <vt:lpstr>Point to point</vt:lpstr>
      <vt:lpstr>Star Network</vt:lpstr>
      <vt:lpstr>Star Network(..)</vt:lpstr>
      <vt:lpstr>Ring Networks</vt:lpstr>
      <vt:lpstr>Tree Network</vt:lpstr>
      <vt:lpstr>Tree Network(…)</vt:lpstr>
      <vt:lpstr>Bus Network</vt:lpstr>
      <vt:lpstr>BUS Network(…)</vt:lpstr>
      <vt:lpstr>Topologi Mesh</vt:lpstr>
      <vt:lpstr>Plex Network</vt:lpstr>
      <vt:lpstr>Topologi Logic</vt:lpstr>
      <vt:lpstr>Client/Server</vt:lpstr>
      <vt:lpstr>Peer-to-Peer</vt:lpstr>
      <vt:lpstr>Hybrid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Dibyo s</dc:creator>
  <cp:lastModifiedBy>Dibyo s</cp:lastModifiedBy>
  <cp:revision>1</cp:revision>
  <dcterms:created xsi:type="dcterms:W3CDTF">2026-03-08T18:33:26Z</dcterms:created>
  <dcterms:modified xsi:type="dcterms:W3CDTF">2026-03-09T03:52:05Z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