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308" r:id="rId3"/>
    <p:sldId id="297" r:id="rId4"/>
    <p:sldId id="339" r:id="rId5"/>
    <p:sldId id="338" r:id="rId6"/>
    <p:sldId id="340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6047"/>
  </p:normalViewPr>
  <p:slideViewPr>
    <p:cSldViewPr>
      <p:cViewPr varScale="1">
        <p:scale>
          <a:sx n="62" d="100"/>
          <a:sy n="62" d="100"/>
        </p:scale>
        <p:origin x="16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5ED043-2E87-DB4C-A0AA-3E4415515092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97DD1-0E85-2546-A846-D75E54DADF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83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397DD1-0E85-2546-A846-D75E54DADF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68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6/12/2022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38200" y="1524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Audio Visual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114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  <a:p>
            <a:pPr algn="l" eaLnBrk="1" hangingPunct="1"/>
            <a:r>
              <a:rPr lang="en-US" sz="1400" dirty="0">
                <a:solidFill>
                  <a:schemeClr val="tx1"/>
                </a:solidFill>
              </a:rPr>
              <a:t>Desain </a:t>
            </a:r>
            <a:r>
              <a:rPr lang="en-US" sz="1400" dirty="0" err="1">
                <a:solidFill>
                  <a:schemeClr val="tx1"/>
                </a:solidFill>
              </a:rPr>
              <a:t>Komunikasi</a:t>
            </a:r>
            <a:r>
              <a:rPr lang="en-US" sz="1400" dirty="0">
                <a:solidFill>
                  <a:schemeClr val="tx1"/>
                </a:solidFill>
              </a:rPr>
              <a:t> Visual</a:t>
            </a:r>
          </a:p>
          <a:p>
            <a:pPr algn="l" eaLnBrk="1" hangingPunct="1"/>
            <a:endParaRPr lang="id-ID" sz="1400" dirty="0">
              <a:solidFill>
                <a:schemeClr val="tx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BCFB4B-ACA5-C64A-98DE-5A89A17C752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667000"/>
            <a:ext cx="1304925" cy="13049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76300" y="1905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Dika 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Tondo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Widakdo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C9B6587-67D7-734F-BC33-4B50A847203E}"/>
              </a:ext>
            </a:extLst>
          </p:cNvPr>
          <p:cNvSpPr txBox="1">
            <a:spLocks/>
          </p:cNvSpPr>
          <p:nvPr/>
        </p:nvSpPr>
        <p:spPr>
          <a:xfrm>
            <a:off x="876300" y="2666999"/>
            <a:ext cx="7391400" cy="2155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Dosen</a:t>
            </a:r>
            <a:r>
              <a:rPr kumimoji="0" lang="en-US" sz="2400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Prodi DKV IIB </a:t>
            </a:r>
            <a:r>
              <a:rPr kumimoji="0" lang="en-US" sz="2400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Darmajaya</a:t>
            </a:r>
            <a:endParaRPr kumimoji="0" lang="en-US" sz="2400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7467600" cy="22860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b="1" dirty="0" err="1">
                <a:solidFill>
                  <a:srgbClr val="FF0000"/>
                </a:solidFill>
              </a:rPr>
              <a:t>Presentasi</a:t>
            </a:r>
            <a:r>
              <a:rPr lang="en-US" b="1" dirty="0">
                <a:solidFill>
                  <a:srgbClr val="FF0000"/>
                </a:solidFill>
              </a:rPr>
              <a:t> Video</a:t>
            </a:r>
          </a:p>
          <a:p>
            <a:pPr>
              <a:buNone/>
            </a:pPr>
            <a:r>
              <a:rPr lang="en-US" sz="1600" dirty="0"/>
              <a:t>	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F7D66DB-5241-9647-B279-0E87F1514A2B}"/>
              </a:ext>
            </a:extLst>
          </p:cNvPr>
          <p:cNvSpPr txBox="1">
            <a:spLocks/>
          </p:cNvSpPr>
          <p:nvPr/>
        </p:nvSpPr>
        <p:spPr>
          <a:xfrm>
            <a:off x="618744" y="4810405"/>
            <a:ext cx="4853940" cy="1056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endParaRPr lang="en-US" sz="16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6D3897F-4B84-8D46-A65B-748C14B2D60E}"/>
              </a:ext>
            </a:extLst>
          </p:cNvPr>
          <p:cNvSpPr/>
          <p:nvPr/>
        </p:nvSpPr>
        <p:spPr>
          <a:xfrm>
            <a:off x="776286" y="2088377"/>
            <a:ext cx="7467599" cy="2542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indent="-12700" algn="just">
              <a:lnSpc>
                <a:spcPct val="150000"/>
              </a:lnSpc>
              <a:buNone/>
            </a:pPr>
            <a:r>
              <a:rPr lang="en-ID" dirty="0" err="1"/>
              <a:t>Presentasi</a:t>
            </a:r>
            <a:r>
              <a:rPr lang="en-ID" dirty="0"/>
              <a:t> Video </a:t>
            </a:r>
            <a:r>
              <a:rPr lang="en-ID" dirty="0" err="1"/>
              <a:t>adalah</a:t>
            </a:r>
            <a:r>
              <a:rPr lang="en-ID" dirty="0"/>
              <a:t> video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mengomunikasikan</a:t>
            </a:r>
            <a:r>
              <a:rPr lang="en-ID" dirty="0"/>
              <a:t> ide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gagasan</a:t>
            </a:r>
            <a:r>
              <a:rPr lang="en-ID" dirty="0"/>
              <a:t>,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memperkenalkan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yang </a:t>
            </a:r>
            <a:r>
              <a:rPr lang="en-ID" dirty="0" err="1"/>
              <a:t>dibuat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proses </a:t>
            </a:r>
            <a:r>
              <a:rPr lang="en-ID" dirty="0" err="1"/>
              <a:t>merekam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dan </a:t>
            </a:r>
            <a:r>
              <a:rPr lang="en-ID" dirty="0" err="1"/>
              <a:t>suara</a:t>
            </a:r>
            <a:r>
              <a:rPr lang="en-ID" dirty="0"/>
              <a:t>, </a:t>
            </a:r>
            <a:r>
              <a:rPr lang="en-ID" dirty="0" err="1"/>
              <a:t>menata</a:t>
            </a:r>
            <a:r>
              <a:rPr lang="en-ID" dirty="0"/>
              <a:t> </a:t>
            </a:r>
            <a:r>
              <a:rPr lang="en-ID" dirty="0" err="1"/>
              <a:t>urutan</a:t>
            </a:r>
            <a:r>
              <a:rPr lang="en-ID" dirty="0"/>
              <a:t> dan </a:t>
            </a:r>
            <a:r>
              <a:rPr lang="en-ID" dirty="0" err="1"/>
              <a:t>menyambung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dan </a:t>
            </a:r>
            <a:r>
              <a:rPr lang="en-ID" dirty="0" err="1"/>
              <a:t>menyatukannya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kesatuan</a:t>
            </a:r>
            <a:r>
              <a:rPr lang="en-ID" dirty="0"/>
              <a:t> yang </a:t>
            </a:r>
            <a:r>
              <a:rPr lang="en-ID" dirty="0" err="1"/>
              <a:t>utuh</a:t>
            </a:r>
            <a:r>
              <a:rPr lang="en-ID" dirty="0"/>
              <a:t>. Inti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yaitu</a:t>
            </a:r>
            <a:r>
              <a:rPr lang="en-ID" dirty="0"/>
              <a:t>: </a:t>
            </a:r>
            <a:r>
              <a:rPr lang="en-ID" dirty="0" err="1"/>
              <a:t>Presentasi</a:t>
            </a:r>
            <a:r>
              <a:rPr lang="en-ID" dirty="0"/>
              <a:t> Video </a:t>
            </a:r>
            <a:r>
              <a:rPr lang="en-ID" dirty="0" err="1"/>
              <a:t>yaitu</a:t>
            </a:r>
            <a:r>
              <a:rPr lang="en-ID" dirty="0"/>
              <a:t> </a:t>
            </a:r>
            <a:r>
              <a:rPr lang="en-ID" dirty="0" err="1"/>
              <a:t>mengkomunikasikan</a:t>
            </a:r>
            <a:r>
              <a:rPr lang="en-ID" dirty="0"/>
              <a:t> ide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gagasan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video agar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dilihat</a:t>
            </a:r>
            <a:r>
              <a:rPr lang="en-ID" dirty="0"/>
              <a:t> dan </a:t>
            </a:r>
            <a:r>
              <a:rPr lang="en-ID" dirty="0" err="1"/>
              <a:t>didengar</a:t>
            </a:r>
            <a:r>
              <a:rPr lang="en-ID" dirty="0"/>
              <a:t> orang lain.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228600"/>
            <a:ext cx="7543800" cy="64008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sz="1700" dirty="0"/>
          </a:p>
          <a:p>
            <a:pPr marL="0" indent="0" algn="just" eaLnBrk="1" hangingPunct="1">
              <a:buNone/>
            </a:pPr>
            <a:r>
              <a:rPr lang="en-US" b="1" dirty="0" err="1">
                <a:solidFill>
                  <a:srgbClr val="FF0000"/>
                </a:solidFill>
              </a:rPr>
              <a:t>Fungsi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Presentasi</a:t>
            </a:r>
            <a:r>
              <a:rPr lang="en-US" b="1" dirty="0">
                <a:solidFill>
                  <a:srgbClr val="FF0000"/>
                </a:solidFill>
              </a:rPr>
              <a:t> Video</a:t>
            </a:r>
          </a:p>
          <a:p>
            <a:pPr algn="just" eaLnBrk="1" hangingPunct="1">
              <a:lnSpc>
                <a:spcPct val="150000"/>
              </a:lnSpc>
              <a:buFont typeface="Arial" charset="0"/>
              <a:buNone/>
            </a:pPr>
            <a:r>
              <a:rPr lang="en-US" sz="1600" dirty="0"/>
              <a:t>	</a:t>
            </a:r>
            <a:endParaRPr lang="en-US" sz="180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1.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menyampaikan</a:t>
            </a:r>
            <a:r>
              <a:rPr lang="en-US" sz="1700" dirty="0"/>
              <a:t> </a:t>
            </a:r>
            <a:r>
              <a:rPr lang="en-US" sz="1700" dirty="0" err="1"/>
              <a:t>informasi</a:t>
            </a:r>
            <a:r>
              <a:rPr lang="en-US" sz="1700" dirty="0"/>
              <a:t> yang </a:t>
            </a:r>
            <a:r>
              <a:rPr lang="en-US" sz="1700" dirty="0" err="1"/>
              <a:t>biasa</a:t>
            </a:r>
            <a:r>
              <a:rPr lang="en-US" sz="1700" dirty="0"/>
              <a:t>, </a:t>
            </a:r>
            <a:r>
              <a:rPr lang="en-US" sz="1700" dirty="0" err="1"/>
              <a:t>penting</a:t>
            </a:r>
            <a:r>
              <a:rPr lang="en-US" sz="1700" dirty="0"/>
              <a:t>, dan </a:t>
            </a:r>
            <a:r>
              <a:rPr lang="en-US" sz="1700" dirty="0" err="1"/>
              <a:t>rahasia</a:t>
            </a:r>
            <a:r>
              <a:rPr lang="en-US" sz="17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2.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memengaruhi</a:t>
            </a:r>
            <a:r>
              <a:rPr lang="en-US" sz="1700" dirty="0"/>
              <a:t> </a:t>
            </a:r>
            <a:r>
              <a:rPr lang="en-US" sz="1700" dirty="0" err="1"/>
              <a:t>audiens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pendengar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gagasan</a:t>
            </a:r>
            <a:r>
              <a:rPr lang="en-US" sz="1700" dirty="0"/>
              <a:t> audio-visual.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3.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memotivasi</a:t>
            </a:r>
            <a:r>
              <a:rPr lang="en-US" sz="1700" dirty="0"/>
              <a:t> dan </a:t>
            </a:r>
            <a:r>
              <a:rPr lang="en-US" sz="1700" dirty="0" err="1"/>
              <a:t>menginspirasi</a:t>
            </a:r>
            <a:r>
              <a:rPr lang="en-US" sz="1700" dirty="0"/>
              <a:t> </a:t>
            </a:r>
            <a:r>
              <a:rPr lang="en-US" sz="1700" dirty="0" err="1"/>
              <a:t>audiens</a:t>
            </a:r>
            <a:r>
              <a:rPr lang="en-US" sz="1700" dirty="0"/>
              <a:t> agar </a:t>
            </a:r>
            <a:r>
              <a:rPr lang="en-US" sz="1700" dirty="0" err="1"/>
              <a:t>tujuan</a:t>
            </a:r>
            <a:r>
              <a:rPr lang="en-US" sz="1700" dirty="0"/>
              <a:t> </a:t>
            </a:r>
            <a:r>
              <a:rPr lang="en-US" sz="1700" dirty="0" err="1"/>
              <a:t>penyampaian</a:t>
            </a:r>
            <a:r>
              <a:rPr lang="en-US" sz="1700" dirty="0"/>
              <a:t> </a:t>
            </a:r>
            <a:r>
              <a:rPr lang="en-US" sz="1700" dirty="0" err="1"/>
              <a:t>gagasan</a:t>
            </a:r>
            <a:r>
              <a:rPr lang="en-US" sz="1700" dirty="0"/>
              <a:t> </a:t>
            </a:r>
            <a:r>
              <a:rPr lang="en-US" sz="1700" dirty="0" err="1"/>
              <a:t>bisa</a:t>
            </a:r>
            <a:r>
              <a:rPr lang="en-US" sz="1700" dirty="0"/>
              <a:t> </a:t>
            </a:r>
            <a:r>
              <a:rPr lang="en-US" sz="1700" dirty="0" err="1"/>
              <a:t>lebih</a:t>
            </a:r>
            <a:r>
              <a:rPr lang="en-US" sz="1700" dirty="0"/>
              <a:t> </a:t>
            </a:r>
            <a:r>
              <a:rPr lang="en-US" sz="1700" dirty="0" err="1"/>
              <a:t>mudah</a:t>
            </a:r>
            <a:r>
              <a:rPr lang="en-US" sz="1700" dirty="0"/>
              <a:t> </a:t>
            </a:r>
            <a:r>
              <a:rPr lang="en-US" sz="1700" dirty="0" err="1"/>
              <a:t>dimengerti</a:t>
            </a:r>
            <a:r>
              <a:rPr lang="en-US" sz="17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4.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memiliki</a:t>
            </a:r>
            <a:r>
              <a:rPr lang="en-US" sz="1700" dirty="0"/>
              <a:t> </a:t>
            </a:r>
            <a:r>
              <a:rPr lang="en-US" sz="1700" dirty="0" err="1"/>
              <a:t>tujuan</a:t>
            </a:r>
            <a:r>
              <a:rPr lang="en-US" sz="1700" dirty="0"/>
              <a:t> </a:t>
            </a:r>
            <a:r>
              <a:rPr lang="en-US" sz="1700" dirty="0" err="1"/>
              <a:t>membuat</a:t>
            </a:r>
            <a:r>
              <a:rPr lang="en-US" sz="1700" dirty="0"/>
              <a:t> </a:t>
            </a:r>
            <a:r>
              <a:rPr lang="en-US" sz="1700" dirty="0" err="1"/>
              <a:t>audiens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pendengar</a:t>
            </a:r>
            <a:r>
              <a:rPr lang="en-US" sz="1700" dirty="0"/>
              <a:t> </a:t>
            </a:r>
            <a:r>
              <a:rPr lang="en-US" sz="1700" dirty="0" err="1"/>
              <a:t>bisa</a:t>
            </a:r>
            <a:r>
              <a:rPr lang="en-US" sz="1700" dirty="0"/>
              <a:t> </a:t>
            </a:r>
            <a:r>
              <a:rPr lang="en-US" sz="1700" dirty="0" err="1"/>
              <a:t>mencetuskan</a:t>
            </a:r>
            <a:r>
              <a:rPr lang="en-US" sz="1700" dirty="0"/>
              <a:t> ide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gagasan</a:t>
            </a:r>
            <a:r>
              <a:rPr lang="en-US" sz="1700" dirty="0"/>
              <a:t> </a:t>
            </a:r>
            <a:r>
              <a:rPr lang="en-US" sz="1700" dirty="0" err="1"/>
              <a:t>baru</a:t>
            </a:r>
            <a:r>
              <a:rPr lang="en-US" sz="1700" dirty="0"/>
              <a:t> </a:t>
            </a:r>
            <a:r>
              <a:rPr lang="en-US" sz="1700" dirty="0" err="1"/>
              <a:t>sesuai</a:t>
            </a:r>
            <a:r>
              <a:rPr lang="en-US" sz="1700" dirty="0"/>
              <a:t> </a:t>
            </a:r>
            <a:r>
              <a:rPr lang="en-US" sz="1700" dirty="0" err="1"/>
              <a:t>keinginan</a:t>
            </a:r>
            <a:r>
              <a:rPr lang="en-US" sz="1700" dirty="0"/>
              <a:t> yang </a:t>
            </a:r>
            <a:r>
              <a:rPr lang="en-US" sz="1700" dirty="0" err="1"/>
              <a:t>melakukan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5.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mengenalkan</a:t>
            </a:r>
            <a:r>
              <a:rPr lang="en-US" sz="1700" dirty="0"/>
              <a:t> </a:t>
            </a:r>
            <a:r>
              <a:rPr lang="en-US" sz="1700" dirty="0" err="1"/>
              <a:t>sesuatu</a:t>
            </a:r>
            <a:r>
              <a:rPr lang="en-US" sz="1700" dirty="0"/>
              <a:t>, </a:t>
            </a:r>
            <a:r>
              <a:rPr lang="en-US" sz="1700" dirty="0" err="1"/>
              <a:t>entah</a:t>
            </a:r>
            <a:r>
              <a:rPr lang="en-US" sz="1700" dirty="0"/>
              <a:t> </a:t>
            </a:r>
            <a:r>
              <a:rPr lang="en-US" sz="1700" dirty="0" err="1"/>
              <a:t>itu</a:t>
            </a:r>
            <a:r>
              <a:rPr lang="en-US" sz="1700" dirty="0"/>
              <a:t> </a:t>
            </a:r>
            <a:r>
              <a:rPr lang="en-US" sz="1700" dirty="0" err="1"/>
              <a:t>diri</a:t>
            </a:r>
            <a:r>
              <a:rPr lang="en-US" sz="1700" dirty="0"/>
              <a:t>, </a:t>
            </a:r>
            <a:r>
              <a:rPr lang="en-US" sz="1700" dirty="0" err="1"/>
              <a:t>organisasi</a:t>
            </a:r>
            <a:r>
              <a:rPr lang="en-US" sz="1700" dirty="0"/>
              <a:t>, </a:t>
            </a:r>
            <a:r>
              <a:rPr lang="en-US" sz="1700" dirty="0" err="1"/>
              <a:t>perusahaan</a:t>
            </a:r>
            <a:r>
              <a:rPr lang="en-US" sz="1700" dirty="0"/>
              <a:t>, dan lain </a:t>
            </a:r>
            <a:r>
              <a:rPr lang="en-US" sz="1700" dirty="0" err="1"/>
              <a:t>sebagainya</a:t>
            </a:r>
            <a:r>
              <a:rPr lang="en-US" sz="1700" dirty="0"/>
              <a:t>.</a:t>
            </a:r>
          </a:p>
          <a:p>
            <a:pPr algn="just" eaLnBrk="1" hangingPunct="1">
              <a:buFont typeface="Arial" charset="0"/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94257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0100" y="1371600"/>
            <a:ext cx="7543800" cy="4953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6.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promosi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produk</a:t>
            </a:r>
            <a:r>
              <a:rPr lang="en-US" sz="1700" dirty="0"/>
              <a:t> agar </a:t>
            </a:r>
            <a:r>
              <a:rPr lang="en-US" sz="1700" dirty="0" err="1"/>
              <a:t>memikat</a:t>
            </a:r>
            <a:r>
              <a:rPr lang="en-US" sz="1700" dirty="0"/>
              <a:t> </a:t>
            </a:r>
            <a:r>
              <a:rPr lang="en-US" sz="1700" dirty="0" err="1"/>
              <a:t>bagi</a:t>
            </a:r>
            <a:r>
              <a:rPr lang="en-US" sz="1700" dirty="0"/>
              <a:t> </a:t>
            </a:r>
            <a:r>
              <a:rPr lang="en-US" sz="1700" dirty="0" err="1"/>
              <a:t>audiens</a:t>
            </a:r>
            <a:r>
              <a:rPr lang="en-US" sz="17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7.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memberikan</a:t>
            </a:r>
            <a:r>
              <a:rPr lang="en-US" sz="1700" dirty="0"/>
              <a:t> </a:t>
            </a:r>
            <a:r>
              <a:rPr lang="en-US" sz="1700" dirty="0" err="1"/>
              <a:t>materi</a:t>
            </a:r>
            <a:r>
              <a:rPr lang="en-US" sz="1700" dirty="0"/>
              <a:t> </a:t>
            </a:r>
            <a:r>
              <a:rPr lang="en-US" sz="1700" dirty="0" err="1"/>
              <a:t>pembelajaran</a:t>
            </a:r>
            <a:r>
              <a:rPr lang="en-US" sz="1700" dirty="0"/>
              <a:t> agar </a:t>
            </a:r>
            <a:r>
              <a:rPr lang="en-US" sz="1700" dirty="0" err="1"/>
              <a:t>mudah</a:t>
            </a:r>
            <a:r>
              <a:rPr lang="en-US" sz="1700" dirty="0"/>
              <a:t> </a:t>
            </a:r>
            <a:r>
              <a:rPr lang="en-US" sz="1700" dirty="0" err="1"/>
              <a:t>dipahami</a:t>
            </a:r>
            <a:r>
              <a:rPr lang="en-US" sz="1700" dirty="0"/>
              <a:t> </a:t>
            </a:r>
            <a:r>
              <a:rPr lang="en-US" sz="1700" dirty="0" err="1"/>
              <a:t>pendengar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audiens</a:t>
            </a:r>
            <a:r>
              <a:rPr lang="en-US" sz="17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8.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menyampaikan</a:t>
            </a:r>
            <a:r>
              <a:rPr lang="en-US" sz="1700" dirty="0"/>
              <a:t> </a:t>
            </a:r>
            <a:r>
              <a:rPr lang="en-US" sz="1700" dirty="0" err="1"/>
              <a:t>sebuah</a:t>
            </a:r>
            <a:r>
              <a:rPr lang="en-US" sz="1700" dirty="0"/>
              <a:t> </a:t>
            </a:r>
            <a:r>
              <a:rPr lang="en-US" sz="1700" dirty="0" err="1"/>
              <a:t>berita</a:t>
            </a:r>
            <a:r>
              <a:rPr lang="en-US" sz="1700" dirty="0"/>
              <a:t> </a:t>
            </a:r>
            <a:r>
              <a:rPr lang="en-US" sz="1700" dirty="0" err="1"/>
              <a:t>dalam</a:t>
            </a:r>
            <a:r>
              <a:rPr lang="en-US" sz="1700" dirty="0"/>
              <a:t> </a:t>
            </a:r>
            <a:r>
              <a:rPr lang="en-US" sz="1700" dirty="0" err="1"/>
              <a:t>bentuk</a:t>
            </a:r>
            <a:r>
              <a:rPr lang="en-US" sz="1700" dirty="0"/>
              <a:t> </a:t>
            </a:r>
            <a:r>
              <a:rPr lang="en-US" sz="1700" dirty="0" err="1"/>
              <a:t>fakta</a:t>
            </a:r>
            <a:r>
              <a:rPr lang="en-US" sz="1700" dirty="0"/>
              <a:t> yang </a:t>
            </a:r>
            <a:r>
              <a:rPr lang="en-US" sz="1700" dirty="0" err="1"/>
              <a:t>faktual</a:t>
            </a:r>
            <a:r>
              <a:rPr lang="en-US" sz="17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9.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menuturkan</a:t>
            </a:r>
            <a:r>
              <a:rPr lang="en-US" sz="1700" dirty="0"/>
              <a:t> </a:t>
            </a:r>
            <a:r>
              <a:rPr lang="en-US" sz="1700" dirty="0" err="1"/>
              <a:t>sebuah</a:t>
            </a:r>
            <a:r>
              <a:rPr lang="en-US" sz="1700" dirty="0"/>
              <a:t> </a:t>
            </a:r>
            <a:r>
              <a:rPr lang="en-US" sz="1700" dirty="0" err="1"/>
              <a:t>cerita</a:t>
            </a:r>
            <a:r>
              <a:rPr lang="en-US" sz="1700" dirty="0"/>
              <a:t> </a:t>
            </a:r>
            <a:r>
              <a:rPr lang="en-US" sz="1700" dirty="0" err="1"/>
              <a:t>menjadi</a:t>
            </a:r>
            <a:r>
              <a:rPr lang="en-US" sz="1700" dirty="0"/>
              <a:t> </a:t>
            </a:r>
            <a:r>
              <a:rPr lang="en-US" sz="1700" dirty="0" err="1"/>
              <a:t>lebih</a:t>
            </a:r>
            <a:r>
              <a:rPr lang="en-US" sz="1700" dirty="0"/>
              <a:t> </a:t>
            </a:r>
            <a:r>
              <a:rPr lang="en-US" sz="1700" dirty="0" err="1"/>
              <a:t>sederhana</a:t>
            </a:r>
            <a:r>
              <a:rPr lang="en-US" sz="1700" dirty="0"/>
              <a:t> dan </a:t>
            </a:r>
            <a:r>
              <a:rPr lang="en-US" sz="1700" dirty="0" err="1"/>
              <a:t>mudah</a:t>
            </a:r>
            <a:r>
              <a:rPr lang="en-US" sz="1700" dirty="0"/>
              <a:t> </a:t>
            </a:r>
            <a:r>
              <a:rPr lang="en-US" sz="1700" dirty="0" err="1"/>
              <a:t>dipahami</a:t>
            </a:r>
            <a:r>
              <a:rPr lang="en-US" sz="1700" dirty="0"/>
              <a:t> </a:t>
            </a:r>
            <a:r>
              <a:rPr lang="en-US" sz="1700" dirty="0" err="1"/>
              <a:t>audiens</a:t>
            </a:r>
            <a:r>
              <a:rPr lang="en-US" sz="17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/>
              <a:t>10. </a:t>
            </a:r>
            <a:r>
              <a:rPr lang="en-US" sz="1700" dirty="0" err="1"/>
              <a:t>Fungsi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video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menyampaikan</a:t>
            </a:r>
            <a:r>
              <a:rPr lang="en-US" sz="1700" dirty="0"/>
              <a:t> </a:t>
            </a:r>
            <a:r>
              <a:rPr lang="en-US" sz="1700" dirty="0" err="1"/>
              <a:t>permasalahan</a:t>
            </a:r>
            <a:r>
              <a:rPr lang="en-US" sz="1700" dirty="0"/>
              <a:t>, </a:t>
            </a:r>
            <a:r>
              <a:rPr lang="en-US" sz="1700" dirty="0" err="1"/>
              <a:t>solusi</a:t>
            </a:r>
            <a:r>
              <a:rPr lang="en-US" sz="1700" dirty="0"/>
              <a:t>, dan </a:t>
            </a:r>
            <a:r>
              <a:rPr lang="en-US" sz="1700" dirty="0" err="1"/>
              <a:t>cara</a:t>
            </a:r>
            <a:r>
              <a:rPr lang="en-US" sz="1700" dirty="0"/>
              <a:t> </a:t>
            </a:r>
            <a:r>
              <a:rPr lang="en-US" sz="1700" dirty="0" err="1"/>
              <a:t>kerja</a:t>
            </a:r>
            <a:r>
              <a:rPr lang="en-US" sz="17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37422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809625" y="1419284"/>
            <a:ext cx="7543800" cy="54864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700" dirty="0" err="1"/>
              <a:t>Presentasi</a:t>
            </a:r>
            <a:r>
              <a:rPr lang="en-US" sz="1700" dirty="0"/>
              <a:t> </a:t>
            </a:r>
            <a:r>
              <a:rPr lang="en-US" sz="1700" dirty="0" err="1"/>
              <a:t>produk</a:t>
            </a:r>
            <a:r>
              <a:rPr lang="en-US" sz="1700" dirty="0"/>
              <a:t> </a:t>
            </a:r>
            <a:r>
              <a:rPr lang="en-US" sz="1700" dirty="0" err="1"/>
              <a:t>adalah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komunikasi</a:t>
            </a:r>
            <a:r>
              <a:rPr lang="en-US" sz="1700" dirty="0"/>
              <a:t> 2 </a:t>
            </a:r>
            <a:r>
              <a:rPr lang="en-US" sz="1700" dirty="0" err="1"/>
              <a:t>arah</a:t>
            </a:r>
            <a:r>
              <a:rPr lang="en-US" sz="1700" dirty="0"/>
              <a:t> yang </a:t>
            </a:r>
            <a:r>
              <a:rPr lang="en-US" sz="1700" dirty="0" err="1"/>
              <a:t>dilakukan</a:t>
            </a:r>
            <a:r>
              <a:rPr lang="en-US" sz="1700" dirty="0"/>
              <a:t>,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menjelaskan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memberikan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informasi</a:t>
            </a:r>
            <a:r>
              <a:rPr lang="en-US" sz="1700" dirty="0"/>
              <a:t> </a:t>
            </a:r>
            <a:r>
              <a:rPr lang="en-US" sz="1700" dirty="0" err="1"/>
              <a:t>mengenai</a:t>
            </a:r>
            <a:r>
              <a:rPr lang="en-US" sz="1700" dirty="0"/>
              <a:t> </a:t>
            </a:r>
            <a:r>
              <a:rPr lang="en-US" sz="1700" dirty="0" err="1"/>
              <a:t>hal-hal</a:t>
            </a:r>
            <a:r>
              <a:rPr lang="en-US" sz="1700" dirty="0"/>
              <a:t> </a:t>
            </a:r>
            <a:r>
              <a:rPr lang="en-US" sz="1700" dirty="0" err="1"/>
              <a:t>penting</a:t>
            </a:r>
            <a:r>
              <a:rPr lang="en-US" sz="1700" dirty="0"/>
              <a:t> </a:t>
            </a:r>
            <a:r>
              <a:rPr lang="en-US" sz="1700" dirty="0" err="1"/>
              <a:t>dalam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produk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layanan</a:t>
            </a:r>
            <a:r>
              <a:rPr lang="en-US" sz="1700" dirty="0"/>
              <a:t> </a:t>
            </a:r>
            <a:r>
              <a:rPr lang="en-US" sz="1700" dirty="0" err="1"/>
              <a:t>jasa</a:t>
            </a:r>
            <a:r>
              <a:rPr lang="en-US" sz="1700" dirty="0"/>
              <a:t> yang </a:t>
            </a:r>
            <a:r>
              <a:rPr lang="en-US" sz="1700" dirty="0" err="1"/>
              <a:t>dijual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dimiliki</a:t>
            </a:r>
            <a:r>
              <a:rPr lang="en-US" sz="1700" dirty="0"/>
              <a:t> oleh </a:t>
            </a:r>
            <a:r>
              <a:rPr lang="en-US" sz="1700" dirty="0" err="1"/>
              <a:t>seorang</a:t>
            </a:r>
            <a:r>
              <a:rPr lang="en-US" sz="1700" dirty="0"/>
              <a:t> </a:t>
            </a:r>
            <a:r>
              <a:rPr lang="en-US" sz="1700" dirty="0" err="1"/>
              <a:t>produsen</a:t>
            </a:r>
            <a:r>
              <a:rPr lang="en-US" sz="1700" dirty="0"/>
              <a:t> agar </a:t>
            </a:r>
            <a:r>
              <a:rPr lang="en-US" sz="1700" dirty="0" err="1"/>
              <a:t>calon</a:t>
            </a:r>
            <a:r>
              <a:rPr lang="en-US" sz="1700" dirty="0"/>
              <a:t> </a:t>
            </a:r>
            <a:r>
              <a:rPr lang="en-US" sz="1700" dirty="0" err="1"/>
              <a:t>konsumen</a:t>
            </a:r>
            <a:r>
              <a:rPr lang="en-US" sz="1700" dirty="0"/>
              <a:t> </a:t>
            </a:r>
            <a:r>
              <a:rPr lang="en-US" sz="1700" dirty="0" err="1"/>
              <a:t>tertarik</a:t>
            </a:r>
            <a:r>
              <a:rPr lang="en-US" sz="1700" dirty="0"/>
              <a:t>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menggunakan</a:t>
            </a:r>
            <a:r>
              <a:rPr lang="en-US" sz="1700" dirty="0"/>
              <a:t> </a:t>
            </a:r>
            <a:r>
              <a:rPr lang="en-US" sz="1700" dirty="0" err="1"/>
              <a:t>atau</a:t>
            </a:r>
            <a:r>
              <a:rPr lang="en-US" sz="1700" dirty="0"/>
              <a:t> </a:t>
            </a:r>
            <a:r>
              <a:rPr lang="en-US" sz="1700" dirty="0" err="1"/>
              <a:t>membeli</a:t>
            </a:r>
            <a:r>
              <a:rPr lang="en-US" sz="1700" dirty="0"/>
              <a:t> </a:t>
            </a:r>
            <a:r>
              <a:rPr lang="en-US" sz="1700" dirty="0" err="1"/>
              <a:t>produk</a:t>
            </a:r>
            <a:r>
              <a:rPr lang="en-US" sz="1700" dirty="0"/>
              <a:t>/</a:t>
            </a:r>
            <a:r>
              <a:rPr lang="en-US" sz="1700" dirty="0" err="1"/>
              <a:t>jasa</a:t>
            </a:r>
            <a:r>
              <a:rPr lang="en-US" sz="1700" dirty="0"/>
              <a:t> yang </a:t>
            </a:r>
            <a:r>
              <a:rPr lang="en-US" sz="1700" dirty="0" err="1"/>
              <a:t>ditawarkan</a:t>
            </a:r>
            <a:r>
              <a:rPr lang="en-US" sz="17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700" dirty="0" err="1"/>
              <a:t>Dalam</a:t>
            </a:r>
            <a:r>
              <a:rPr lang="en-US" sz="1700" dirty="0"/>
              <a:t> </a:t>
            </a:r>
            <a:r>
              <a:rPr lang="en-US" sz="1700" dirty="0" err="1"/>
              <a:t>mempresentasikan</a:t>
            </a:r>
            <a:r>
              <a:rPr lang="en-US" sz="1700" dirty="0"/>
              <a:t> </a:t>
            </a:r>
            <a:r>
              <a:rPr lang="en-US" sz="1700" dirty="0" err="1"/>
              <a:t>sebuah</a:t>
            </a:r>
            <a:r>
              <a:rPr lang="en-US" sz="1700" dirty="0"/>
              <a:t> </a:t>
            </a:r>
            <a:r>
              <a:rPr lang="en-US" sz="1700" dirty="0" err="1"/>
              <a:t>produk</a:t>
            </a:r>
            <a:r>
              <a:rPr lang="en-US" sz="1700" dirty="0"/>
              <a:t> </a:t>
            </a:r>
            <a:r>
              <a:rPr lang="en-US" sz="1700" dirty="0" err="1"/>
              <a:t>kepada</a:t>
            </a:r>
            <a:r>
              <a:rPr lang="en-US" sz="1700" dirty="0"/>
              <a:t> </a:t>
            </a:r>
            <a:r>
              <a:rPr lang="en-US" sz="1700" dirty="0" err="1"/>
              <a:t>calon</a:t>
            </a:r>
            <a:r>
              <a:rPr lang="en-US" sz="1700" dirty="0"/>
              <a:t> </a:t>
            </a:r>
            <a:r>
              <a:rPr lang="en-US" sz="1700" dirty="0" err="1"/>
              <a:t>konsumen</a:t>
            </a:r>
            <a:r>
              <a:rPr lang="en-US" sz="1700" dirty="0"/>
              <a:t>, </a:t>
            </a:r>
            <a:r>
              <a:rPr lang="en-US" sz="1700" dirty="0" err="1"/>
              <a:t>pastinya</a:t>
            </a:r>
            <a:r>
              <a:rPr lang="en-US" sz="1700" dirty="0"/>
              <a:t> </a:t>
            </a:r>
            <a:r>
              <a:rPr lang="en-US" sz="1700" dirty="0" err="1"/>
              <a:t>ada</a:t>
            </a:r>
            <a:r>
              <a:rPr lang="en-US" sz="1700" dirty="0"/>
              <a:t> </a:t>
            </a:r>
            <a:r>
              <a:rPr lang="en-US" sz="1700" dirty="0" err="1"/>
              <a:t>beberapa</a:t>
            </a:r>
            <a:r>
              <a:rPr lang="en-US" sz="1700" dirty="0"/>
              <a:t> </a:t>
            </a:r>
            <a:r>
              <a:rPr lang="en-US" sz="1700" dirty="0" err="1"/>
              <a:t>hal</a:t>
            </a:r>
            <a:r>
              <a:rPr lang="en-US" sz="1700" dirty="0"/>
              <a:t> yang </a:t>
            </a:r>
            <a:r>
              <a:rPr lang="en-US" sz="1700" dirty="0" err="1"/>
              <a:t>wajib</a:t>
            </a:r>
            <a:r>
              <a:rPr lang="en-US" sz="1700" dirty="0"/>
              <a:t>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diperhatikan</a:t>
            </a:r>
            <a:r>
              <a:rPr lang="en-US" sz="1700" dirty="0"/>
              <a:t>. </a:t>
            </a:r>
            <a:r>
              <a:rPr lang="en-US" sz="1700" dirty="0" err="1"/>
              <a:t>Contohnya</a:t>
            </a:r>
            <a:r>
              <a:rPr lang="en-US" sz="1700" dirty="0"/>
              <a:t>, </a:t>
            </a:r>
            <a:r>
              <a:rPr lang="en-US" sz="1700" dirty="0" err="1"/>
              <a:t>seperti</a:t>
            </a:r>
            <a:r>
              <a:rPr lang="en-US" sz="1700" dirty="0"/>
              <a:t> </a:t>
            </a:r>
            <a:r>
              <a:rPr lang="en-US" sz="1700" dirty="0" err="1"/>
              <a:t>memilih</a:t>
            </a:r>
            <a:r>
              <a:rPr lang="en-US" sz="1700" dirty="0"/>
              <a:t> </a:t>
            </a:r>
            <a:r>
              <a:rPr lang="en-US" sz="1700" dirty="0" err="1"/>
              <a:t>topik</a:t>
            </a:r>
            <a:r>
              <a:rPr lang="en-US" sz="1700" dirty="0"/>
              <a:t> yang </a:t>
            </a:r>
            <a:r>
              <a:rPr lang="en-US" sz="1700" dirty="0" err="1"/>
              <a:t>menarik</a:t>
            </a:r>
            <a:r>
              <a:rPr lang="en-US" sz="1700" dirty="0"/>
              <a:t>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dielaborasikan</a:t>
            </a:r>
            <a:r>
              <a:rPr lang="en-US" sz="1700" dirty="0"/>
              <a:t>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penjelasan</a:t>
            </a:r>
            <a:r>
              <a:rPr lang="en-US" sz="1700" dirty="0"/>
              <a:t> </a:t>
            </a:r>
            <a:r>
              <a:rPr lang="en-US" sz="1700" dirty="0" err="1"/>
              <a:t>produk</a:t>
            </a:r>
            <a:r>
              <a:rPr lang="en-US" sz="1700" dirty="0"/>
              <a:t>/</a:t>
            </a:r>
            <a:r>
              <a:rPr lang="en-US" sz="1700" dirty="0" err="1"/>
              <a:t>jasa</a:t>
            </a:r>
            <a:r>
              <a:rPr lang="en-US" sz="1700" dirty="0"/>
              <a:t> dan </a:t>
            </a:r>
            <a:r>
              <a:rPr lang="en-US" sz="1700" dirty="0" err="1"/>
              <a:t>teknik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juga </a:t>
            </a:r>
            <a:r>
              <a:rPr lang="en-US" sz="1700" dirty="0" err="1"/>
              <a:t>perlu</a:t>
            </a:r>
            <a:r>
              <a:rPr lang="en-US" sz="1700" dirty="0"/>
              <a:t>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dipersiapkan</a:t>
            </a:r>
            <a:r>
              <a:rPr lang="en-US" sz="1700" dirty="0"/>
              <a:t>. Hal </a:t>
            </a:r>
            <a:r>
              <a:rPr lang="en-US" sz="1700" dirty="0" err="1"/>
              <a:t>tersebut</a:t>
            </a:r>
            <a:r>
              <a:rPr lang="en-US" sz="1700" dirty="0"/>
              <a:t> </a:t>
            </a:r>
            <a:r>
              <a:rPr lang="en-US" sz="1700" dirty="0" err="1"/>
              <a:t>dapat</a:t>
            </a:r>
            <a:r>
              <a:rPr lang="en-US" sz="1700" dirty="0"/>
              <a:t> </a:t>
            </a:r>
            <a:r>
              <a:rPr lang="en-US" sz="1700" dirty="0" err="1"/>
              <a:t>mempengaruhi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kualitas</a:t>
            </a:r>
            <a:r>
              <a:rPr lang="en-US" sz="1700" dirty="0"/>
              <a:t> </a:t>
            </a:r>
            <a:r>
              <a:rPr lang="en-US" sz="1700" dirty="0" err="1"/>
              <a:t>dari</a:t>
            </a:r>
            <a:r>
              <a:rPr lang="en-US" sz="1700" dirty="0"/>
              <a:t> </a:t>
            </a:r>
            <a:r>
              <a:rPr lang="en-US" sz="1700" dirty="0" err="1"/>
              <a:t>produk</a:t>
            </a:r>
            <a:r>
              <a:rPr lang="en-US" sz="1700" dirty="0"/>
              <a:t> yang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Kamu</a:t>
            </a:r>
            <a:r>
              <a:rPr lang="en-US" sz="1700" dirty="0"/>
              <a:t> </a:t>
            </a:r>
            <a:r>
              <a:rPr lang="en-US" sz="1700" dirty="0" err="1"/>
              <a:t>tawarkan</a:t>
            </a:r>
            <a:r>
              <a:rPr lang="en-US" sz="1700" dirty="0"/>
              <a:t>. </a:t>
            </a:r>
            <a:r>
              <a:rPr lang="en-US" sz="1700" dirty="0" err="1"/>
              <a:t>Untuk</a:t>
            </a:r>
            <a:r>
              <a:rPr lang="en-US" sz="1700" dirty="0"/>
              <a:t> </a:t>
            </a:r>
            <a:r>
              <a:rPr lang="en-US" sz="1700" dirty="0" err="1"/>
              <a:t>mendukung</a:t>
            </a:r>
            <a:r>
              <a:rPr lang="en-US" sz="1700" dirty="0"/>
              <a:t> </a:t>
            </a:r>
            <a:r>
              <a:rPr lang="en-US" sz="1700" dirty="0" err="1"/>
              <a:t>persiapannya</a:t>
            </a:r>
            <a:r>
              <a:rPr lang="en-US" sz="1700" dirty="0"/>
              <a:t>, </a:t>
            </a:r>
            <a:r>
              <a:rPr lang="en-US" sz="1700" dirty="0" err="1"/>
              <a:t>banyak</a:t>
            </a:r>
            <a:r>
              <a:rPr lang="en-US" sz="1700" dirty="0"/>
              <a:t> </a:t>
            </a:r>
            <a:r>
              <a:rPr lang="en-US" sz="1700" dirty="0" err="1"/>
              <a:t>praktisi</a:t>
            </a:r>
            <a:r>
              <a:rPr lang="en-US" sz="1700" dirty="0"/>
              <a:t> </a:t>
            </a:r>
            <a:r>
              <a:rPr lang="en-US" sz="1700" dirty="0" err="1"/>
              <a:t>melakukan</a:t>
            </a:r>
            <a:r>
              <a:rPr lang="en-US" sz="1700" dirty="0"/>
              <a:t> survey </a:t>
            </a:r>
            <a:r>
              <a:rPr lang="en-US" sz="1700" dirty="0" err="1"/>
              <a:t>terlebih</a:t>
            </a:r>
            <a:r>
              <a:rPr lang="en-US" sz="1700" dirty="0"/>
              <a:t> </a:t>
            </a:r>
            <a:r>
              <a:rPr lang="en-US" sz="1700" dirty="0" err="1"/>
              <a:t>dahulu</a:t>
            </a:r>
            <a:r>
              <a:rPr lang="en-US" sz="1700" dirty="0"/>
              <a:t>, </a:t>
            </a:r>
            <a:r>
              <a:rPr lang="en-US" sz="1700" dirty="0" err="1"/>
              <a:t>dengan</a:t>
            </a:r>
            <a:r>
              <a:rPr lang="en-US" sz="1700" dirty="0"/>
              <a:t> </a:t>
            </a:r>
            <a:r>
              <a:rPr lang="en-US" sz="1700" dirty="0" err="1"/>
              <a:t>mencari</a:t>
            </a:r>
            <a:r>
              <a:rPr lang="en-US" sz="1700" dirty="0"/>
              <a:t> </a:t>
            </a:r>
            <a:r>
              <a:rPr lang="en-US" sz="1700" dirty="0" err="1"/>
              <a:t>informasi</a:t>
            </a:r>
            <a:r>
              <a:rPr lang="en-US" sz="1700" dirty="0"/>
              <a:t> </a:t>
            </a:r>
            <a:r>
              <a:rPr lang="en-US" sz="1700" dirty="0" err="1"/>
              <a:t>bagaimana</a:t>
            </a:r>
            <a:r>
              <a:rPr lang="en-US" sz="1700" dirty="0"/>
              <a:t> </a:t>
            </a:r>
            <a:r>
              <a:rPr lang="en-US" sz="1700" dirty="0" err="1"/>
              <a:t>presentasi</a:t>
            </a:r>
            <a:r>
              <a:rPr lang="en-US" sz="1700" dirty="0"/>
              <a:t> yang </a:t>
            </a:r>
            <a:r>
              <a:rPr lang="en-US" sz="1700" dirty="0" err="1"/>
              <a:t>dilakukan</a:t>
            </a:r>
            <a:r>
              <a:rPr lang="en-US" sz="1700" dirty="0"/>
              <a:t> oleh </a:t>
            </a:r>
            <a:r>
              <a:rPr lang="en-US" sz="1700" dirty="0" err="1"/>
              <a:t>produk</a:t>
            </a:r>
            <a:r>
              <a:rPr lang="en-US" sz="1700" dirty="0"/>
              <a:t> </a:t>
            </a:r>
            <a:r>
              <a:rPr lang="en-US" sz="1700" dirty="0" err="1"/>
              <a:t>pesaing</a:t>
            </a:r>
            <a:r>
              <a:rPr lang="en-US" sz="1700" dirty="0"/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0F9D899-C36E-9841-AF93-054C2749A8ED}"/>
              </a:ext>
            </a:extLst>
          </p:cNvPr>
          <p:cNvSpPr/>
          <p:nvPr/>
        </p:nvSpPr>
        <p:spPr>
          <a:xfrm>
            <a:off x="800100" y="805934"/>
            <a:ext cx="40767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</a:rPr>
              <a:t>Presentasi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Produk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137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5240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382</Words>
  <Application>Microsoft Office PowerPoint</Application>
  <PresentationFormat>On-screen Show (4:3)</PresentationFormat>
  <Paragraphs>28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Dika Tondo</cp:lastModifiedBy>
  <cp:revision>175</cp:revision>
  <dcterms:created xsi:type="dcterms:W3CDTF">2016-02-13T14:18:26Z</dcterms:created>
  <dcterms:modified xsi:type="dcterms:W3CDTF">2022-06-12T11:37:40Z</dcterms:modified>
</cp:coreProperties>
</file>