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54980-8A43-43FA-85B9-D834839965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9A786F-26F3-4423-BD0D-B29E119C65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4838B1-3832-43B8-848D-EA2454E02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F53D-5E3A-4ED4-A576-5D552F74C338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83440-4A42-4281-98F3-2FDF72D7B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78626-3BAD-4A3C-AFBA-4473ED2A2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DF0-0EDC-49F2-B41D-D393132E3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2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2695F-4D1D-4BB0-AF92-148B64817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738F61-F012-4A95-8C01-8990C3071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2638A-34D2-4AF7-AE03-A8F71E13D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F53D-5E3A-4ED4-A576-5D552F74C338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B463E-A572-4312-A7EE-599A20A50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77F2E-F2D6-4617-A87A-23CE3DBA7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DF0-0EDC-49F2-B41D-D393132E3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438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95546F-F67C-44E6-B80C-5C248DFDBF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750214-50BF-4BA8-8939-6F9C42B23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444151-F59B-49E6-8936-06BBCEED7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F53D-5E3A-4ED4-A576-5D552F74C338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57D13-4DFA-47E9-801A-0E77C9414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BE025A-82D9-417B-8DC2-31A01E590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DF0-0EDC-49F2-B41D-D393132E3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83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A3680-8478-4363-B1B2-7AB54C447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8812E-B886-4EE4-BC84-03852B035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05C06D-3AA1-4559-91AE-19FBE4C93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F53D-5E3A-4ED4-A576-5D552F74C338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22A29-6F1D-4C33-B227-287E564BE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51614-53F9-4FE3-A9B0-EC59B8A9B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DF0-0EDC-49F2-B41D-D393132E3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228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55F7D-B608-4EEC-A81C-410D6ECEF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1ABDB-E96E-4D67-8919-0EA78F4C5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4CDC4-1B0D-4993-9AFD-A86D0AD76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F53D-5E3A-4ED4-A576-5D552F74C338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38490-E789-4AF2-855C-AE38B23F3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36403-4E34-4C91-8DED-520740790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DF0-0EDC-49F2-B41D-D393132E3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313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FC699-FA22-4A9D-9920-5E1356CCF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BF9AF-ED58-46D5-BC0D-406ADD7741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2CB292-6443-44F5-85CD-CD43DB5B28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74A4AC-4A50-4384-B421-AEB4D392A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F53D-5E3A-4ED4-A576-5D552F74C338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CA48C7-01F8-430F-8059-42C14C483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109604-BB8B-4D58-A185-EFCBA86E9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DF0-0EDC-49F2-B41D-D393132E3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63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8DA43-BEC7-43EC-A9EA-A66650FC6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65FE39-A030-401F-A707-0BFDB58B9E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A418D4-C177-4B63-A1BE-B1F1B11907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DD4C5C-2D8D-48D7-8A1D-24194CD467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F12F52-B200-4036-8516-1CDB841F6F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49A00E-552F-4E37-A5ED-1AA940E19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F53D-5E3A-4ED4-A576-5D552F74C338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287A9C-7078-4635-B912-D8AAB02A4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66921E-1C6A-425E-B0F0-F449DC123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DF0-0EDC-49F2-B41D-D393132E3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940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88A06-ED69-48CD-B8E8-E5AE8E548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90B629-2C5E-461C-833E-6CF48254E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F53D-5E3A-4ED4-A576-5D552F74C338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5152FF-12EC-400D-A530-31EAC8161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8426AE-D5BE-4524-8496-1038D461F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DF0-0EDC-49F2-B41D-D393132E3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280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FBC989-F279-42C9-A1EE-9694AC3D4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F53D-5E3A-4ED4-A576-5D552F74C338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AB334B-7A85-4A9A-8CBE-48A685BA5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91A012-27E1-428E-97EF-DD812D63B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DF0-0EDC-49F2-B41D-D393132E3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57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8BA9D-CC30-4EF0-8021-62567796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0F88E-4552-4C3D-8ABC-BF3383AD4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46C3B7-3D3B-4648-8327-E5D4EA6A2A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7AE545-62B1-4ECF-9C5B-D315B29AD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F53D-5E3A-4ED4-A576-5D552F74C338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744BF3-27D9-444D-8C0A-BD795573E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CD1CD-BA84-4E84-8FC7-824E02E0D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DF0-0EDC-49F2-B41D-D393132E3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116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1C9A7-E72B-4251-A20B-506B7FAEF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6B1084-50C8-4432-A98E-13ABA612D7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076866-D5CB-4434-9FA3-C8083824CD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E12946-747D-44C0-8C2F-83D2236EC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F53D-5E3A-4ED4-A576-5D552F74C338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B9F1CD-F8FC-4C01-9038-4EAAAFDDB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88671-BFFF-4204-A5C8-D02A2D70B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DF0-0EDC-49F2-B41D-D393132E3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333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5102A8-A42C-4754-8783-D9FAACB26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D65EA9-47D7-4668-9AA8-7E88FA93B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F01E5-ED17-40AA-AB8C-F850AFFDD4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F53D-5E3A-4ED4-A576-5D552F74C338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3B3B9-7BD9-413B-BE59-C4109ADEFA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8B9D83-F36E-4498-A9EE-D239DE908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81DF0-0EDC-49F2-B41D-D393132E3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90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55BD9-D657-4E80-B46D-4E677A351C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Nama </a:t>
            </a:r>
            <a:r>
              <a:rPr lang="en-US" dirty="0" err="1"/>
              <a:t>Kelompok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EF59D9-ED17-484F-9670-5A29ED7F50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Ketua</a:t>
            </a:r>
            <a:r>
              <a:rPr lang="en-US" dirty="0"/>
              <a:t> dan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Kelompok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0579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52D60-2FAB-4D91-BAB3-3986DD24D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Tema</a:t>
            </a:r>
            <a:r>
              <a:rPr lang="en-US" dirty="0"/>
              <a:t> Branding</a:t>
            </a:r>
          </a:p>
        </p:txBody>
      </p:sp>
    </p:spTree>
    <p:extLst>
      <p:ext uri="{BB962C8B-B14F-4D97-AF65-F5344CB8AC3E}">
        <p14:creationId xmlns:p14="http://schemas.microsoft.com/office/powerpoint/2010/main" val="801933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D647B-8ECF-4936-A418-43C600D96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Mindmapping</a:t>
            </a:r>
            <a:r>
              <a:rPr lang="en-US" dirty="0"/>
              <a:t> &amp; </a:t>
            </a:r>
            <a:r>
              <a:rPr lang="en-US" dirty="0" err="1"/>
              <a:t>Moodboard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419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D5DA7D-661F-4A4F-B931-B410D97E119E}"/>
              </a:ext>
            </a:extLst>
          </p:cNvPr>
          <p:cNvSpPr txBox="1"/>
          <p:nvPr/>
        </p:nvSpPr>
        <p:spPr>
          <a:xfrm>
            <a:off x="975360" y="518160"/>
            <a:ext cx="454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Jobdesk</a:t>
            </a:r>
            <a:r>
              <a:rPr lang="en-US" dirty="0"/>
              <a:t> (</a:t>
            </a:r>
            <a:r>
              <a:rPr lang="en-US" dirty="0" err="1"/>
              <a:t>Tanggung</a:t>
            </a:r>
            <a:r>
              <a:rPr lang="en-US" dirty="0"/>
              <a:t> Jawab)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915104-DF6E-4559-9E39-33DB07801422}"/>
              </a:ext>
            </a:extLst>
          </p:cNvPr>
          <p:cNvSpPr txBox="1"/>
          <p:nvPr/>
        </p:nvSpPr>
        <p:spPr>
          <a:xfrm>
            <a:off x="975360" y="1082040"/>
            <a:ext cx="45415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Ketua</a:t>
            </a:r>
            <a:r>
              <a:rPr lang="en-US" dirty="0"/>
              <a:t> : </a:t>
            </a:r>
          </a:p>
          <a:p>
            <a:r>
              <a:rPr lang="en-US" dirty="0" err="1"/>
              <a:t>Anggota</a:t>
            </a:r>
            <a:r>
              <a:rPr lang="en-US" dirty="0"/>
              <a:t> 1 :</a:t>
            </a:r>
          </a:p>
          <a:p>
            <a:r>
              <a:rPr lang="en-US" dirty="0" err="1"/>
              <a:t>Anggota</a:t>
            </a:r>
            <a:r>
              <a:rPr lang="en-US" dirty="0"/>
              <a:t> 2 : </a:t>
            </a:r>
          </a:p>
          <a:p>
            <a:r>
              <a:rPr lang="en-US" dirty="0" err="1"/>
              <a:t>Dst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Jobdesk</a:t>
            </a:r>
            <a:r>
              <a:rPr lang="en-US" dirty="0"/>
              <a:t> </a:t>
            </a:r>
            <a:r>
              <a:rPr lang="en-US" dirty="0" err="1"/>
              <a:t>disajikan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8473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FFAEC-AFD4-4D6C-A765-3F114DB26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Permasalahan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88183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EF006-93DF-41A5-8A7C-F92F09923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Observasi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54049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E727C-A533-4773-A372-5688025EE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Wawancara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776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401A4DA-59C1-4340-B63E-2A89B30DC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err="1"/>
              <a:t>Analisis</a:t>
            </a:r>
            <a:r>
              <a:rPr lang="en-US" dirty="0"/>
              <a:t> SWOT</a:t>
            </a:r>
          </a:p>
        </p:txBody>
      </p:sp>
    </p:spTree>
    <p:extLst>
      <p:ext uri="{BB962C8B-B14F-4D97-AF65-F5344CB8AC3E}">
        <p14:creationId xmlns:p14="http://schemas.microsoft.com/office/powerpoint/2010/main" val="4243875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81C8-4CCC-452F-A761-37C0AA899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Audience</a:t>
            </a:r>
          </a:p>
        </p:txBody>
      </p:sp>
    </p:spTree>
    <p:extLst>
      <p:ext uri="{BB962C8B-B14F-4D97-AF65-F5344CB8AC3E}">
        <p14:creationId xmlns:p14="http://schemas.microsoft.com/office/powerpoint/2010/main" val="1954925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6A46C-C3B8-4865-AA58-47B0347C5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Startegi</a:t>
            </a:r>
            <a:r>
              <a:rPr lang="en-US" dirty="0"/>
              <a:t> </a:t>
            </a:r>
            <a:r>
              <a:rPr lang="en-US" dirty="0" err="1"/>
              <a:t>Kreatif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039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4B82B-4424-408E-ABA3-81F4E2379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Brand Positioning</a:t>
            </a:r>
          </a:p>
        </p:txBody>
      </p:sp>
    </p:spTree>
    <p:extLst>
      <p:ext uri="{BB962C8B-B14F-4D97-AF65-F5344CB8AC3E}">
        <p14:creationId xmlns:p14="http://schemas.microsoft.com/office/powerpoint/2010/main" val="3001906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44</Words>
  <Application>Microsoft Office PowerPoint</Application>
  <PresentationFormat>Widescreen</PresentationFormat>
  <Paragraphs>19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Nama Kelompok</vt:lpstr>
      <vt:lpstr>PowerPoint Presentation</vt:lpstr>
      <vt:lpstr>Permasalahan </vt:lpstr>
      <vt:lpstr>Observasi </vt:lpstr>
      <vt:lpstr>Wawancara</vt:lpstr>
      <vt:lpstr>Analisis SWOT</vt:lpstr>
      <vt:lpstr>Target Audience</vt:lpstr>
      <vt:lpstr>Startegi Kreatif</vt:lpstr>
      <vt:lpstr>Brand Positioning</vt:lpstr>
      <vt:lpstr>Tema Branding</vt:lpstr>
      <vt:lpstr>Mindmapping &amp; Moodboard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Kelommpok Unyu2</dc:title>
  <dc:creator>Ade M</dc:creator>
  <cp:lastModifiedBy>Ade M</cp:lastModifiedBy>
  <cp:revision>3</cp:revision>
  <dcterms:created xsi:type="dcterms:W3CDTF">2026-03-11T04:25:53Z</dcterms:created>
  <dcterms:modified xsi:type="dcterms:W3CDTF">2026-03-11T06:23:38Z</dcterms:modified>
</cp:coreProperties>
</file>