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7A3FB-8F8E-42DB-B602-DF79957CD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6935D9-7706-480D-A27A-8D1E7B1948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D4059-6187-462A-8E98-BFBCAC053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98C3D-7DF9-488D-AB74-31E395A08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4F733-5847-41D9-877C-CD41BFA9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057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872F1-CC66-4285-81EC-9989DC77B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8D71F-23D5-4312-9574-B37662781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F2B56-46F4-4A77-B37A-4DC7C90C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82969-F584-4AF2-9034-5E5D30906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C5EB1-C943-47BA-8800-BC75F6AF3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0988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A8E292-E82B-4AAB-B711-FF401E6CB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8C2A7-DE15-4B8C-9347-8A16CA845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077EE-F4C7-49DA-9446-E4E4DABB1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E0EF0-4EA6-4F4B-8464-6CFDC3F61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8E71C-861E-4EC3-8B26-1C57D4DE3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086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2C47B-9724-486F-A0CA-CEA429A86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5E769-DCCE-485F-BFC4-106317BED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E3540-421A-4053-84A4-1368D5481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1EF3A-299C-4E87-BFD5-60E976B09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5C889-3F3E-425F-B02F-F40E2860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394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A412C-FC4A-4FFA-8DCA-C9D20FD97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9CE433-4BB0-4B2E-A7C3-6D35E94FD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07DDF-37A7-423D-82DC-75EF10630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DDA70-A424-4619-B4CF-0B02B92B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EAA75-029B-4571-A25E-9BC025D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534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01E99-FC62-47BC-A787-4F3E97866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DED57-A5F1-4B95-8AB2-52A00A3225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ECA073-D502-48B5-843A-42AD69430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2AF6A-1328-4A2B-8CCD-E8D0A4F20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D7318-439A-4C18-93F9-593F151A8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793A6-5CD5-4E09-B0D8-622F95BC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080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62762-F3EF-40BF-B799-1F820D833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9AC12-09EA-4682-99A2-32E6653CA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85CF4-8E6F-4974-8CB1-AF5CA643C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9A651D-408B-4AC9-8F9E-C13E3B278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CDE3DD-D60E-47E1-9CE2-F0FFC5466F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FB10F8-27C8-4F18-905F-7C50EFE1B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C43431-3AC0-4BED-8B89-C306DC29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8BE444-015E-41DA-ACF1-FFEAFEC1E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86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FDFA6-E379-4AB2-AA5E-24A6E0057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6CEAD-C261-4675-BE7E-EBA1FCD63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EF7774-779C-4901-A66E-1262913A6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86E1E2-77C2-4689-9F88-8EAFDCDD3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119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1EFF6D-7270-406A-8ADF-D2CB78EF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E0D3B-3BDA-46E3-9FF9-3D3BCC09E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3A6B6-5035-467E-943E-499C21859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146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58F55-198F-4691-B03C-78222CACD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0BCBE-B5B2-4FB4-82C9-58A3F8AA0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3B852D-2D65-48F3-BAB5-2FA78513A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28FBC-8B12-4736-9571-A4E59D3C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CF4EC-92A4-42A5-9D46-0E8DB0A2E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DB361-BBC0-4796-96D9-B9201106D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072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AFF59-F1D1-4E41-BF47-A201651C1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C63A8B-4AD8-48AE-BE64-5FC934E76C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05E09-E850-4795-B69F-0F223718E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39243-84E7-448E-859E-85A95B0F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58493-B943-4042-A9A2-EC0CF6BAF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3D290-DD79-4244-B276-3258B376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921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A67ACA-5264-4A40-BE2D-BE5AA5DE4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3E309-A507-4A72-A06C-222707112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7482D-389C-472C-99FB-A1FE5A7E0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687BE-5442-4397-93FC-511F1A6D5039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04B6A-197C-4292-A12D-AEB935B96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0CAF5-A382-4AC5-BD3A-B82AF4B5B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8D47A-74C5-4098-8EC8-8220F7FA028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512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2: Sejarah Metodologi Desain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Metode Desain – DKV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Karya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Poster komunikasi visual</a:t>
            </a:r>
          </a:p>
          <a:p>
            <a:r>
              <a:t>Identitas merek (logo, warna, tipografi)</a:t>
            </a:r>
          </a:p>
          <a:p>
            <a:r>
              <a:t>UI aplikasi</a:t>
            </a:r>
          </a:p>
          <a:p>
            <a:r>
              <a:t>Desain kemasan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Kelas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kelebihan metode ini?</a:t>
            </a:r>
          </a:p>
          <a:p>
            <a:r>
              <a:t>Apa tantangan dalam implementasinya?</a:t>
            </a:r>
          </a:p>
          <a:p>
            <a:r>
              <a:t>Bagaimana penerapannya dalam proyek DKV?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Buat timeline perkembangan desain grafis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yang Digunakan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Miro / FigJam (brainstorming)</a:t>
            </a:r>
          </a:p>
          <a:p>
            <a:r>
              <a:t>Adobe Illustrator / Figma</a:t>
            </a:r>
          </a:p>
          <a:p>
            <a:r>
              <a:t>Mind mapping tools</a:t>
            </a:r>
          </a:p>
          <a:p>
            <a:r>
              <a:t>Template analisis desain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 utama: Sejarah Metodologi Desain</a:t>
            </a:r>
          </a:p>
          <a:p>
            <a:r>
              <a:t>Metode desain membantu proses kreatif lebih sistematis</a:t>
            </a:r>
          </a:p>
          <a:p>
            <a:r>
              <a:t>Pendekatan berbasis analisis dan sintesis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Reflektif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insight utama dari pertemuan ini?</a:t>
            </a:r>
          </a:p>
          <a:p>
            <a:r>
              <a:t>Bagaimana metode ini membantu proses desain?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Persiapan Pertemuan Berikutnya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Membaca referensi terkait</a:t>
            </a:r>
          </a:p>
          <a:p>
            <a:r>
              <a:t>Menyiapkan ide proyek desain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memahami konsep utama topik pertemuan</a:t>
            </a:r>
          </a:p>
          <a:p>
            <a:r>
              <a:t>Mahasiswa mampu menerapkan metode desain secara praktis</a:t>
            </a:r>
          </a:p>
          <a:p>
            <a:r>
              <a:t>Mahasiswa mampu menganalisis studi kasus desain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Konsep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Sejarah Metodologi Desain</a:t>
            </a:r>
          </a:p>
          <a:p>
            <a:r>
              <a:t>Metode desain digunakan untuk memecahkan masalah visual secara sistematis</a:t>
            </a:r>
          </a:p>
          <a:p>
            <a:r>
              <a:t>Pendekatan berbasis analisis, ideasi, dan evaluasi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Perkembangan desain dari craft ke modern design</a:t>
            </a:r>
          </a:p>
          <a:p>
            <a:r>
              <a:t>Tokoh metodologi desain</a:t>
            </a:r>
          </a:p>
          <a:p>
            <a:r>
              <a:t>Evolusi design thinking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Bagan Konsep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t>Masalah Desain</a:t>
            </a:r>
          </a:p>
          <a:p>
            <a:r>
              <a:t>Analisis Data</a:t>
            </a:r>
          </a:p>
          <a:p>
            <a:r>
              <a:t>Sintesis Ide</a:t>
            </a:r>
          </a:p>
          <a:p>
            <a:r>
              <a:t>Prototipe</a:t>
            </a:r>
          </a:p>
          <a:p>
            <a:r>
              <a:t>Evaluasi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t>User Need</a:t>
            </a:r>
          </a:p>
          <a:p>
            <a:r>
              <a:t>Insight</a:t>
            </a:r>
          </a:p>
          <a:p>
            <a:r>
              <a:t>Concept</a:t>
            </a:r>
          </a:p>
          <a:p>
            <a:r>
              <a:t>Visual Output</a:t>
            </a:r>
          </a:p>
          <a:p>
            <a:r>
              <a:t>Feedback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Penerapan di Industri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Branding</a:t>
            </a:r>
          </a:p>
          <a:p>
            <a:r>
              <a:t>UI/UX</a:t>
            </a:r>
          </a:p>
          <a:p>
            <a:r>
              <a:t>Desain produk visual</a:t>
            </a:r>
          </a:p>
          <a:p>
            <a:r>
              <a:t>Kampanye komunikasi visual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Kasus evolusi logo perusahaan teknologi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masalah desain yang terjadi?</a:t>
            </a:r>
          </a:p>
          <a:p>
            <a:r>
              <a:t>Bagaimana metode desain digunakan?</a:t>
            </a:r>
          </a:p>
          <a:p>
            <a:r>
              <a:t>Apa solusi visual yang dihasilkan?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Praktis Metode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 masalah</a:t>
            </a:r>
          </a:p>
          <a:p>
            <a:r>
              <a:t>Kumpulkan data pengguna</a:t>
            </a:r>
          </a:p>
          <a:p>
            <a:r>
              <a:t>Analisis insight</a:t>
            </a:r>
          </a:p>
          <a:p>
            <a:r>
              <a:t>Buat konsep visual</a:t>
            </a:r>
          </a:p>
          <a:p>
            <a:r>
              <a:t>Uji dan evaluasi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Widescreen</PresentationFormat>
  <Paragraphs>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Pertemuan 2: Sejarah Metodologi Desain</vt:lpstr>
      <vt:lpstr>Capaian Pembelajaran</vt:lpstr>
      <vt:lpstr>Pengantar Konsep</vt:lpstr>
      <vt:lpstr>Konsep Inti</vt:lpstr>
      <vt:lpstr>Bagan Konsep Desain</vt:lpstr>
      <vt:lpstr>Contoh Penerapan di Industri Desain</vt:lpstr>
      <vt:lpstr>Studi Kasus</vt:lpstr>
      <vt:lpstr>Analisis Studi Kasus</vt:lpstr>
      <vt:lpstr>Langkah Praktis Metode Desain</vt:lpstr>
      <vt:lpstr>Contoh Karya Desain</vt:lpstr>
      <vt:lpstr>Diskusi Kelas</vt:lpstr>
      <vt:lpstr>Latihan Mahasiswa</vt:lpstr>
      <vt:lpstr>Tools yang Digunakan</vt:lpstr>
      <vt:lpstr>Ringkasan</vt:lpstr>
      <vt:lpstr>Pertanyaan Reflektif</vt:lpstr>
      <vt:lpstr>Persiapan Pertemuan Berikutnya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2: Sejarah Metodologi Desain</dc:title>
  <dc:creator>Abdi Darmawan</dc:creator>
  <cp:lastModifiedBy>Abdi Darmawan</cp:lastModifiedBy>
  <cp:revision>1</cp:revision>
  <dcterms:created xsi:type="dcterms:W3CDTF">2026-03-15T19:25:42Z</dcterms:created>
  <dcterms:modified xsi:type="dcterms:W3CDTF">2026-03-15T19:25:52Z</dcterms:modified>
</cp:coreProperties>
</file>