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DAEF2-5768-4A13-BC9E-C9ECD7C890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280B2C-037C-4250-8BA8-90E2835B3A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6DC6D-D530-407E-8243-AE1873D56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F115B-2900-4A05-A074-9D3ECF5D1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6863-D371-4C92-8B96-E26741CD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398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90F5B-E635-4CED-8D2D-E29BE82E1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1DD0C-204C-4760-9E45-C49EEF4E0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C772A-5066-4874-BC1A-E9609083C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9625E-7C86-4501-89CE-F404E3B64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37F73-02C3-45E8-A679-B71CFB610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0833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3DED5C-F7DC-428A-815D-41361B444C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9084D4-10EE-4BD8-A139-BEF183A6C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BA4F1-5E01-4190-894F-39FB9B578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2D0C4-859F-463B-BE4E-5A7D776B6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BDDB1-5C80-4287-9F4E-1888EFA5E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364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8BB66-E9FD-4A18-AB89-1250DF7DB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B025D-4F04-428F-A3A7-6A388C153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C8A78-B2B2-466B-9A15-AEDF92AB7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5EB9F-E646-49B4-BF84-7D65135B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15693-93D7-4311-BBDC-3FFA4227C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350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652E9-951A-4557-AB5B-C3E1B0D28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CDE0B6-7A58-4C94-81DF-C9E413ED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BEE3D-6C37-4996-BA67-69DB1BF67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44068-C35B-440E-95C7-42164E5E9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733E-A831-4C9E-80E3-26A7AABF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251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02096-E905-4162-AFCF-8C7BC7AB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B712A-2762-4CF6-8862-32F6D63E92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82FE4E-827B-4DA2-8410-61B43AA9B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3F8A3-613B-4F79-A4C0-2F9A22A1F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0014DA-9B63-4B5E-98BE-BB354FFFA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ED6CF-7BB1-4819-87BF-3F623CAFE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212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029DF-6927-4049-9FAC-7C3DC0648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7E2043-AD5B-4DFD-B053-20E201C6D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35F51-820C-4F9D-87A1-C2D8A7CF2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B7A8F-CD61-4E6D-A0EE-089036082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02FB3C-D3AE-43E8-9FE8-D173E43C50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5F9AB0-D09A-43E8-A25E-141B8FC92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2E8B88-FE32-4829-B544-663D54FCD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315F3F-FBE6-4175-8BD5-FE33D295A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764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5A5E3-6FFE-48A6-8F4D-3A6F72D6B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CE68FC-D0BE-4E3E-851B-1A250BD25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AF3515-3BE4-4AD7-8307-B4954B8F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DA26A9-690A-4C20-80AF-99FA25A03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9732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5F1D01-AFAE-4900-8BDF-338D6C582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263D4F-EB13-4213-B7BA-491CEF8B0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337A1-F923-4576-B087-EC5C25D62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436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921F3-E231-47EB-856D-C62EEA29D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7DA84-1299-4742-8B95-BA13521E6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ED50A-4AA9-47B0-BA1B-2F0A1986D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3708E0-A7BF-4093-820B-23FF72E35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558C3-FD86-4939-9EC5-90833073D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FEE55-5D5B-411E-BD04-D4CB97CFF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5119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D2DA4-8571-4638-82DD-6AF9416CC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FEDD8C-3AD1-4B15-A850-C92A75C522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9951A-E91B-4F54-9B5D-3EF163661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6ADB7-8E82-4690-B3F0-03FDADDC0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5C096-715C-4CF0-9F14-65CC7A5C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2BCF7-59BE-4C48-B7A5-5FC5ADC11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7940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03F626-0BE8-42F3-B55C-D12521A31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4892B-D647-46E9-913F-D57A4DA00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96C23-A4DA-42B4-B6F1-854D48FF22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29513-CDD2-4B3D-BAC2-B1D06ABCA78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C4830-2159-4A5D-B45A-C83DC198E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21138-554B-4B63-AB4C-007D8D146B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D13DE-FF37-4C92-9FF9-93919E1AF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949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Pertemuan</a:t>
            </a:r>
            <a:r>
              <a:rPr dirty="0"/>
              <a:t> 5: SWOT dan Cost Benefit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 Metode Desain – DKV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Karya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Poster komunikasi visual</a:t>
            </a:r>
          </a:p>
          <a:p>
            <a:r>
              <a:t>Identitas merek (logo, warna, tipografi)</a:t>
            </a:r>
          </a:p>
          <a:p>
            <a:r>
              <a:t>UI aplikasi</a:t>
            </a:r>
          </a:p>
          <a:p>
            <a:r>
              <a:t>Desain kemasan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Kelas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kelebihan metode ini?</a:t>
            </a:r>
          </a:p>
          <a:p>
            <a:r>
              <a:t>Apa tantangan dalam implementasinya?</a:t>
            </a:r>
          </a:p>
          <a:p>
            <a:r>
              <a:t>Bagaimana penerapannya dalam proyek DKV?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Buat SWOT produk UMKM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yang Digunakan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Miro / FigJam (brainstorming)</a:t>
            </a:r>
          </a:p>
          <a:p>
            <a:r>
              <a:t>Adobe Illustrator / Figma</a:t>
            </a:r>
          </a:p>
          <a:p>
            <a:r>
              <a:t>Mind mapping tools</a:t>
            </a:r>
          </a:p>
          <a:p>
            <a:r>
              <a:t>Template analisis desain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Ringkasan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 utama: SWOT dan Cost Benefit</a:t>
            </a:r>
          </a:p>
          <a:p>
            <a:r>
              <a:t>Metode desain membantu proses kreatif lebih sistematis</a:t>
            </a:r>
          </a:p>
          <a:p>
            <a:r>
              <a:t>Pendekatan berbasis analisis dan sintesis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Reflektif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insight utama dari pertemuan ini?</a:t>
            </a:r>
          </a:p>
          <a:p>
            <a:r>
              <a:t>Bagaimana metode ini membantu proses desain?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Persiapan Pertemuan Berikutnya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Membaca referensi terkait</a:t>
            </a:r>
          </a:p>
          <a:p>
            <a:r>
              <a:t>Menyiapkan ide proyek desain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Mahasiswa</a:t>
            </a:r>
            <a:r>
              <a:rPr dirty="0"/>
              <a:t> </a:t>
            </a:r>
            <a:r>
              <a:rPr dirty="0" err="1"/>
              <a:t>memahami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 </a:t>
            </a:r>
            <a:r>
              <a:rPr dirty="0" err="1"/>
              <a:t>topik</a:t>
            </a:r>
            <a:r>
              <a:rPr dirty="0"/>
              <a:t> </a:t>
            </a:r>
            <a:r>
              <a:rPr dirty="0" err="1"/>
              <a:t>pertemuan</a:t>
            </a:r>
            <a:endParaRPr dirty="0"/>
          </a:p>
          <a:p>
            <a:r>
              <a:rPr dirty="0" err="1"/>
              <a:t>Mahasiswa</a:t>
            </a:r>
            <a:r>
              <a:rPr dirty="0"/>
              <a:t> </a:t>
            </a:r>
            <a:r>
              <a:rPr dirty="0" err="1"/>
              <a:t>mampu</a:t>
            </a:r>
            <a:r>
              <a:rPr dirty="0"/>
              <a:t> </a:t>
            </a:r>
            <a:r>
              <a:rPr dirty="0" err="1"/>
              <a:t>menerapkan</a:t>
            </a:r>
            <a:r>
              <a:rPr dirty="0"/>
              <a:t> </a:t>
            </a:r>
            <a:r>
              <a:rPr dirty="0" err="1"/>
              <a:t>metode</a:t>
            </a:r>
            <a:r>
              <a:rPr dirty="0"/>
              <a:t> </a:t>
            </a:r>
            <a:r>
              <a:rPr dirty="0" err="1"/>
              <a:t>desain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praktis</a:t>
            </a:r>
            <a:endParaRPr dirty="0"/>
          </a:p>
          <a:p>
            <a:r>
              <a:rPr dirty="0" err="1"/>
              <a:t>Mahasiswa</a:t>
            </a:r>
            <a:r>
              <a:rPr dirty="0"/>
              <a:t> </a:t>
            </a:r>
            <a:r>
              <a:rPr dirty="0" err="1"/>
              <a:t>mampu</a:t>
            </a:r>
            <a:r>
              <a:rPr dirty="0"/>
              <a:t> </a:t>
            </a:r>
            <a:r>
              <a:rPr dirty="0" err="1"/>
              <a:t>menganalisis</a:t>
            </a:r>
            <a:r>
              <a:rPr dirty="0"/>
              <a:t> </a:t>
            </a:r>
            <a:r>
              <a:rPr dirty="0" err="1"/>
              <a:t>studi</a:t>
            </a:r>
            <a:r>
              <a:rPr dirty="0"/>
              <a:t> </a:t>
            </a:r>
            <a:r>
              <a:rPr dirty="0" err="1"/>
              <a:t>kasus</a:t>
            </a:r>
            <a:r>
              <a:rPr dirty="0"/>
              <a:t> </a:t>
            </a:r>
            <a:r>
              <a:rPr dirty="0" err="1"/>
              <a:t>desain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Konsep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Topik: SWOT dan Cost Benefit</a:t>
            </a:r>
          </a:p>
          <a:p>
            <a:r>
              <a:t>Metode desain digunakan untuk memecahkan masalah visual secara sistematis</a:t>
            </a:r>
          </a:p>
          <a:p>
            <a:r>
              <a:t>Pendekatan berbasis analisis, ideasi, dan evaluasi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SWOT</a:t>
            </a:r>
          </a:p>
          <a:p>
            <a:r>
              <a:t>Analisis cost-benefit</a:t>
            </a:r>
          </a:p>
          <a:p>
            <a:r>
              <a:t>Pengambilan keputusan desain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Bagan Konsep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t>Masalah Desain</a:t>
            </a:r>
          </a:p>
          <a:p>
            <a:r>
              <a:t>Analisis Data</a:t>
            </a:r>
          </a:p>
          <a:p>
            <a:r>
              <a:t>Sintesis Ide</a:t>
            </a:r>
          </a:p>
          <a:p>
            <a:r>
              <a:t>Prototipe</a:t>
            </a:r>
          </a:p>
          <a:p>
            <a:r>
              <a:t>Evaluasi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t>User Need</a:t>
            </a:r>
          </a:p>
          <a:p>
            <a:r>
              <a:t>Insight</a:t>
            </a:r>
          </a:p>
          <a:p>
            <a:r>
              <a:t>Concept</a:t>
            </a:r>
          </a:p>
          <a:p>
            <a:r>
              <a:t>Visual Output</a:t>
            </a:r>
          </a:p>
          <a:p>
            <a:r>
              <a:t>Feedback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Contoh Penerapan di Industri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Branding</a:t>
            </a:r>
          </a:p>
          <a:p>
            <a:r>
              <a:t>UI/UX</a:t>
            </a:r>
          </a:p>
          <a:p>
            <a:r>
              <a:t>Desain produk visual</a:t>
            </a:r>
          </a:p>
          <a:p>
            <a:r>
              <a:t>Kampanye komunikasi visual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brand kopi lokal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masalah desain yang terjadi?</a:t>
            </a:r>
          </a:p>
          <a:p>
            <a:r>
              <a:t>Bagaimana metode desain digunakan?</a:t>
            </a:r>
          </a:p>
          <a:p>
            <a:r>
              <a:t>Apa solusi visual yang dihasilkan?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Praktis Metode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Identifikasi masalah</a:t>
            </a:r>
          </a:p>
          <a:p>
            <a:r>
              <a:t>Kumpulkan data pengguna</a:t>
            </a:r>
          </a:p>
          <a:p>
            <a:r>
              <a:t>Analisis insight</a:t>
            </a:r>
          </a:p>
          <a:p>
            <a:r>
              <a:t>Buat konsep visual</a:t>
            </a:r>
          </a:p>
          <a:p>
            <a:r>
              <a:t>Uji dan evaluasi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Widescreen</PresentationFormat>
  <Paragraphs>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Pertemuan 5: SWOT dan Cost Benefit</vt:lpstr>
      <vt:lpstr>Capaian Pembelajaran</vt:lpstr>
      <vt:lpstr>Pengantar Konsep</vt:lpstr>
      <vt:lpstr>Konsep Inti</vt:lpstr>
      <vt:lpstr>Bagan Konsep Desain</vt:lpstr>
      <vt:lpstr>Contoh Penerapan di Industri Desain</vt:lpstr>
      <vt:lpstr>Studi Kasus</vt:lpstr>
      <vt:lpstr>Analisis Studi Kasus</vt:lpstr>
      <vt:lpstr>Langkah Praktis Metode Desain</vt:lpstr>
      <vt:lpstr>Contoh Karya Desain</vt:lpstr>
      <vt:lpstr>Diskusi Kelas</vt:lpstr>
      <vt:lpstr>Latihan Mahasiswa</vt:lpstr>
      <vt:lpstr>Tools yang Digunakan</vt:lpstr>
      <vt:lpstr>Ringkasan</vt:lpstr>
      <vt:lpstr>Pertanyaan Reflektif</vt:lpstr>
      <vt:lpstr>Persiapan Pertemuan Berikutnya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5: SWOT dan Cost Benefit</dc:title>
  <dc:creator>Abdi Darmawan</dc:creator>
  <cp:lastModifiedBy>Abdi Darmawan</cp:lastModifiedBy>
  <cp:revision>1</cp:revision>
  <dcterms:created xsi:type="dcterms:W3CDTF">2026-03-15T19:43:15Z</dcterms:created>
  <dcterms:modified xsi:type="dcterms:W3CDTF">2026-03-15T19:44:02Z</dcterms:modified>
</cp:coreProperties>
</file>