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Teknik Presentasi Desain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Pertemuan 1</a:t>
            </a:r>
          </a:p>
          <a:p>
            <a:r>
              <a:t>Pengantar Komunikasi dan Presentasi</a:t>
            </a:r>
          </a:p>
          <a:p>
            <a:r>
              <a:t>Program Studi Desain Komunikasi Visual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Hubungan Presentasi dan Visual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Presentasi desain menggabungkan komunikasi verbal dan visual</a:t>
            </a:r>
          </a:p>
          <a:p>
            <a:r>
              <a:t>Visual membantu audiens memahami ide lebih cepat</a:t>
            </a:r>
          </a:p>
          <a:p>
            <a:r>
              <a:t>Desain slide harus sederhana dan fokus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Diagram Komunikasi Presentasi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14400" y="1828800"/>
            <a:ext cx="22860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Presenter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657600" y="1828800"/>
            <a:ext cx="22860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Media Visual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0" y="1828800"/>
            <a:ext cx="22860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Audiens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Presentasi dalam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Menyampaikan ide kreatif</a:t>
            </a:r>
          </a:p>
          <a:p>
            <a:r>
              <a:t>Menjelaskan konsep visual</a:t>
            </a:r>
          </a:p>
          <a:p>
            <a:r>
              <a:t>Menunjukkan proses desain</a:t>
            </a:r>
          </a:p>
          <a:p>
            <a:r>
              <a:t>Mendapatkan persetujuan klien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Presentasi dalam Industri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Presentasi logo kepada klien</a:t>
            </a:r>
          </a:p>
          <a:p>
            <a:r>
              <a:t>Presentasi konsep branding</a:t>
            </a:r>
          </a:p>
          <a:p>
            <a:r>
              <a:t>Presentasi desain kemasan</a:t>
            </a:r>
          </a:p>
          <a:p>
            <a:r>
              <a:t>Presentasi UI/UX aplikasi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Visual Presentasi Logo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1828800"/>
            <a:ext cx="5486400" cy="2743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Tempatkan gambar contoh visual di sini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475488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Contoh: presentasi konsep logo kepada klien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Isi Presentasi Logo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Makna bentuk logo</a:t>
            </a:r>
          </a:p>
          <a:p>
            <a:r>
              <a:t>Filosofi warna</a:t>
            </a:r>
          </a:p>
          <a:p>
            <a:r>
              <a:t>Tipografi yang digunakan</a:t>
            </a:r>
          </a:p>
          <a:p>
            <a:r>
              <a:t>Aplikasi logo pada media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Media Aplikasi Logo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Kartu nama</a:t>
            </a:r>
          </a:p>
          <a:p>
            <a:r>
              <a:t>Kemasan produk</a:t>
            </a:r>
          </a:p>
          <a:p>
            <a:r>
              <a:t>Media sosial</a:t>
            </a:r>
          </a:p>
          <a:p>
            <a:r>
              <a:t>Signage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UMKM ingin membuat identitas visual baru</a:t>
            </a:r>
          </a:p>
          <a:p>
            <a:r>
              <a:t>Desainer mempresentasikan konsep logo</a:t>
            </a:r>
          </a:p>
          <a:p>
            <a:r>
              <a:t>Klien memberikan feedback sebelum produksi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Diskusi Kelas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Mengapa desain bagus bisa ditolak klien?</a:t>
            </a:r>
          </a:p>
          <a:p>
            <a:r>
              <a:t>Bagaimana cara menjelaskan desain dengan baik?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Latihan Mahasiswa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Pilih satu karya desain yang pernah dibuat</a:t>
            </a:r>
          </a:p>
          <a:p>
            <a:r>
              <a:t>Jelaskan konsep desain tersebut</a:t>
            </a:r>
          </a:p>
          <a:p>
            <a:r>
              <a:t>Presentasi singkat 1–2 menit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Memahami konsep dasar presentasi</a:t>
            </a:r>
          </a:p>
          <a:p>
            <a:r>
              <a:t>Menjelaskan tujuan presentasi</a:t>
            </a:r>
          </a:p>
          <a:p>
            <a:r>
              <a:t>Memahami komunikasi visual</a:t>
            </a:r>
          </a:p>
          <a:p>
            <a:r>
              <a:t>Menjelaskan peran presentasi dalam desain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Presentasi adalah bagian penting dalam praktik desain</a:t>
            </a:r>
          </a:p>
          <a:p>
            <a:r>
              <a:t>Desainer harus mampu menjelaskan ide visual</a:t>
            </a:r>
          </a:p>
          <a:p>
            <a:r>
              <a:t>Kemampuan presentasi meningkatkan profesionalitas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Presentasi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Proses menyampaikan ide atau informasi kepada audiens</a:t>
            </a:r>
          </a:p>
          <a:p>
            <a:r>
              <a:t>Dilakukan secara sistematis dan terstruktur</a:t>
            </a:r>
          </a:p>
          <a:p>
            <a:r>
              <a:t>Menggunakan komunikasi verbal dan media visual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Fungsi Presentasi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Menyampaikan informasi</a:t>
            </a:r>
          </a:p>
          <a:p>
            <a:r>
              <a:t>Menjelaskan ide atau konsep</a:t>
            </a:r>
          </a:p>
          <a:p>
            <a:r>
              <a:t>Meyakinkan audiens</a:t>
            </a:r>
          </a:p>
          <a:p>
            <a:r>
              <a:t>Mempromosikan gagasan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Presentasi dalam DKV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Menjelaskan konsep desain</a:t>
            </a:r>
          </a:p>
          <a:p>
            <a:r>
              <a:t>Mempresentasikan karya visual</a:t>
            </a:r>
          </a:p>
          <a:p>
            <a:r>
              <a:t>Menyampaikan strategi branding</a:t>
            </a:r>
          </a:p>
          <a:p>
            <a:r>
              <a:t>Mendapatkan persetujuan klien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Presentasi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Menyampaikan pesan secara jelas</a:t>
            </a:r>
          </a:p>
          <a:p>
            <a:r>
              <a:t>Membantu audiens memahami ide desain</a:t>
            </a:r>
          </a:p>
          <a:p>
            <a:r>
              <a:t>Meyakinkan klien atau stakeholder</a:t>
            </a:r>
          </a:p>
          <a:p>
            <a:r>
              <a:t>Mendapatkan feedback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Manfaat Presentasi bagi Desainer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Mampu menjelaskan konsep visual</a:t>
            </a:r>
          </a:p>
          <a:p>
            <a:r>
              <a:t>Meningkatkan profesionalitas</a:t>
            </a:r>
          </a:p>
          <a:p>
            <a:r>
              <a:t>Membangun kepercayaan klien</a:t>
            </a:r>
          </a:p>
          <a:p>
            <a:r>
              <a:t>Menyampaikan nilai desain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Komunikasi Visual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Proses penyampaian pesan menggunakan elemen visual</a:t>
            </a:r>
          </a:p>
          <a:p>
            <a:r>
              <a:t>Visual mempermudah pemahaman informasi</a:t>
            </a:r>
          </a:p>
          <a:p>
            <a:r>
              <a:t>Digunakan dalam desain, branding, dan media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Elemen Komunikasi Visual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Warna</a:t>
            </a:r>
          </a:p>
          <a:p>
            <a:r>
              <a:t>Tipografi</a:t>
            </a:r>
          </a:p>
          <a:p>
            <a:r>
              <a:t>Gambar atau ilustrasi</a:t>
            </a:r>
          </a:p>
          <a:p>
            <a:r>
              <a:t>Layout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317</Words>
  <Application>Microsoft Office PowerPoint</Application>
  <PresentationFormat>On-screen Show (4:3)</PresentationFormat>
  <Paragraphs>88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Teknik Presentasi Desain</vt:lpstr>
      <vt:lpstr>Tujuan Pembelajaran</vt:lpstr>
      <vt:lpstr>Pengertian Presentasi</vt:lpstr>
      <vt:lpstr>Fungsi Presentasi</vt:lpstr>
      <vt:lpstr>Presentasi dalam DKV</vt:lpstr>
      <vt:lpstr>Tujuan Presentasi</vt:lpstr>
      <vt:lpstr>Manfaat Presentasi bagi Desainer</vt:lpstr>
      <vt:lpstr>Komunikasi Visual</vt:lpstr>
      <vt:lpstr>Elemen Komunikasi Visual</vt:lpstr>
      <vt:lpstr>Hubungan Presentasi dan Visual</vt:lpstr>
      <vt:lpstr>Diagram Komunikasi Presentasi</vt:lpstr>
      <vt:lpstr>Peran Presentasi dalam Desain</vt:lpstr>
      <vt:lpstr>Contoh Presentasi dalam Industri Desain</vt:lpstr>
      <vt:lpstr>Contoh Visual Presentasi Logo</vt:lpstr>
      <vt:lpstr>Isi Presentasi Logo</vt:lpstr>
      <vt:lpstr>Media Aplikasi Logo</vt:lpstr>
      <vt:lpstr>Studi Kasus</vt:lpstr>
      <vt:lpstr>Diskusi Kelas</vt:lpstr>
      <vt:lpstr>Latihan Mahasiswa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Teknik Presentasi Desain</dc:title>
  <dc:subject/>
  <dc:creator>THIS-PC</dc:creator>
  <cp:keywords/>
  <dc:description>generated using python-pptx</dc:description>
  <cp:lastModifiedBy>Abdi Darmawan</cp:lastModifiedBy>
  <cp:revision>1</cp:revision>
  <dcterms:created xsi:type="dcterms:W3CDTF">2013-01-27T09:14:16Z</dcterms:created>
  <dcterms:modified xsi:type="dcterms:W3CDTF">2026-03-15T22:06:19Z</dcterms:modified>
  <cp:category/>
</cp:coreProperties>
</file>