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C14E-8E29-83F3-D4A1-DE0D9B61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080258"/>
            <a:ext cx="5974673" cy="22685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EVALUASI PEMBELAJARAN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DFFC6-795F-40B0-45D8-E4F3D358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334" y="5569235"/>
            <a:ext cx="5357600" cy="11602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Amnah, </a:t>
            </a:r>
            <a:r>
              <a:rPr lang="en-US" b="1" dirty="0" err="1"/>
              <a:t>S.Kom.,MTI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0215067102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95B90-2205-1393-8645-AD838B62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09745A1-77EA-2464-4752-721BF679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D37350B-41A6-ABA7-C6A2-4C53F7057062}"/>
              </a:ext>
            </a:extLst>
          </p:cNvPr>
          <p:cNvSpPr txBox="1">
            <a:spLocks/>
          </p:cNvSpPr>
          <p:nvPr/>
        </p:nvSpPr>
        <p:spPr>
          <a:xfrm>
            <a:off x="1393054" y="3892835"/>
            <a:ext cx="7305176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PERTEMUAN </a:t>
            </a:r>
            <a:r>
              <a:rPr lang="en-US" b="1"/>
              <a:t>- TIGA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4375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0D5E-8D17-6D50-0877-78F5A0D2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183" y="2890385"/>
            <a:ext cx="7958331" cy="1077229"/>
          </a:xfrm>
        </p:spPr>
        <p:txBody>
          <a:bodyPr/>
          <a:lstStyle/>
          <a:p>
            <a:pPr algn="ctr"/>
            <a:r>
              <a:rPr lang="en-US" dirty="0" err="1"/>
              <a:t>Asessment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D2E13-66B9-2DCE-8BB5-0E892771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6F376D4D-5604-2BD5-BD06-7B255AEC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DFCF-F0A7-90A4-D15F-DCB09CCC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951" y="2545416"/>
            <a:ext cx="7958331" cy="1077229"/>
          </a:xfrm>
        </p:spPr>
        <p:txBody>
          <a:bodyPr/>
          <a:lstStyle/>
          <a:p>
            <a:pPr algn="ctr"/>
            <a:r>
              <a:rPr lang="en-US" dirty="0" err="1"/>
              <a:t>Prinsip</a:t>
            </a:r>
            <a:r>
              <a:rPr lang="en-US" dirty="0"/>
              <a:t> Dasar </a:t>
            </a:r>
            <a:br>
              <a:rPr lang="en-US" dirty="0"/>
            </a:b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B1106-8718-3FB4-C114-1DEFBF27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DB5F658-A0E5-0C83-4DF2-4A18C68A3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5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9EA7-5BCA-32BD-B687-9160C260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941" y="2890385"/>
            <a:ext cx="7958331" cy="1077229"/>
          </a:xfrm>
        </p:spPr>
        <p:txBody>
          <a:bodyPr/>
          <a:lstStyle/>
          <a:p>
            <a:pPr algn="ctr"/>
            <a:r>
              <a:rPr lang="en-US" dirty="0"/>
              <a:t>Ciri-</a:t>
            </a:r>
            <a:r>
              <a:rPr lang="en-US" dirty="0" err="1"/>
              <a:t>ciri</a:t>
            </a:r>
            <a:r>
              <a:rPr lang="en-US" dirty="0"/>
              <a:t> assessment</a:t>
            </a:r>
            <a:br>
              <a:rPr lang="en-US" dirty="0"/>
            </a:b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60B47-66A9-14EA-3BB7-C0F3765D7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FF6CCD8E-5D10-BE16-2692-56C3CF7A6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8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D835-76DC-CBE0-073C-A2768B9D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2568276"/>
            <a:ext cx="7958331" cy="1077229"/>
          </a:xfrm>
        </p:spPr>
        <p:txBody>
          <a:bodyPr/>
          <a:lstStyle/>
          <a:p>
            <a:pPr algn="ctr"/>
            <a:r>
              <a:rPr lang="en-US" dirty="0"/>
              <a:t>Ranah </a:t>
            </a:r>
            <a:r>
              <a:rPr lang="en-US" dirty="0" err="1"/>
              <a:t>Kognitif</a:t>
            </a:r>
            <a:br>
              <a:rPr lang="en-US" dirty="0"/>
            </a:b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2E2E4-E153-2079-955C-E7D0A88E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9CEFA3CD-39D6-34EB-F6AB-D14F77B3D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3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16A6-BCC7-1B96-DEE7-5310584A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298" y="2465406"/>
            <a:ext cx="7958331" cy="1077229"/>
          </a:xfrm>
        </p:spPr>
        <p:txBody>
          <a:bodyPr/>
          <a:lstStyle/>
          <a:p>
            <a:pPr algn="ctr"/>
            <a:r>
              <a:rPr lang="en-US" dirty="0" err="1"/>
              <a:t>Psikomotorik</a:t>
            </a:r>
            <a:br>
              <a:rPr lang="en-US" dirty="0"/>
            </a:b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25DF8-256C-D4E5-9797-0E73E4CD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77293327-477F-E683-08D3-070797E36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6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97CA-1E4E-4183-1288-303FF962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2351771"/>
            <a:ext cx="7958331" cy="1077229"/>
          </a:xfrm>
        </p:spPr>
        <p:txBody>
          <a:bodyPr/>
          <a:lstStyle/>
          <a:p>
            <a:pPr algn="ctr"/>
            <a:r>
              <a:rPr lang="en-US" dirty="0"/>
              <a:t>Teknik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evaluasi</a:t>
            </a:r>
            <a:br>
              <a:rPr lang="en-ID" dirty="0"/>
            </a:b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7540B-97AF-8C58-A6C5-E805811D24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00542929-EF54-2EA0-095E-A037BCF20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4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6011A-FB94-5741-1BC0-C813CEBE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165860" y="248856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B894F7C-5DCC-577C-01E3-8533FC9DC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9263461" y="248856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rima Kasih, Rasa Syukur, Teks, 3D">
            <a:extLst>
              <a:ext uri="{FF2B5EF4-FFF2-40B4-BE49-F238E27FC236}">
                <a16:creationId xmlns:a16="http://schemas.microsoft.com/office/drawing/2014/main" id="{D888CEE6-6E2E-4958-00C9-256975655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2052638"/>
            <a:ext cx="399732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68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{74BEA1B1-C4B9-4FF4-A2D3-DF7D7A44BA8F}tf16401375</Template>
  <TotalTime>24</TotalTime>
  <Words>30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MS Shell Dlg 2</vt:lpstr>
      <vt:lpstr>Wingdings</vt:lpstr>
      <vt:lpstr>Wingdings 3</vt:lpstr>
      <vt:lpstr>Madison</vt:lpstr>
      <vt:lpstr>EVALUASI PEMBELAJARAN</vt:lpstr>
      <vt:lpstr>Asessment</vt:lpstr>
      <vt:lpstr>Prinsip Dasar  </vt:lpstr>
      <vt:lpstr>Ciri-ciri assessment </vt:lpstr>
      <vt:lpstr>Ranah Kognitif </vt:lpstr>
      <vt:lpstr>Psikomotorik </vt:lpstr>
      <vt:lpstr>Teknik Teknik dalam evaluasi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4</cp:revision>
  <dcterms:created xsi:type="dcterms:W3CDTF">2025-02-25T09:42:11Z</dcterms:created>
  <dcterms:modified xsi:type="dcterms:W3CDTF">2025-03-27T01:02:35Z</dcterms:modified>
</cp:coreProperties>
</file>