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218.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96.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96.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165.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1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06.xml"/>
  <Override ContentType="application/vnd.openxmlformats-officedocument.presentationml.slideLayout+xml" PartName="/ppt/slideLayouts/slideLayout142.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45.xml"/>
  <Override ContentType="application/vnd.openxmlformats-officedocument.presentationml.slideLayout+xml" PartName="/ppt/slideLayouts/slideLayout189.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128.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84.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190.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198.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216.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94.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0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215.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205.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211.xml"/>
  <Override ContentType="application/vnd.openxmlformats-officedocument.presentationml.slideLayout+xml" PartName="/ppt/slideLayouts/slideLayout100.xml"/>
  <Override ContentType="application/vnd.openxmlformats-officedocument.presentationml.slideLayout+xml" PartName="/ppt/slideLayouts/slideLayout143.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45.xml"/>
  <Override ContentType="application/vnd.ms-office.chartcolorstyle+xml" PartName="/ppt/charts/colors37.xml"/>
  <Override ContentType="application/vnd.ms-office.chartcolorstyle+xml" PartName="/ppt/charts/colors8.xml"/>
  <Override ContentType="application/vnd.ms-office.chartcolorstyle+xml" PartName="/ppt/charts/colors11.xml"/>
  <Override ContentType="application/vnd.ms-office.chartcolorstyle+xml" PartName="/ppt/charts/colors28.xml"/>
  <Override ContentType="application/vnd.ms-office.chartcolorstyle+xml" PartName="/ppt/charts/colors19.xml"/>
  <Override ContentType="application/vnd.ms-office.chartcolorstyle+xml" PartName="/ppt/charts/colors44.xml"/>
  <Override ContentType="application/vnd.ms-office.chartcolorstyle+xml" PartName="/ppt/charts/colors36.xml"/>
  <Override ContentType="application/vnd.ms-office.chartcolorstyle+xml" PartName="/ppt/charts/colors18.xml"/>
  <Override ContentType="application/vnd.ms-office.chartcolorstyle+xml" PartName="/ppt/charts/colors10.xml"/>
  <Override ContentType="application/vnd.ms-office.chartcolorstyle+xml" PartName="/ppt/charts/colors9.xml"/>
  <Override ContentType="application/vnd.ms-office.chartcolorstyle+xml" PartName="/ppt/charts/colors27.xml"/>
  <Override ContentType="application/vnd.ms-office.chartcolorstyle+xml" PartName="/ppt/charts/colors26.xml"/>
  <Override ContentType="application/vnd.ms-office.chartcolorstyle+xml" PartName="/ppt/charts/colors6.xml"/>
  <Override ContentType="application/vnd.ms-office.chartcolorstyle+xml" PartName="/ppt/charts/colors30.xml"/>
  <Override ContentType="application/vnd.ms-office.chartcolorstyle+xml" PartName="/ppt/charts/colors43.xml"/>
  <Override ContentType="application/vnd.ms-office.chartcolorstyle+xml" PartName="/ppt/charts/colors39.xml"/>
  <Override ContentType="application/vnd.ms-office.chartcolorstyle+xml" PartName="/ppt/charts/colors13.xml"/>
  <Override ContentType="application/vnd.ms-office.chartcolorstyle+xml" PartName="/ppt/charts/colors38.xml"/>
  <Override ContentType="application/vnd.ms-office.chartcolorstyle+xml" PartName="/ppt/charts/colors42.xml"/>
  <Override ContentType="application/vnd.ms-office.chartcolorstyle+xml" PartName="/ppt/charts/colors7.xml"/>
  <Override ContentType="application/vnd.ms-office.chartcolorstyle+xml" PartName="/ppt/charts/colors25.xml"/>
  <Override ContentType="application/vnd.ms-office.chartcolorstyle+xml" PartName="/ppt/charts/colors12.xml"/>
  <Override ContentType="application/vnd.ms-office.chartcolorstyle+xml" PartName="/ppt/charts/colors4.xml"/>
  <Override ContentType="application/vnd.ms-office.chartcolorstyle+xml" PartName="/ppt/charts/colors32.xml"/>
  <Override ContentType="application/vnd.ms-office.chartcolorstyle+xml" PartName="/ppt/charts/colors24.xml"/>
  <Override ContentType="application/vnd.ms-office.chartcolorstyle+xml" PartName="/ppt/charts/colors15.xml"/>
  <Override ContentType="application/vnd.ms-office.chartcolorstyle+xml" PartName="/ppt/charts/colors41.xml"/>
  <Override ContentType="application/vnd.ms-office.chartcolorstyle+xml" PartName="/ppt/charts/colors14.xml"/>
  <Override ContentType="application/vnd.ms-office.chartcolorstyle+xml" PartName="/ppt/charts/colors5.xml"/>
  <Override ContentType="application/vnd.ms-office.chartcolorstyle+xml" PartName="/ppt/charts/colors22.xml"/>
  <Override ContentType="application/vnd.ms-office.chartcolorstyle+xml" PartName="/ppt/charts/colors31.xml"/>
  <Override ContentType="application/vnd.ms-office.chartcolorstyle+xml" PartName="/ppt/charts/colors49.xml"/>
  <Override ContentType="application/vnd.ms-office.chartcolorstyle+xml" PartName="/ppt/charts/colors23.xml"/>
  <Override ContentType="application/vnd.ms-office.chartcolorstyle+xml" PartName="/ppt/charts/colors40.xml"/>
  <Override ContentType="application/vnd.ms-office.chartcolorstyle+xml" PartName="/ppt/charts/colors21.xml"/>
  <Override ContentType="application/vnd.ms-office.chartcolorstyle+xml" PartName="/ppt/charts/colors34.xml"/>
  <Override ContentType="application/vnd.ms-office.chartcolorstyle+xml" PartName="/ppt/charts/colors1.xml"/>
  <Override ContentType="application/vnd.ms-office.chartcolorstyle+xml" PartName="/ppt/charts/colors48.xml"/>
  <Override ContentType="application/vnd.ms-office.chartcolorstyle+xml" PartName="/ppt/charts/colors47.xml"/>
  <Override ContentType="application/vnd.ms-office.chartcolorstyle+xml" PartName="/ppt/charts/colors17.xml"/>
  <Override ContentType="application/vnd.ms-office.chartcolorstyle+xml" PartName="/ppt/charts/colors35.xml"/>
  <Override ContentType="application/vnd.ms-office.chartcolorstyle+xml" PartName="/ppt/charts/colors46.xml"/>
  <Override ContentType="application/vnd.ms-office.chartcolorstyle+xml" PartName="/ppt/charts/colors20.xml"/>
  <Override ContentType="application/vnd.ms-office.chartcolorstyle+xml" PartName="/ppt/charts/colors2.xml"/>
  <Override ContentType="application/vnd.ms-office.chartcolorstyle+xml" PartName="/ppt/charts/colors33.xml"/>
  <Override ContentType="application/vnd.ms-office.chartcolorstyle+xml" PartName="/ppt/charts/colors3.xml"/>
  <Override ContentType="application/vnd.ms-office.chartcolorstyle+xml" PartName="/ppt/charts/colors29.xml"/>
  <Override ContentType="application/vnd.ms-office.chartcolorstyle+xml" PartName="/ppt/charts/colors16.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drawingml.chart+xml" PartName="/ppt/charts/chart25.xml"/>
  <Override ContentType="application/vnd.openxmlformats-officedocument.drawingml.chart+xml" PartName="/ppt/charts/chart4.xml"/>
  <Override ContentType="application/vnd.openxmlformats-officedocument.drawingml.chart+xml" PartName="/ppt/charts/chart33.xml"/>
  <Override ContentType="application/vnd.openxmlformats-officedocument.drawingml.chart+xml" PartName="/ppt/charts/chart16.xml"/>
  <Override ContentType="application/vnd.openxmlformats-officedocument.drawingml.chart+xml" PartName="/ppt/charts/chart42.xml"/>
  <Override ContentType="application/vnd.openxmlformats-officedocument.drawingml.chart+xml" PartName="/ppt/charts/chart32.xml"/>
  <Override ContentType="application/vnd.openxmlformats-officedocument.drawingml.chart+xml" PartName="/ppt/charts/chart5.xml"/>
  <Override ContentType="application/vnd.openxmlformats-officedocument.drawingml.chart+xml" PartName="/ppt/charts/chart41.xml"/>
  <Override ContentType="application/vnd.openxmlformats-officedocument.drawingml.chart+xml" PartName="/ppt/charts/chart24.xml"/>
  <Override ContentType="application/vnd.openxmlformats-officedocument.drawingml.chart+xml" PartName="/ppt/charts/chart15.xml"/>
  <Override ContentType="application/vnd.openxmlformats-officedocument.drawingml.chart+xml" PartName="/ppt/charts/chart44.xml"/>
  <Override ContentType="application/vnd.openxmlformats-officedocument.drawingml.chart+xml" PartName="/ppt/charts/chart2.xml"/>
  <Override ContentType="application/vnd.openxmlformats-officedocument.drawingml.chart+xml" PartName="/ppt/charts/chart31.xml"/>
  <Override ContentType="application/vnd.openxmlformats-officedocument.drawingml.chart+xml" PartName="/ppt/charts/chart1.xml"/>
  <Override ContentType="application/vnd.openxmlformats-officedocument.drawingml.chart+xml" PartName="/ppt/charts/chart14.xml"/>
  <Override ContentType="application/vnd.openxmlformats-officedocument.drawingml.chart+xml" PartName="/ppt/charts/chart27.xml"/>
  <Override ContentType="application/vnd.openxmlformats-officedocument.drawingml.chart+xml" PartName="/ppt/charts/chart3.xml"/>
  <Override ContentType="application/vnd.openxmlformats-officedocument.drawingml.chart+xml" PartName="/ppt/charts/chart43.xml"/>
  <Override ContentType="application/vnd.openxmlformats-officedocument.drawingml.chart+xml" PartName="/ppt/charts/chart30.xml"/>
  <Override ContentType="application/vnd.openxmlformats-officedocument.drawingml.chart+xml" PartName="/ppt/charts/chart39.xml"/>
  <Override ContentType="application/vnd.openxmlformats-officedocument.drawingml.chart+xml" PartName="/ppt/charts/chart26.xml"/>
  <Override ContentType="application/vnd.openxmlformats-officedocument.drawingml.chart+xml" PartName="/ppt/charts/chart13.xml"/>
  <Override ContentType="application/vnd.openxmlformats-officedocument.drawingml.chart+xml" PartName="/ppt/charts/chart20.xml"/>
  <Override ContentType="application/vnd.openxmlformats-officedocument.drawingml.chart+xml" PartName="/ppt/charts/chart38.xml"/>
  <Override ContentType="application/vnd.openxmlformats-officedocument.drawingml.chart+xml" PartName="/ppt/charts/chart9.xml"/>
  <Override ContentType="application/vnd.openxmlformats-officedocument.drawingml.chart+xml" PartName="/ppt/charts/chart46.xml"/>
  <Override ContentType="application/vnd.openxmlformats-officedocument.drawingml.chart+xml" PartName="/ppt/charts/chart47.xml"/>
  <Override ContentType="application/vnd.openxmlformats-officedocument.drawingml.chart+xml" PartName="/ppt/charts/chart12.xml"/>
  <Override ContentType="application/vnd.openxmlformats-officedocument.drawingml.chart+xml" PartName="/ppt/charts/chart29.xml"/>
  <Override ContentType="application/vnd.openxmlformats-officedocument.drawingml.chart+xml" PartName="/ppt/charts/chart8.xml"/>
  <Override ContentType="application/vnd.openxmlformats-officedocument.drawingml.chart+xml" PartName="/ppt/charts/chart37.xml"/>
  <Override ContentType="application/vnd.openxmlformats-officedocument.drawingml.chart+xml" PartName="/ppt/charts/chart45.xml"/>
  <Override ContentType="application/vnd.openxmlformats-officedocument.drawingml.chart+xml" PartName="/ppt/charts/chart28.xml"/>
  <Override ContentType="application/vnd.openxmlformats-officedocument.drawingml.chart+xml" PartName="/ppt/charts/chart11.xml"/>
  <Override ContentType="application/vnd.openxmlformats-officedocument.drawingml.chart+xml" PartName="/ppt/charts/chart19.xml"/>
  <Override ContentType="application/vnd.openxmlformats-officedocument.drawingml.chart+xml" PartName="/ppt/charts/chart49.xml"/>
  <Override ContentType="application/vnd.openxmlformats-officedocument.drawingml.chart+xml" PartName="/ppt/charts/chart36.xml"/>
  <Override ContentType="application/vnd.openxmlformats-officedocument.drawingml.chart+xml" PartName="/ppt/charts/chart7.xml"/>
  <Override ContentType="application/vnd.openxmlformats-officedocument.drawingml.chart+xml" PartName="/ppt/charts/chart6.xml"/>
  <Override ContentType="application/vnd.openxmlformats-officedocument.drawingml.chart+xml" PartName="/ppt/charts/chart10.xml"/>
  <Override ContentType="application/vnd.openxmlformats-officedocument.drawingml.chart+xml" PartName="/ppt/charts/chart23.xml"/>
  <Override ContentType="application/vnd.openxmlformats-officedocument.drawingml.chart+xml" PartName="/ppt/charts/chart40.xml"/>
  <Override ContentType="application/vnd.openxmlformats-officedocument.drawingml.chart+xml" PartName="/ppt/charts/chart18.xml"/>
  <Override ContentType="application/vnd.openxmlformats-officedocument.drawingml.chart+xml" PartName="/ppt/charts/chart48.xml"/>
  <Override ContentType="application/vnd.openxmlformats-officedocument.drawingml.chart+xml" PartName="/ppt/charts/chart21.xml"/>
  <Override ContentType="application/vnd.openxmlformats-officedocument.drawingml.chart+xml" PartName="/ppt/charts/chart34.xml"/>
  <Override ContentType="application/vnd.openxmlformats-officedocument.drawingml.chart+xml" PartName="/ppt/charts/chart35.xml"/>
  <Override ContentType="application/vnd.openxmlformats-officedocument.drawingml.chart+xml" PartName="/ppt/charts/chart22.xml"/>
  <Override ContentType="application/vnd.openxmlformats-officedocument.drawingml.chart+xml" PartName="/ppt/charts/chart17.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themeOverride+xml" PartName="/ppt/theme/themeOverride1.xml"/>
  <Override ContentType="application/binary" PartName="/ppt/metadata"/>
  <Override ContentType="application/vnd.openxmlformats-officedocument.presentationml.notesMaster+xml" PartName="/ppt/notesMasters/notesMaster1.xml"/>
  <Override ContentType="application/vnd.ms-office.chartstyle+xml" PartName="/ppt/charts/style33.xml"/>
  <Override ContentType="application/vnd.ms-office.chartstyle+xml" PartName="/ppt/charts/style3.xml"/>
  <Override ContentType="application/vnd.ms-office.chartstyle+xml" PartName="/ppt/charts/style42.xml"/>
  <Override ContentType="application/vnd.ms-office.chartstyle+xml" PartName="/ppt/charts/style25.xml"/>
  <Override ContentType="application/vnd.ms-office.chartstyle+xml" PartName="/ppt/charts/style16.xml"/>
  <Override ContentType="application/vnd.ms-office.chartstyle+xml" PartName="/ppt/charts/style4.xml"/>
  <Override ContentType="application/vnd.ms-office.chartstyle+xml" PartName="/ppt/charts/style32.xml"/>
  <Override ContentType="application/vnd.ms-office.chartstyle+xml" PartName="/ppt/charts/style24.xml"/>
  <Override ContentType="application/vnd.ms-office.chartstyle+xml" PartName="/ppt/charts/style41.xml"/>
  <Override ContentType="application/vnd.ms-office.chartstyle+xml" PartName="/ppt/charts/style15.xml"/>
  <Override ContentType="application/vnd.ms-office.chartstyle+xml" PartName="/ppt/charts/style19.xml"/>
  <Override ContentType="application/vnd.ms-office.chartstyle+xml" PartName="/ppt/charts/style5.xml"/>
  <Override ContentType="application/vnd.ms-office.chartstyle+xml" PartName="/ppt/charts/style49.xml"/>
  <Override ContentType="application/vnd.ms-office.chartstyle+xml" PartName="/ppt/charts/style22.xml"/>
  <Override ContentType="application/vnd.ms-office.chartstyle+xml" PartName="/ppt/charts/style35.xml"/>
  <Override ContentType="application/vnd.ms-office.chartstyle+xml" PartName="/ppt/charts/style36.xml"/>
  <Override ContentType="application/vnd.ms-office.chartstyle+xml" PartName="/ppt/charts/style18.xml"/>
  <Override ContentType="application/vnd.ms-office.chartstyle+xml" PartName="/ppt/charts/style23.xml"/>
  <Override ContentType="application/vnd.ms-office.chartstyle+xml" PartName="/ppt/charts/style40.xml"/>
  <Override ContentType="application/vnd.ms-office.chartstyle+xml" PartName="/ppt/charts/style21.xml"/>
  <Override ContentType="application/vnd.ms-office.chartstyle+xml" PartName="/ppt/charts/style7.xml"/>
  <Override ContentType="application/vnd.ms-office.chartstyle+xml" PartName="/ppt/charts/style47.xml"/>
  <Override ContentType="application/vnd.ms-office.chartstyle+xml" PartName="/ppt/charts/style34.xml"/>
  <Override ContentType="application/vnd.ms-office.chartstyle+xml" PartName="/ppt/charts/style48.xml"/>
  <Override ContentType="application/vnd.ms-office.chartstyle+xml" PartName="/ppt/charts/style17.xml"/>
  <Override ContentType="application/vnd.ms-office.chartstyle+xml" PartName="/ppt/charts/style6.xml"/>
  <Override ContentType="application/vnd.ms-office.chartstyle+xml" PartName="/ppt/charts/style38.xml"/>
  <Override ContentType="application/vnd.ms-office.chartstyle+xml" PartName="/ppt/charts/style46.xml"/>
  <Override ContentType="application/vnd.ms-office.chartstyle+xml" PartName="/ppt/charts/style8.xml"/>
  <Override ContentType="application/vnd.ms-office.chartstyle+xml" PartName="/ppt/charts/style20.xml"/>
  <Override ContentType="application/vnd.ms-office.chartstyle+xml" PartName="/ppt/charts/style29.xml"/>
  <Override ContentType="application/vnd.ms-office.chartstyle+xml" PartName="/ppt/charts/style12.xml"/>
  <Override ContentType="application/vnd.ms-office.chartstyle+xml" PartName="/ppt/charts/style9.xml"/>
  <Override ContentType="application/vnd.ms-office.chartstyle+xml" PartName="/ppt/charts/style45.xml"/>
  <Override ContentType="application/vnd.ms-office.chartstyle+xml" PartName="/ppt/charts/style10.xml"/>
  <Override ContentType="application/vnd.ms-office.chartstyle+xml" PartName="/ppt/charts/style37.xml"/>
  <Override ContentType="application/vnd.ms-office.chartstyle+xml" PartName="/ppt/charts/style11.xml"/>
  <Override ContentType="application/vnd.ms-office.chartstyle+xml" PartName="/ppt/charts/style28.xml"/>
  <Override ContentType="application/vnd.ms-office.chartstyle+xml" PartName="/ppt/charts/style44.xml"/>
  <Override ContentType="application/vnd.ms-office.chartstyle+xml" PartName="/ppt/charts/style1.xml"/>
  <Override ContentType="application/vnd.ms-office.chartstyle+xml" PartName="/ppt/charts/style31.xml"/>
  <Override ContentType="application/vnd.ms-office.chartstyle+xml" PartName="/ppt/charts/style27.xml"/>
  <Override ContentType="application/vnd.ms-office.chartstyle+xml" PartName="/ppt/charts/style14.xml"/>
  <Override ContentType="application/vnd.ms-office.chartstyle+xml" PartName="/ppt/charts/style26.xml"/>
  <Override ContentType="application/vnd.ms-office.chartstyle+xml" PartName="/ppt/charts/style39.xml"/>
  <Override ContentType="application/vnd.ms-office.chartstyle+xml" PartName="/ppt/charts/style43.xml"/>
  <Override ContentType="application/vnd.ms-office.chartstyle+xml" PartName="/ppt/charts/style30.xml"/>
  <Override ContentType="application/vnd.ms-office.chartstyle+xml" PartName="/ppt/charts/style2.xml"/>
  <Override ContentType="application/vnd.ms-office.chartstyle+xml" PartName="/ppt/charts/style13.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 id="2147483710" r:id="rId5"/>
    <p:sldMasterId id="214748381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Lst>
  <p:sldSz cy="6858000" cx="12192000"/>
  <p:notesSz cx="6858000" cy="9144000"/>
  <p:embeddedFontLst>
    <p:embeddedFont>
      <p:font typeface="Play"/>
      <p:regular r:id="rId53"/>
      <p:bold r:id="rId54"/>
    </p:embeddedFont>
    <p:embeddedFont>
      <p:font typeface="Montserrat"/>
      <p:regular r:id="rId55"/>
      <p:bold r:id="rId56"/>
      <p:italic r:id="rId57"/>
      <p:boldItalic r:id="rId58"/>
    </p:embeddedFont>
    <p:embeddedFont>
      <p:font typeface="Barlow Medium"/>
      <p:regular r:id="rId59"/>
      <p:bold r:id="rId60"/>
      <p:italic r:id="rId61"/>
      <p:boldItalic r:id="rId62"/>
    </p:embeddedFont>
    <p:embeddedFont>
      <p:font typeface="Quattrocento Sans"/>
      <p:regular r:id="rId63"/>
      <p:bold r:id="rId64"/>
      <p:italic r:id="rId65"/>
      <p:boldItalic r:id="rId66"/>
    </p:embeddedFont>
    <p:embeddedFont>
      <p:font typeface="Barlow ExtraBold"/>
      <p:bold r:id="rId67"/>
      <p:boldItalic r:id="rId68"/>
    </p:embeddedFont>
    <p:embeddedFont>
      <p:font typeface="Barlow SemiBold"/>
      <p:regular r:id="rId69"/>
      <p:bold r:id="rId70"/>
      <p:italic r:id="rId71"/>
      <p:boldItalic r:id="rId72"/>
    </p:embeddedFont>
    <p:embeddedFont>
      <p:font typeface="Barlow"/>
      <p:regular r:id="rId73"/>
      <p:bold r:id="rId74"/>
      <p:italic r:id="rId75"/>
      <p:boldItalic r:id="rId76"/>
    </p:embeddedFont>
    <p:embeddedFont>
      <p:font typeface="Open Sans"/>
      <p:regular r:id="rId77"/>
      <p:bold r:id="rId78"/>
      <p:italic r:id="rId79"/>
      <p:boldItalic r:id="rId8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1" roundtripDataSignature="AMtx7mg+hyzJC2BACo+dwDQ34JAM3+FAp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989D72C-4A15-464D-9591-34AEA0C12136}">
  <a:tblStyle styleId="{4989D72C-4A15-464D-9591-34AEA0C12136}"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80" Type="http://schemas.openxmlformats.org/officeDocument/2006/relationships/font" Target="fonts/OpenSans-boldItalic.fntdata"/><Relationship Id="rId81" Type="http://customschemas.google.com/relationships/presentationmetadata" Target="meta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Barlow-regular.fntdata"/><Relationship Id="rId72" Type="http://schemas.openxmlformats.org/officeDocument/2006/relationships/font" Target="fonts/BarlowSemiBold-boldItalic.fntdata"/><Relationship Id="rId75" Type="http://schemas.openxmlformats.org/officeDocument/2006/relationships/font" Target="fonts/Barlow-italic.fntdata"/><Relationship Id="rId74" Type="http://schemas.openxmlformats.org/officeDocument/2006/relationships/font" Target="fonts/Barlow-bold.fntdata"/><Relationship Id="rId77" Type="http://schemas.openxmlformats.org/officeDocument/2006/relationships/font" Target="fonts/OpenSans-regular.fntdata"/><Relationship Id="rId76" Type="http://schemas.openxmlformats.org/officeDocument/2006/relationships/font" Target="fonts/Barlow-boldItalic.fntdata"/><Relationship Id="rId79" Type="http://schemas.openxmlformats.org/officeDocument/2006/relationships/font" Target="fonts/OpenSans-italic.fntdata"/><Relationship Id="rId78" Type="http://schemas.openxmlformats.org/officeDocument/2006/relationships/font" Target="fonts/OpenSans-bold.fntdata"/><Relationship Id="rId71" Type="http://schemas.openxmlformats.org/officeDocument/2006/relationships/font" Target="fonts/BarlowSemiBold-italic.fntdata"/><Relationship Id="rId70" Type="http://schemas.openxmlformats.org/officeDocument/2006/relationships/font" Target="fonts/BarlowSemiBold-bold.fntdata"/><Relationship Id="rId62" Type="http://schemas.openxmlformats.org/officeDocument/2006/relationships/font" Target="fonts/BarlowMedium-boldItalic.fntdata"/><Relationship Id="rId61" Type="http://schemas.openxmlformats.org/officeDocument/2006/relationships/font" Target="fonts/BarlowMedium-italic.fntdata"/><Relationship Id="rId64" Type="http://schemas.openxmlformats.org/officeDocument/2006/relationships/font" Target="fonts/QuattrocentoSans-bold.fntdata"/><Relationship Id="rId63" Type="http://schemas.openxmlformats.org/officeDocument/2006/relationships/font" Target="fonts/QuattrocentoSans-regular.fntdata"/><Relationship Id="rId66" Type="http://schemas.openxmlformats.org/officeDocument/2006/relationships/font" Target="fonts/QuattrocentoSans-boldItalic.fntdata"/><Relationship Id="rId65" Type="http://schemas.openxmlformats.org/officeDocument/2006/relationships/font" Target="fonts/QuattrocentoSans-italic.fntdata"/><Relationship Id="rId68" Type="http://schemas.openxmlformats.org/officeDocument/2006/relationships/font" Target="fonts/BarlowExtraBold-boldItalic.fntdata"/><Relationship Id="rId67" Type="http://schemas.openxmlformats.org/officeDocument/2006/relationships/font" Target="fonts/BarlowExtraBold-bold.fntdata"/><Relationship Id="rId60" Type="http://schemas.openxmlformats.org/officeDocument/2006/relationships/font" Target="fonts/BarlowMedium-bold.fntdata"/><Relationship Id="rId69" Type="http://schemas.openxmlformats.org/officeDocument/2006/relationships/font" Target="fonts/BarlowSemiBold-regular.fntdata"/><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font" Target="fonts/Play-regular.fntdata"/><Relationship Id="rId52" Type="http://schemas.openxmlformats.org/officeDocument/2006/relationships/slide" Target="slides/slide45.xml"/><Relationship Id="rId55" Type="http://schemas.openxmlformats.org/officeDocument/2006/relationships/font" Target="fonts/Montserrat-regular.fntdata"/><Relationship Id="rId54" Type="http://schemas.openxmlformats.org/officeDocument/2006/relationships/font" Target="fonts/Play-bold.fntdata"/><Relationship Id="rId57" Type="http://schemas.openxmlformats.org/officeDocument/2006/relationships/font" Target="fonts/Montserrat-italic.fntdata"/><Relationship Id="rId56" Type="http://schemas.openxmlformats.org/officeDocument/2006/relationships/font" Target="fonts/Montserrat-bold.fntdata"/><Relationship Id="rId59" Type="http://schemas.openxmlformats.org/officeDocument/2006/relationships/font" Target="fonts/BarlowMedium-regular.fntdata"/><Relationship Id="rId58" Type="http://schemas.openxmlformats.org/officeDocument/2006/relationships/font" Target="fonts/Montserrat-boldItalic.fntdata"/></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microsoft.com/office/2011/relationships/chartStyle" Target="style1.xml"/><Relationship Id="rId3" Type="http://schemas.microsoft.com/office/2011/relationships/chartColorStyle" Target="colors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Sheet10.xlsx"/><Relationship Id="rId2" Type="http://schemas.microsoft.com/office/2011/relationships/chartStyle" Target="style10.xml"/><Relationship Id="rId3" Type="http://schemas.microsoft.com/office/2011/relationships/chartColorStyle" Target="colors10.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Sheet11.xlsx"/><Relationship Id="rId2" Type="http://schemas.microsoft.com/office/2011/relationships/chartStyle" Target="style11.xml"/><Relationship Id="rId3" Type="http://schemas.microsoft.com/office/2011/relationships/chartColorStyle" Target="colors11.xm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Sheet12.xlsx"/><Relationship Id="rId2" Type="http://schemas.microsoft.com/office/2011/relationships/chartStyle" Target="style12.xml"/><Relationship Id="rId3" Type="http://schemas.microsoft.com/office/2011/relationships/chartColorStyle" Target="colors12.xm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Sheet13.xlsx"/><Relationship Id="rId2" Type="http://schemas.microsoft.com/office/2011/relationships/chartStyle" Target="style13.xml"/><Relationship Id="rId3" Type="http://schemas.microsoft.com/office/2011/relationships/chartColorStyle" Target="colors13.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Sheet14.xlsx"/><Relationship Id="rId2" Type="http://schemas.microsoft.com/office/2011/relationships/chartStyle" Target="style14.xml"/><Relationship Id="rId3" Type="http://schemas.microsoft.com/office/2011/relationships/chartColorStyle" Target="colors14.xm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Sheet15.xlsx"/><Relationship Id="rId2" Type="http://schemas.microsoft.com/office/2011/relationships/chartStyle" Target="style15.xml"/><Relationship Id="rId3" Type="http://schemas.microsoft.com/office/2011/relationships/chartColorStyle" Target="colors1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Sheet16.xlsx"/><Relationship Id="rId2" Type="http://schemas.microsoft.com/office/2011/relationships/chartStyle" Target="style16.xml"/><Relationship Id="rId3" Type="http://schemas.microsoft.com/office/2011/relationships/chartColorStyle" Target="colors16.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Sheet17.xlsx"/><Relationship Id="rId2" Type="http://schemas.microsoft.com/office/2011/relationships/chartStyle" Target="style17.xml"/><Relationship Id="rId3" Type="http://schemas.microsoft.com/office/2011/relationships/chartColorStyle" Target="colors17.xml"/></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Sheet18.xlsx"/><Relationship Id="rId2" Type="http://schemas.microsoft.com/office/2011/relationships/chartStyle" Target="style18.xml"/><Relationship Id="rId3" Type="http://schemas.microsoft.com/office/2011/relationships/chartColorStyle" Target="colors18.xml"/></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Sheet19.xlsx"/><Relationship Id="rId2" Type="http://schemas.microsoft.com/office/2011/relationships/chartStyle" Target="style19.xml"/><Relationship Id="rId3" Type="http://schemas.microsoft.com/office/2011/relationships/chartColorStyle" Target="colors19.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 Id="rId2" Type="http://schemas.microsoft.com/office/2011/relationships/chartStyle" Target="style2.xml"/><Relationship Id="rId3" Type="http://schemas.microsoft.com/office/2011/relationships/chartColorStyle" Target="colors2.xml"/></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Sheet20.xlsx"/><Relationship Id="rId2" Type="http://schemas.microsoft.com/office/2011/relationships/chartStyle" Target="style20.xml"/><Relationship Id="rId3" Type="http://schemas.microsoft.com/office/2011/relationships/chartColorStyle" Target="colors20.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Sheet21.xlsx"/><Relationship Id="rId2" Type="http://schemas.microsoft.com/office/2011/relationships/chartStyle" Target="style21.xml"/><Relationship Id="rId3" Type="http://schemas.microsoft.com/office/2011/relationships/chartColorStyle" Target="colors21.xml"/></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Sheet22.xlsx"/><Relationship Id="rId2" Type="http://schemas.microsoft.com/office/2011/relationships/chartStyle" Target="style22.xml"/><Relationship Id="rId3" Type="http://schemas.microsoft.com/office/2011/relationships/chartColorStyle" Target="colors22.xml"/></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Sheet23.xlsx"/><Relationship Id="rId2" Type="http://schemas.microsoft.com/office/2011/relationships/chartStyle" Target="style23.xml"/><Relationship Id="rId3" Type="http://schemas.microsoft.com/office/2011/relationships/chartColorStyle" Target="colors23.xml"/></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Sheet24.xlsx"/><Relationship Id="rId2" Type="http://schemas.microsoft.com/office/2011/relationships/chartStyle" Target="style24.xml"/><Relationship Id="rId3" Type="http://schemas.microsoft.com/office/2011/relationships/chartColorStyle" Target="colors24.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Sheet25.xlsx"/><Relationship Id="rId2" Type="http://schemas.microsoft.com/office/2011/relationships/chartStyle" Target="style25.xml"/><Relationship Id="rId3" Type="http://schemas.microsoft.com/office/2011/relationships/chartColorStyle" Target="colors25.xml"/></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Sheet26.xlsx"/><Relationship Id="rId2" Type="http://schemas.microsoft.com/office/2011/relationships/chartStyle" Target="style26.xml"/><Relationship Id="rId3" Type="http://schemas.microsoft.com/office/2011/relationships/chartColorStyle" Target="colors26.xml"/></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Sheet27.xlsx"/><Relationship Id="rId2" Type="http://schemas.microsoft.com/office/2011/relationships/chartStyle" Target="style27.xml"/><Relationship Id="rId3" Type="http://schemas.microsoft.com/office/2011/relationships/chartColorStyle" Target="colors27.xml"/></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Sheet28.xlsx"/><Relationship Id="rId2" Type="http://schemas.microsoft.com/office/2011/relationships/chartStyle" Target="style28.xml"/><Relationship Id="rId3" Type="http://schemas.microsoft.com/office/2011/relationships/chartColorStyle" Target="colors28.xml"/></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Sheet29.xlsx"/><Relationship Id="rId2" Type="http://schemas.microsoft.com/office/2011/relationships/chartStyle" Target="style29.xml"/><Relationship Id="rId3" Type="http://schemas.microsoft.com/office/2011/relationships/chartColorStyle" Target="colors29.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 Id="rId2" Type="http://schemas.microsoft.com/office/2011/relationships/chartStyle" Target="style3.xml"/><Relationship Id="rId3" Type="http://schemas.microsoft.com/office/2011/relationships/chartColorStyle" Target="colors3.xml"/></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Sheet30.xlsx"/><Relationship Id="rId2" Type="http://schemas.microsoft.com/office/2011/relationships/chartStyle" Target="style30.xml"/><Relationship Id="rId3" Type="http://schemas.microsoft.com/office/2011/relationships/chartColorStyle" Target="colors30.xml"/></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Sheet31.xlsx"/><Relationship Id="rId2" Type="http://schemas.microsoft.com/office/2011/relationships/chartStyle" Target="style31.xml"/><Relationship Id="rId3" Type="http://schemas.microsoft.com/office/2011/relationships/chartColorStyle" Target="colors31.xml"/></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Sheet32.xlsx"/><Relationship Id="rId2" Type="http://schemas.microsoft.com/office/2011/relationships/chartStyle" Target="style32.xml"/><Relationship Id="rId3" Type="http://schemas.microsoft.com/office/2011/relationships/chartColorStyle" Target="colors32.xml"/></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Sheet33.xlsx"/><Relationship Id="rId2" Type="http://schemas.microsoft.com/office/2011/relationships/chartStyle" Target="style33.xml"/><Relationship Id="rId3" Type="http://schemas.microsoft.com/office/2011/relationships/chartColorStyle" Target="colors33.xml"/></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Sheet34.xlsx"/><Relationship Id="rId2" Type="http://schemas.microsoft.com/office/2011/relationships/chartStyle" Target="style34.xml"/><Relationship Id="rId3" Type="http://schemas.microsoft.com/office/2011/relationships/chartColorStyle" Target="colors34.xml"/></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Sheet35.xlsx"/><Relationship Id="rId2" Type="http://schemas.microsoft.com/office/2011/relationships/chartStyle" Target="style35.xml"/><Relationship Id="rId3" Type="http://schemas.microsoft.com/office/2011/relationships/chartColorStyle" Target="colors35.xml"/></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Sheet36.xlsx"/><Relationship Id="rId2" Type="http://schemas.microsoft.com/office/2011/relationships/chartStyle" Target="style36.xml"/><Relationship Id="rId3" Type="http://schemas.microsoft.com/office/2011/relationships/chartColorStyle" Target="colors36.xml"/></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Sheet37.xlsx"/><Relationship Id="rId2" Type="http://schemas.microsoft.com/office/2011/relationships/chartStyle" Target="style37.xml"/><Relationship Id="rId3" Type="http://schemas.microsoft.com/office/2011/relationships/chartColorStyle" Target="colors37.xml"/></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Sheet38.xlsx"/><Relationship Id="rId2" Type="http://schemas.microsoft.com/office/2011/relationships/chartStyle" Target="style38.xml"/><Relationship Id="rId3" Type="http://schemas.microsoft.com/office/2011/relationships/chartColorStyle" Target="colors38.xml"/></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Sheet39.xlsx"/><Relationship Id="rId2" Type="http://schemas.microsoft.com/office/2011/relationships/chartStyle" Target="style39.xml"/><Relationship Id="rId3" Type="http://schemas.microsoft.com/office/2011/relationships/chartColorStyle" Target="colors39.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 Id="rId2" Type="http://schemas.microsoft.com/office/2011/relationships/chartStyle" Target="style4.xml"/><Relationship Id="rId3" Type="http://schemas.microsoft.com/office/2011/relationships/chartColorStyle" Target="colors4.xml"/></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Sheet40.xlsx"/><Relationship Id="rId2" Type="http://schemas.microsoft.com/office/2011/relationships/chartStyle" Target="style40.xml"/><Relationship Id="rId3" Type="http://schemas.microsoft.com/office/2011/relationships/chartColorStyle" Target="colors40.xml"/></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Sheet41.xlsx"/><Relationship Id="rId2" Type="http://schemas.microsoft.com/office/2011/relationships/chartStyle" Target="style41.xml"/><Relationship Id="rId3" Type="http://schemas.microsoft.com/office/2011/relationships/chartColorStyle" Target="colors41.xml"/></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Sheet42.xlsx"/><Relationship Id="rId2" Type="http://schemas.microsoft.com/office/2011/relationships/chartStyle" Target="style42.xml"/><Relationship Id="rId3" Type="http://schemas.microsoft.com/office/2011/relationships/chartColorStyle" Target="colors42.xml"/></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Sheet43.xlsx"/><Relationship Id="rId2" Type="http://schemas.microsoft.com/office/2011/relationships/chartStyle" Target="style43.xml"/><Relationship Id="rId3" Type="http://schemas.microsoft.com/office/2011/relationships/chartColorStyle" Target="colors43.xml"/></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Sheet44.xlsx"/><Relationship Id="rId2" Type="http://schemas.microsoft.com/office/2011/relationships/chartStyle" Target="style44.xml"/><Relationship Id="rId3" Type="http://schemas.microsoft.com/office/2011/relationships/chartColorStyle" Target="colors44.xml"/></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Sheet45.xlsx"/><Relationship Id="rId2" Type="http://schemas.microsoft.com/office/2011/relationships/chartStyle" Target="style45.xml"/><Relationship Id="rId3" Type="http://schemas.microsoft.com/office/2011/relationships/chartColorStyle" Target="colors45.xml"/></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Sheet46.xlsx"/><Relationship Id="rId2" Type="http://schemas.microsoft.com/office/2011/relationships/chartStyle" Target="style46.xml"/><Relationship Id="rId3" Type="http://schemas.microsoft.com/office/2011/relationships/chartColorStyle" Target="colors46.xml"/></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Sheet47.xlsx"/><Relationship Id="rId2" Type="http://schemas.microsoft.com/office/2011/relationships/chartStyle" Target="style47.xml"/><Relationship Id="rId3" Type="http://schemas.microsoft.com/office/2011/relationships/chartColorStyle" Target="colors47.xml"/></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Sheet48.xlsx"/><Relationship Id="rId2" Type="http://schemas.microsoft.com/office/2011/relationships/chartStyle" Target="style48.xml"/><Relationship Id="rId3" Type="http://schemas.microsoft.com/office/2011/relationships/chartColorStyle" Target="colors48.xml"/></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Sheet49.xlsx"/><Relationship Id="rId2" Type="http://schemas.microsoft.com/office/2011/relationships/chartStyle" Target="style49.xml"/><Relationship Id="rId3" Type="http://schemas.microsoft.com/office/2011/relationships/chartColorStyle" Target="colors49.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5.xlsx"/><Relationship Id="rId2" Type="http://schemas.microsoft.com/office/2011/relationships/chartStyle" Target="style5.xml"/><Relationship Id="rId3" Type="http://schemas.microsoft.com/office/2011/relationships/chartColorStyle" Target="colors5.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Sheet6.xlsx"/><Relationship Id="rId2" Type="http://schemas.microsoft.com/office/2011/relationships/chartStyle" Target="style6.xml"/><Relationship Id="rId3" Type="http://schemas.microsoft.com/office/2011/relationships/chartColorStyle" Target="colors6.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Sheet7.xlsx"/><Relationship Id="rId2" Type="http://schemas.microsoft.com/office/2011/relationships/chartStyle" Target="style7.xml"/><Relationship Id="rId3" Type="http://schemas.microsoft.com/office/2011/relationships/chartColorStyle" Target="colors7.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Sheet8.xlsx"/><Relationship Id="rId2" Type="http://schemas.microsoft.com/office/2011/relationships/chartStyle" Target="style8.xml"/><Relationship Id="rId3" Type="http://schemas.microsoft.com/office/2011/relationships/chartColorStyle" Target="colors8.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Sheet9.xlsx"/><Relationship Id="rId2" Type="http://schemas.microsoft.com/office/2011/relationships/chartStyle" Target="style9.xml"/><Relationship Id="rId3" Type="http://schemas.microsoft.com/office/2011/relationships/chartColorStyle" Target="colors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w="19050">
              <a:noFill/>
            </a:ln>
            <a:effectLst>
              <a:outerShdw blurRad="50800" dist="38100" dir="8100000" algn="tr" rotWithShape="0">
                <a:prstClr val="black">
                  <a:alpha val="40000"/>
                </a:prstClr>
              </a:outerShdw>
            </a:effectLst>
          </c:spPr>
          <c:explosion val="0"/>
          <c:dPt>
            <c:idx val="0"/>
            <c:bubble3D val="0"/>
            <c:spPr>
              <a:solidFill>
                <a:schemeClr val="bg1"/>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bg1"/>
              </a:solidFill>
              <a:ln w="19050">
                <a:noFill/>
              </a:ln>
              <a:effectLst>
                <a:outerShdw blurRad="50800" dist="38100" dir="8100000" algn="tr" rotWithShape="0">
                  <a:prstClr val="black">
                    <a:alpha val="40000"/>
                  </a:prstClr>
                </a:outerShdw>
              </a:effectLst>
            </c:spPr>
          </c:dPt>
          <c:dPt>
            <c:idx val="3"/>
            <c:bubble3D val="0"/>
            <c:spPr>
              <a:solidFill>
                <a:schemeClr val="bg1"/>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ac4f3e97-9ecf-41b4-8cf6-56ec34f55218}"/>
      </c:ext>
    </c:extLst>
  </c:chart>
  <c:spPr>
    <a:noFill/>
    <a:ln>
      <a:noFill/>
    </a:ln>
    <a:effectLst/>
  </c:spPr>
  <c:txPr>
    <a:bodyPr/>
    <a:lstStyle/>
    <a:p>
      <a:pPr>
        <a:defRPr lang="en-US"/>
      </a:pPr>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bg1"/>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accent3"/>
              </a:solidFill>
              <a:ln w="19050">
                <a:noFill/>
              </a:ln>
              <a:effectLst>
                <a:outerShdw blurRad="50800" dist="38100" dir="8100000" algn="tr" rotWithShape="0">
                  <a:prstClr val="black">
                    <a:alpha val="40000"/>
                  </a:prstClr>
                </a:outerShdw>
              </a:effectLst>
            </c:spPr>
          </c:dPt>
          <c:dPt>
            <c:idx val="3"/>
            <c:bubble3D val="0"/>
            <c:spPr>
              <a:solidFill>
                <a:schemeClr val="accent4"/>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fc5d5d45-2387-46fa-beb8-9a3fdb724abe}"/>
      </c:ext>
    </c:extLst>
  </c:chart>
  <c:spPr>
    <a:noFill/>
    <a:ln>
      <a:noFill/>
    </a:ln>
    <a:effectLst/>
  </c:spPr>
  <c:txPr>
    <a:bodyPr/>
    <a:lstStyle/>
    <a:p>
      <a:pPr>
        <a:defRPr lang="en-US"/>
      </a:pP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w="19050">
              <a:noFill/>
            </a:ln>
            <a:effectLst>
              <a:outerShdw blurRad="50800" dist="38100" dir="8100000" algn="tr" rotWithShape="0">
                <a:prstClr val="black">
                  <a:alpha val="40000"/>
                </a:prstClr>
              </a:outerShdw>
            </a:effectLst>
          </c:spPr>
          <c:explosion val="0"/>
          <c:dPt>
            <c:idx val="0"/>
            <c:bubble3D val="0"/>
            <c:spPr>
              <a:solidFill>
                <a:schemeClr val="bg2"/>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bg2"/>
              </a:solidFill>
              <a:ln w="19050">
                <a:noFill/>
              </a:ln>
              <a:effectLst>
                <a:outerShdw blurRad="50800" dist="38100" dir="8100000" algn="tr" rotWithShape="0">
                  <a:prstClr val="black">
                    <a:alpha val="40000"/>
                  </a:prstClr>
                </a:outerShdw>
              </a:effectLst>
            </c:spPr>
          </c:dPt>
          <c:dPt>
            <c:idx val="3"/>
            <c:bubble3D val="0"/>
            <c:spPr>
              <a:solidFill>
                <a:schemeClr val="bg2"/>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6a4e7892-624e-4435-948b-a521d816411f}"/>
      </c:ext>
    </c:extLst>
  </c:chart>
  <c:spPr>
    <a:noFill/>
    <a:ln>
      <a:noFill/>
    </a:ln>
    <a:effectLst/>
  </c:spPr>
  <c:txPr>
    <a:bodyPr/>
    <a:lstStyle/>
    <a:p>
      <a:pPr>
        <a:defRPr lang="en-US"/>
      </a:pPr>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bg2"/>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accent3"/>
              </a:solidFill>
              <a:ln w="19050">
                <a:noFill/>
              </a:ln>
              <a:effectLst>
                <a:outerShdw blurRad="50800" dist="38100" dir="8100000" algn="tr" rotWithShape="0">
                  <a:prstClr val="black">
                    <a:alpha val="40000"/>
                  </a:prstClr>
                </a:outerShdw>
              </a:effectLst>
            </c:spPr>
          </c:dPt>
          <c:dPt>
            <c:idx val="3"/>
            <c:bubble3D val="0"/>
            <c:spPr>
              <a:solidFill>
                <a:schemeClr val="accent4"/>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fa7c7f0d-7021-40e7-915c-ca7426f402de}"/>
      </c:ext>
    </c:extLst>
  </c:chart>
  <c:spPr>
    <a:noFill/>
    <a:ln>
      <a:noFill/>
    </a:ln>
    <a:effectLst/>
  </c:spPr>
  <c:txPr>
    <a:bodyPr/>
    <a:lstStyle/>
    <a:p>
      <a:pPr>
        <a:defRPr lang="en-US"/>
      </a:pPr>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w="19050">
              <a:noFill/>
            </a:ln>
            <a:effectLst>
              <a:outerShdw blurRad="50800" dist="38100" dir="8100000" algn="tr" rotWithShape="0">
                <a:prstClr val="black">
                  <a:alpha val="40000"/>
                </a:prstClr>
              </a:outerShdw>
            </a:effectLst>
          </c:spPr>
          <c:explosion val="0"/>
          <c:dPt>
            <c:idx val="0"/>
            <c:bubble3D val="0"/>
            <c:spPr>
              <a:solidFill>
                <a:schemeClr val="bg1"/>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bg1"/>
              </a:solidFill>
              <a:ln w="19050">
                <a:noFill/>
              </a:ln>
              <a:effectLst>
                <a:outerShdw blurRad="50800" dist="38100" dir="8100000" algn="tr" rotWithShape="0">
                  <a:prstClr val="black">
                    <a:alpha val="40000"/>
                  </a:prstClr>
                </a:outerShdw>
              </a:effectLst>
            </c:spPr>
          </c:dPt>
          <c:dPt>
            <c:idx val="3"/>
            <c:bubble3D val="0"/>
            <c:spPr>
              <a:solidFill>
                <a:schemeClr val="bg1"/>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16fd675b-b590-4b48-a4b3-1167a0d44344}"/>
      </c:ext>
    </c:extLst>
  </c:chart>
  <c:spPr>
    <a:noFill/>
    <a:ln>
      <a:noFill/>
    </a:ln>
    <a:effectLst/>
  </c:spPr>
  <c:txPr>
    <a:bodyPr/>
    <a:lstStyle/>
    <a:p>
      <a:pPr>
        <a:defRPr lang="en-US"/>
      </a:pPr>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bg1"/>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accent3"/>
              </a:solidFill>
              <a:ln w="19050">
                <a:noFill/>
              </a:ln>
              <a:effectLst>
                <a:outerShdw blurRad="50800" dist="38100" dir="8100000" algn="tr" rotWithShape="0">
                  <a:prstClr val="black">
                    <a:alpha val="40000"/>
                  </a:prstClr>
                </a:outerShdw>
              </a:effectLst>
            </c:spPr>
          </c:dPt>
          <c:dPt>
            <c:idx val="3"/>
            <c:bubble3D val="0"/>
            <c:spPr>
              <a:solidFill>
                <a:schemeClr val="accent4"/>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fd12b240-d74e-4b04-a933-7f468b477feb}"/>
      </c:ext>
    </c:extLst>
  </c:chart>
  <c:spPr>
    <a:noFill/>
    <a:ln>
      <a:noFill/>
    </a:ln>
    <a:effectLst/>
  </c:spPr>
  <c:txPr>
    <a:bodyPr/>
    <a:lstStyle/>
    <a:p>
      <a:pPr>
        <a:defRPr lang="en-US"/>
      </a:pPr>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w="19050">
              <a:noFill/>
            </a:ln>
            <a:effectLst>
              <a:outerShdw blurRad="50800" dist="38100" dir="8100000" algn="tr" rotWithShape="0">
                <a:prstClr val="black">
                  <a:alpha val="40000"/>
                </a:prstClr>
              </a:outerShdw>
            </a:effectLst>
          </c:spPr>
          <c:explosion val="0"/>
          <c:dPt>
            <c:idx val="0"/>
            <c:bubble3D val="0"/>
            <c:spPr>
              <a:solidFill>
                <a:schemeClr val="bg2"/>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bg2"/>
              </a:solidFill>
              <a:ln w="19050">
                <a:noFill/>
              </a:ln>
              <a:effectLst>
                <a:outerShdw blurRad="50800" dist="38100" dir="8100000" algn="tr" rotWithShape="0">
                  <a:prstClr val="black">
                    <a:alpha val="40000"/>
                  </a:prstClr>
                </a:outerShdw>
              </a:effectLst>
            </c:spPr>
          </c:dPt>
          <c:dPt>
            <c:idx val="3"/>
            <c:bubble3D val="0"/>
            <c:spPr>
              <a:solidFill>
                <a:schemeClr val="bg2"/>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6198d179-ed8f-4e5b-b389-d70fee32a0d7}"/>
      </c:ext>
    </c:extLst>
  </c:chart>
  <c:spPr>
    <a:noFill/>
    <a:ln>
      <a:noFill/>
    </a:ln>
    <a:effectLst/>
  </c:spPr>
  <c:txPr>
    <a:bodyPr/>
    <a:lstStyle/>
    <a:p>
      <a:pPr>
        <a:defRPr lang="en-US"/>
      </a:pPr>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bg1"/>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accent3"/>
              </a:solidFill>
              <a:ln w="19050">
                <a:noFill/>
              </a:ln>
              <a:effectLst>
                <a:outerShdw blurRad="50800" dist="38100" dir="8100000" algn="tr" rotWithShape="0">
                  <a:prstClr val="black">
                    <a:alpha val="40000"/>
                  </a:prstClr>
                </a:outerShdw>
              </a:effectLst>
            </c:spPr>
          </c:dPt>
          <c:dPt>
            <c:idx val="3"/>
            <c:bubble3D val="0"/>
            <c:spPr>
              <a:solidFill>
                <a:schemeClr val="accent4"/>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4ef798de-a769-4dd1-9f38-5bdb731b1954}"/>
      </c:ext>
    </c:extLst>
  </c:chart>
  <c:spPr>
    <a:noFill/>
    <a:ln>
      <a:noFill/>
    </a:ln>
    <a:effectLst/>
  </c:spPr>
  <c:txPr>
    <a:bodyPr/>
    <a:lstStyle/>
    <a:p>
      <a:pPr>
        <a:defRPr lang="en-US"/>
      </a:pPr>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w="19050">
              <a:noFill/>
            </a:ln>
            <a:effectLst>
              <a:outerShdw blurRad="50800" dist="38100" dir="8100000" algn="tr" rotWithShape="0">
                <a:prstClr val="black">
                  <a:alpha val="40000"/>
                </a:prstClr>
              </a:outerShdw>
            </a:effectLst>
          </c:spPr>
          <c:explosion val="0"/>
          <c:dPt>
            <c:idx val="0"/>
            <c:bubble3D val="0"/>
            <c:spPr>
              <a:solidFill>
                <a:schemeClr val="bg2"/>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bg2"/>
              </a:solidFill>
              <a:ln w="19050">
                <a:noFill/>
              </a:ln>
              <a:effectLst>
                <a:outerShdw blurRad="50800" dist="38100" dir="8100000" algn="tr" rotWithShape="0">
                  <a:prstClr val="black">
                    <a:alpha val="40000"/>
                  </a:prstClr>
                </a:outerShdw>
              </a:effectLst>
            </c:spPr>
          </c:dPt>
          <c:dPt>
            <c:idx val="3"/>
            <c:bubble3D val="0"/>
            <c:spPr>
              <a:solidFill>
                <a:schemeClr val="bg2"/>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bcd8a2f7-71fb-4c4b-8305-a4684620ed25}"/>
      </c:ext>
    </c:extLst>
  </c:chart>
  <c:spPr>
    <a:noFill/>
    <a:ln>
      <a:noFill/>
    </a:ln>
    <a:effectLst/>
  </c:spPr>
  <c:txPr>
    <a:bodyPr/>
    <a:lstStyle/>
    <a:p>
      <a:pPr>
        <a:defRPr lang="en-US"/>
      </a:pPr>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bg2"/>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accent3"/>
              </a:solidFill>
              <a:ln w="19050">
                <a:noFill/>
              </a:ln>
              <a:effectLst>
                <a:outerShdw blurRad="50800" dist="38100" dir="8100000" algn="tr" rotWithShape="0">
                  <a:prstClr val="black">
                    <a:alpha val="40000"/>
                  </a:prstClr>
                </a:outerShdw>
              </a:effectLst>
            </c:spPr>
          </c:dPt>
          <c:dPt>
            <c:idx val="3"/>
            <c:bubble3D val="0"/>
            <c:spPr>
              <a:solidFill>
                <a:schemeClr val="accent4"/>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0da3ccaa-8060-41fd-9bcb-8a3c7178bd6d}"/>
      </c:ext>
    </c:extLst>
  </c:chart>
  <c:spPr>
    <a:noFill/>
    <a:ln>
      <a:noFill/>
    </a:ln>
    <a:effectLst/>
  </c:spPr>
  <c:txPr>
    <a:bodyPr/>
    <a:lstStyle/>
    <a:p>
      <a:pPr>
        <a:defRPr lang="en-US"/>
      </a:pPr>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w="19050">
              <a:noFill/>
            </a:ln>
            <a:effectLst>
              <a:outerShdw blurRad="50800" dist="38100" dir="8100000" algn="tr" rotWithShape="0">
                <a:prstClr val="black">
                  <a:alpha val="40000"/>
                </a:prstClr>
              </a:outerShdw>
            </a:effectLst>
          </c:spPr>
          <c:explosion val="0"/>
          <c:dPt>
            <c:idx val="0"/>
            <c:bubble3D val="0"/>
            <c:spPr>
              <a:solidFill>
                <a:schemeClr val="bg2"/>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bg2"/>
              </a:solidFill>
              <a:ln w="19050">
                <a:noFill/>
              </a:ln>
              <a:effectLst>
                <a:outerShdw blurRad="50800" dist="38100" dir="8100000" algn="tr" rotWithShape="0">
                  <a:prstClr val="black">
                    <a:alpha val="40000"/>
                  </a:prstClr>
                </a:outerShdw>
              </a:effectLst>
            </c:spPr>
          </c:dPt>
          <c:dPt>
            <c:idx val="3"/>
            <c:bubble3D val="0"/>
            <c:spPr>
              <a:solidFill>
                <a:schemeClr val="bg2"/>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0a70188b-dfee-408f-a0cf-3712e00d066f}"/>
      </c:ext>
    </c:extLst>
  </c:chart>
  <c:spPr>
    <a:noFill/>
    <a:ln>
      <a:noFill/>
    </a:ln>
    <a:effectLst/>
  </c:spPr>
  <c:txPr>
    <a:bodyPr/>
    <a:lstStyle/>
    <a:p>
      <a:pPr>
        <a:defRPr lang="en-US"/>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bg1"/>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accent3"/>
              </a:solidFill>
              <a:ln w="19050">
                <a:noFill/>
              </a:ln>
              <a:effectLst>
                <a:outerShdw blurRad="50800" dist="38100" dir="8100000" algn="tr" rotWithShape="0">
                  <a:prstClr val="black">
                    <a:alpha val="40000"/>
                  </a:prstClr>
                </a:outerShdw>
              </a:effectLst>
            </c:spPr>
          </c:dPt>
          <c:dPt>
            <c:idx val="3"/>
            <c:bubble3D val="0"/>
            <c:spPr>
              <a:solidFill>
                <a:schemeClr val="accent4"/>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070e8ae9-6dbc-4990-899b-f91a1fba0ff6}"/>
      </c:ext>
    </c:extLst>
  </c:chart>
  <c:spPr>
    <a:noFill/>
    <a:ln>
      <a:noFill/>
    </a:ln>
    <a:effectLst/>
  </c:spPr>
  <c:txPr>
    <a:bodyPr/>
    <a:lstStyle/>
    <a:p>
      <a:pPr>
        <a:defRPr lang="en-US"/>
      </a:pPr>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w="19050">
              <a:noFill/>
            </a:ln>
            <a:effectLst>
              <a:outerShdw blurRad="50800" dist="38100" dir="8100000" algn="tr" rotWithShape="0">
                <a:prstClr val="black">
                  <a:alpha val="40000"/>
                </a:prstClr>
              </a:outerShdw>
            </a:effectLst>
          </c:spPr>
          <c:explosion val="0"/>
          <c:dPt>
            <c:idx val="0"/>
            <c:bubble3D val="0"/>
            <c:spPr>
              <a:solidFill>
                <a:schemeClr val="bg1"/>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bg1"/>
              </a:solidFill>
              <a:ln w="19050">
                <a:noFill/>
              </a:ln>
              <a:effectLst>
                <a:outerShdw blurRad="50800" dist="38100" dir="8100000" algn="tr" rotWithShape="0">
                  <a:prstClr val="black">
                    <a:alpha val="40000"/>
                  </a:prstClr>
                </a:outerShdw>
              </a:effectLst>
            </c:spPr>
          </c:dPt>
          <c:dPt>
            <c:idx val="3"/>
            <c:bubble3D val="0"/>
            <c:spPr>
              <a:solidFill>
                <a:schemeClr val="bg1"/>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0608a753-c42f-4002-9918-4dcadfb2d9af}"/>
      </c:ext>
    </c:extLst>
  </c:chart>
  <c:spPr>
    <a:noFill/>
    <a:ln>
      <a:noFill/>
    </a:ln>
    <a:effectLst/>
  </c:spPr>
  <c:txPr>
    <a:bodyPr/>
    <a:lstStyle/>
    <a:p>
      <a:pPr>
        <a:defRPr lang="en-US"/>
      </a:pPr>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bg1"/>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accent3"/>
              </a:solidFill>
              <a:ln w="19050">
                <a:noFill/>
              </a:ln>
              <a:effectLst>
                <a:outerShdw blurRad="50800" dist="38100" dir="8100000" algn="tr" rotWithShape="0">
                  <a:prstClr val="black">
                    <a:alpha val="40000"/>
                  </a:prstClr>
                </a:outerShdw>
              </a:effectLst>
            </c:spPr>
          </c:dPt>
          <c:dPt>
            <c:idx val="3"/>
            <c:bubble3D val="0"/>
            <c:spPr>
              <a:solidFill>
                <a:schemeClr val="accent4"/>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98e8392f-6c17-4e3f-8380-be367895466f}"/>
      </c:ext>
    </c:extLst>
  </c:chart>
  <c:spPr>
    <a:noFill/>
    <a:ln>
      <a:noFill/>
    </a:ln>
    <a:effectLst/>
  </c:spPr>
  <c:txPr>
    <a:bodyPr/>
    <a:lstStyle/>
    <a:p>
      <a:pPr>
        <a:defRPr lang="en-US"/>
      </a:pPr>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bg1"/>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accent3"/>
              </a:solidFill>
              <a:ln w="19050">
                <a:noFill/>
              </a:ln>
              <a:effectLst>
                <a:outerShdw blurRad="50800" dist="38100" dir="8100000" algn="tr" rotWithShape="0">
                  <a:prstClr val="black">
                    <a:alpha val="40000"/>
                  </a:prstClr>
                </a:outerShdw>
              </a:effectLst>
            </c:spPr>
          </c:dPt>
          <c:dPt>
            <c:idx val="3"/>
            <c:bubble3D val="0"/>
            <c:spPr>
              <a:solidFill>
                <a:schemeClr val="accent4"/>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ae39628f-c4d7-440f-8a55-abe71d6209fa}"/>
      </c:ext>
    </c:extLst>
  </c:chart>
  <c:spPr>
    <a:noFill/>
    <a:ln>
      <a:noFill/>
    </a:ln>
    <a:effectLst/>
  </c:spPr>
  <c:txPr>
    <a:bodyPr/>
    <a:lstStyle/>
    <a:p>
      <a:pPr>
        <a:defRPr lang="en-US"/>
      </a:pPr>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w="19050">
              <a:noFill/>
            </a:ln>
            <a:effectLst>
              <a:outerShdw blurRad="50800" dist="38100" dir="8100000" algn="tr" rotWithShape="0">
                <a:prstClr val="black">
                  <a:alpha val="40000"/>
                </a:prstClr>
              </a:outerShdw>
            </a:effectLst>
          </c:spPr>
          <c:explosion val="0"/>
          <c:dPt>
            <c:idx val="0"/>
            <c:bubble3D val="0"/>
            <c:spPr>
              <a:solidFill>
                <a:schemeClr val="bg2"/>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bg2"/>
              </a:solidFill>
              <a:ln w="19050">
                <a:noFill/>
              </a:ln>
              <a:effectLst>
                <a:outerShdw blurRad="50800" dist="38100" dir="8100000" algn="tr" rotWithShape="0">
                  <a:prstClr val="black">
                    <a:alpha val="40000"/>
                  </a:prstClr>
                </a:outerShdw>
              </a:effectLst>
            </c:spPr>
          </c:dPt>
          <c:dPt>
            <c:idx val="3"/>
            <c:bubble3D val="0"/>
            <c:spPr>
              <a:solidFill>
                <a:schemeClr val="bg2"/>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c0808b21-8daa-45a9-b22c-64613cc3beac}"/>
      </c:ext>
    </c:extLst>
  </c:chart>
  <c:spPr>
    <a:noFill/>
    <a:ln>
      <a:noFill/>
    </a:ln>
    <a:effectLst/>
  </c:spPr>
  <c:txPr>
    <a:bodyPr/>
    <a:lstStyle/>
    <a:p>
      <a:pPr>
        <a:defRPr lang="en-US"/>
      </a:pPr>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bg2"/>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accent3"/>
              </a:solidFill>
              <a:ln w="19050">
                <a:noFill/>
              </a:ln>
              <a:effectLst>
                <a:outerShdw blurRad="50800" dist="38100" dir="8100000" algn="tr" rotWithShape="0">
                  <a:prstClr val="black">
                    <a:alpha val="40000"/>
                  </a:prstClr>
                </a:outerShdw>
              </a:effectLst>
            </c:spPr>
          </c:dPt>
          <c:dPt>
            <c:idx val="3"/>
            <c:bubble3D val="0"/>
            <c:spPr>
              <a:solidFill>
                <a:schemeClr val="accent4"/>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60ab03f7-e57c-4695-813b-18a62afdef2c}"/>
      </c:ext>
    </c:extLst>
  </c:chart>
  <c:spPr>
    <a:noFill/>
    <a:ln>
      <a:noFill/>
    </a:ln>
    <a:effectLst/>
  </c:spPr>
  <c:txPr>
    <a:bodyPr/>
    <a:lstStyle/>
    <a:p>
      <a:pPr>
        <a:defRPr lang="en-US"/>
      </a:pPr>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w="19050">
              <a:noFill/>
            </a:ln>
            <a:effectLst>
              <a:outerShdw blurRad="50800" dist="38100" dir="8100000" algn="tr" rotWithShape="0">
                <a:prstClr val="black">
                  <a:alpha val="40000"/>
                </a:prstClr>
              </a:outerShdw>
            </a:effectLst>
          </c:spPr>
          <c:explosion val="0"/>
          <c:dPt>
            <c:idx val="0"/>
            <c:bubble3D val="0"/>
            <c:spPr>
              <a:solidFill>
                <a:schemeClr val="bg1"/>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bg1"/>
              </a:solidFill>
              <a:ln w="19050">
                <a:noFill/>
              </a:ln>
              <a:effectLst>
                <a:outerShdw blurRad="50800" dist="38100" dir="8100000" algn="tr" rotWithShape="0">
                  <a:prstClr val="black">
                    <a:alpha val="40000"/>
                  </a:prstClr>
                </a:outerShdw>
              </a:effectLst>
            </c:spPr>
          </c:dPt>
          <c:dPt>
            <c:idx val="3"/>
            <c:bubble3D val="0"/>
            <c:spPr>
              <a:solidFill>
                <a:schemeClr val="bg1"/>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92a02f88-b4f3-4a02-a4dd-547cae0a4948}"/>
      </c:ext>
    </c:extLst>
  </c:chart>
  <c:spPr>
    <a:noFill/>
    <a:ln>
      <a:noFill/>
    </a:ln>
    <a:effectLst/>
  </c:spPr>
  <c:txPr>
    <a:bodyPr/>
    <a:lstStyle/>
    <a:p>
      <a:pPr>
        <a:defRPr lang="en-US"/>
      </a:pPr>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bg1"/>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accent3"/>
              </a:solidFill>
              <a:ln w="19050">
                <a:noFill/>
              </a:ln>
              <a:effectLst>
                <a:outerShdw blurRad="50800" dist="38100" dir="8100000" algn="tr" rotWithShape="0">
                  <a:prstClr val="black">
                    <a:alpha val="40000"/>
                  </a:prstClr>
                </a:outerShdw>
              </a:effectLst>
            </c:spPr>
          </c:dPt>
          <c:dPt>
            <c:idx val="3"/>
            <c:bubble3D val="0"/>
            <c:spPr>
              <a:solidFill>
                <a:schemeClr val="accent4"/>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58ef890f-57c5-4d75-8577-f5a4f4aeb779}"/>
      </c:ext>
    </c:extLst>
  </c:chart>
  <c:spPr>
    <a:noFill/>
    <a:ln>
      <a:noFill/>
    </a:ln>
    <a:effectLst/>
  </c:spPr>
  <c:txPr>
    <a:bodyPr/>
    <a:lstStyle/>
    <a:p>
      <a:pPr>
        <a:defRPr lang="en-US"/>
      </a:pPr>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w="19050">
              <a:noFill/>
            </a:ln>
            <a:effectLst>
              <a:outerShdw blurRad="50800" dist="38100" dir="8100000" algn="tr" rotWithShape="0">
                <a:prstClr val="black">
                  <a:alpha val="40000"/>
                </a:prstClr>
              </a:outerShdw>
            </a:effectLst>
          </c:spPr>
          <c:explosion val="0"/>
          <c:dPt>
            <c:idx val="0"/>
            <c:bubble3D val="0"/>
            <c:spPr>
              <a:solidFill>
                <a:schemeClr val="bg2"/>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bg2"/>
              </a:solidFill>
              <a:ln w="19050">
                <a:noFill/>
              </a:ln>
              <a:effectLst>
                <a:outerShdw blurRad="50800" dist="38100" dir="8100000" algn="tr" rotWithShape="0">
                  <a:prstClr val="black">
                    <a:alpha val="40000"/>
                  </a:prstClr>
                </a:outerShdw>
              </a:effectLst>
            </c:spPr>
          </c:dPt>
          <c:dPt>
            <c:idx val="3"/>
            <c:bubble3D val="0"/>
            <c:spPr>
              <a:solidFill>
                <a:schemeClr val="bg2"/>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4a23d0a5-1683-41ef-8918-127ae294f4a4}"/>
      </c:ext>
    </c:extLst>
  </c:chart>
  <c:spPr>
    <a:noFill/>
    <a:ln>
      <a:noFill/>
    </a:ln>
    <a:effectLst/>
  </c:spPr>
  <c:txPr>
    <a:bodyPr/>
    <a:lstStyle/>
    <a:p>
      <a:pPr>
        <a:defRPr lang="en-US"/>
      </a:pPr>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bg1"/>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accent3"/>
              </a:solidFill>
              <a:ln w="19050">
                <a:noFill/>
              </a:ln>
              <a:effectLst>
                <a:outerShdw blurRad="50800" dist="38100" dir="8100000" algn="tr" rotWithShape="0">
                  <a:prstClr val="black">
                    <a:alpha val="40000"/>
                  </a:prstClr>
                </a:outerShdw>
              </a:effectLst>
            </c:spPr>
          </c:dPt>
          <c:dPt>
            <c:idx val="3"/>
            <c:bubble3D val="0"/>
            <c:spPr>
              <a:solidFill>
                <a:schemeClr val="accent4"/>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e7fc5c90-499c-4f1e-a606-d72b471758db}"/>
      </c:ext>
    </c:extLst>
  </c:chart>
  <c:spPr>
    <a:noFill/>
    <a:ln>
      <a:noFill/>
    </a:ln>
    <a:effectLst/>
  </c:spPr>
  <c:txPr>
    <a:bodyPr/>
    <a:lstStyle/>
    <a:p>
      <a:pPr>
        <a:defRPr lang="en-US"/>
      </a:pPr>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w="19050">
              <a:noFill/>
            </a:ln>
            <a:effectLst>
              <a:outerShdw blurRad="50800" dist="38100" dir="8100000" algn="tr" rotWithShape="0">
                <a:prstClr val="black">
                  <a:alpha val="40000"/>
                </a:prstClr>
              </a:outerShdw>
            </a:effectLst>
          </c:spPr>
          <c:explosion val="0"/>
          <c:dPt>
            <c:idx val="0"/>
            <c:bubble3D val="0"/>
            <c:spPr>
              <a:solidFill>
                <a:schemeClr val="bg2"/>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bg2"/>
              </a:solidFill>
              <a:ln w="19050">
                <a:noFill/>
              </a:ln>
              <a:effectLst>
                <a:outerShdw blurRad="50800" dist="38100" dir="8100000" algn="tr" rotWithShape="0">
                  <a:prstClr val="black">
                    <a:alpha val="40000"/>
                  </a:prstClr>
                </a:outerShdw>
              </a:effectLst>
            </c:spPr>
          </c:dPt>
          <c:dPt>
            <c:idx val="3"/>
            <c:bubble3D val="0"/>
            <c:spPr>
              <a:solidFill>
                <a:schemeClr val="bg2"/>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eb3bc297-e80e-4bcf-9ffe-a3d6a808efd8}"/>
      </c:ext>
    </c:extLst>
  </c:chart>
  <c:spPr>
    <a:noFill/>
    <a:ln>
      <a:noFill/>
    </a:ln>
    <a:effectLst/>
  </c:spPr>
  <c:txPr>
    <a:bodyPr/>
    <a:lstStyle/>
    <a:p>
      <a:pPr>
        <a:defRPr lang="en-US"/>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w="19050">
              <a:noFill/>
            </a:ln>
            <a:effectLst>
              <a:outerShdw blurRad="50800" dist="38100" dir="8100000" algn="tr" rotWithShape="0">
                <a:prstClr val="black">
                  <a:alpha val="40000"/>
                </a:prstClr>
              </a:outerShdw>
            </a:effectLst>
          </c:spPr>
          <c:explosion val="0"/>
          <c:dPt>
            <c:idx val="0"/>
            <c:bubble3D val="0"/>
            <c:spPr>
              <a:solidFill>
                <a:schemeClr val="bg2"/>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bg2"/>
              </a:solidFill>
              <a:ln w="19050">
                <a:noFill/>
              </a:ln>
              <a:effectLst>
                <a:outerShdw blurRad="50800" dist="38100" dir="8100000" algn="tr" rotWithShape="0">
                  <a:prstClr val="black">
                    <a:alpha val="40000"/>
                  </a:prstClr>
                </a:outerShdw>
              </a:effectLst>
            </c:spPr>
          </c:dPt>
          <c:dPt>
            <c:idx val="3"/>
            <c:bubble3D val="0"/>
            <c:spPr>
              <a:solidFill>
                <a:schemeClr val="bg2"/>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59f459cf-d803-481d-bc3e-17cf606c9f60}"/>
      </c:ext>
    </c:extLst>
  </c:chart>
  <c:spPr>
    <a:noFill/>
    <a:ln>
      <a:noFill/>
    </a:ln>
    <a:effectLst/>
  </c:spPr>
  <c:txPr>
    <a:bodyPr/>
    <a:lstStyle/>
    <a:p>
      <a:pPr>
        <a:defRPr lang="en-US"/>
      </a:pPr>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bg2"/>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accent3"/>
              </a:solidFill>
              <a:ln w="19050">
                <a:noFill/>
              </a:ln>
              <a:effectLst>
                <a:outerShdw blurRad="50800" dist="38100" dir="8100000" algn="tr" rotWithShape="0">
                  <a:prstClr val="black">
                    <a:alpha val="40000"/>
                  </a:prstClr>
                </a:outerShdw>
              </a:effectLst>
            </c:spPr>
          </c:dPt>
          <c:dPt>
            <c:idx val="3"/>
            <c:bubble3D val="0"/>
            <c:spPr>
              <a:solidFill>
                <a:schemeClr val="accent4"/>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8f519175-5bb8-4ea9-a1e5-effb0bdab410}"/>
      </c:ext>
    </c:extLst>
  </c:chart>
  <c:spPr>
    <a:noFill/>
    <a:ln>
      <a:noFill/>
    </a:ln>
    <a:effectLst/>
  </c:spPr>
  <c:txPr>
    <a:bodyPr/>
    <a:lstStyle/>
    <a:p>
      <a:pPr>
        <a:defRPr lang="en-US"/>
      </a:pPr>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w="19050">
              <a:noFill/>
            </a:ln>
            <a:effectLst>
              <a:outerShdw blurRad="50800" dist="38100" dir="8100000" algn="tr" rotWithShape="0">
                <a:prstClr val="black">
                  <a:alpha val="40000"/>
                </a:prstClr>
              </a:outerShdw>
            </a:effectLst>
          </c:spPr>
          <c:explosion val="0"/>
          <c:dPt>
            <c:idx val="0"/>
            <c:bubble3D val="0"/>
            <c:spPr>
              <a:solidFill>
                <a:schemeClr val="bg2"/>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bg2"/>
              </a:solidFill>
              <a:ln w="19050">
                <a:noFill/>
              </a:ln>
              <a:effectLst>
                <a:outerShdw blurRad="50800" dist="38100" dir="8100000" algn="tr" rotWithShape="0">
                  <a:prstClr val="black">
                    <a:alpha val="40000"/>
                  </a:prstClr>
                </a:outerShdw>
              </a:effectLst>
            </c:spPr>
          </c:dPt>
          <c:dPt>
            <c:idx val="3"/>
            <c:bubble3D val="0"/>
            <c:spPr>
              <a:solidFill>
                <a:schemeClr val="bg2"/>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657f0bb3-03d8-4b34-ad46-4cc852f70454}"/>
      </c:ext>
    </c:extLst>
  </c:chart>
  <c:spPr>
    <a:noFill/>
    <a:ln>
      <a:noFill/>
    </a:ln>
    <a:effectLst/>
  </c:spPr>
  <c:txPr>
    <a:bodyPr/>
    <a:lstStyle/>
    <a:p>
      <a:pPr>
        <a:defRPr lang="en-US"/>
      </a:pPr>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w="19050">
              <a:noFill/>
            </a:ln>
            <a:effectLst>
              <a:outerShdw blurRad="50800" dist="38100" dir="8100000" algn="tr" rotWithShape="0">
                <a:prstClr val="black">
                  <a:alpha val="40000"/>
                </a:prstClr>
              </a:outerShdw>
            </a:effectLst>
          </c:spPr>
          <c:explosion val="0"/>
          <c:dPt>
            <c:idx val="0"/>
            <c:bubble3D val="0"/>
            <c:spPr>
              <a:solidFill>
                <a:schemeClr val="bg1"/>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bg1"/>
              </a:solidFill>
              <a:ln w="19050">
                <a:noFill/>
              </a:ln>
              <a:effectLst>
                <a:outerShdw blurRad="50800" dist="38100" dir="8100000" algn="tr" rotWithShape="0">
                  <a:prstClr val="black">
                    <a:alpha val="40000"/>
                  </a:prstClr>
                </a:outerShdw>
              </a:effectLst>
            </c:spPr>
          </c:dPt>
          <c:dPt>
            <c:idx val="3"/>
            <c:bubble3D val="0"/>
            <c:spPr>
              <a:solidFill>
                <a:schemeClr val="bg1"/>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96b8c5ce-c7f0-4afa-90bc-80d6c05bb493}"/>
      </c:ext>
    </c:extLst>
  </c:chart>
  <c:spPr>
    <a:noFill/>
    <a:ln>
      <a:noFill/>
    </a:ln>
    <a:effectLst/>
  </c:spPr>
  <c:txPr>
    <a:bodyPr/>
    <a:lstStyle/>
    <a:p>
      <a:pPr>
        <a:defRPr lang="en-US"/>
      </a:pPr>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bg1"/>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accent3"/>
              </a:solidFill>
              <a:ln w="19050">
                <a:noFill/>
              </a:ln>
              <a:effectLst>
                <a:outerShdw blurRad="50800" dist="38100" dir="8100000" algn="tr" rotWithShape="0">
                  <a:prstClr val="black">
                    <a:alpha val="40000"/>
                  </a:prstClr>
                </a:outerShdw>
              </a:effectLst>
            </c:spPr>
          </c:dPt>
          <c:dPt>
            <c:idx val="3"/>
            <c:bubble3D val="0"/>
            <c:spPr>
              <a:solidFill>
                <a:schemeClr val="accent4"/>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62f83e11-6149-4687-8fab-00200df9ea7a}"/>
      </c:ext>
    </c:extLst>
  </c:chart>
  <c:spPr>
    <a:noFill/>
    <a:ln>
      <a:noFill/>
    </a:ln>
    <a:effectLst/>
  </c:spPr>
  <c:txPr>
    <a:bodyPr/>
    <a:lstStyle/>
    <a:p>
      <a:pPr>
        <a:defRPr lang="en-US"/>
      </a:pPr>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bg1"/>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accent3"/>
              </a:solidFill>
              <a:ln w="19050">
                <a:noFill/>
              </a:ln>
              <a:effectLst>
                <a:outerShdw blurRad="50800" dist="38100" dir="8100000" algn="tr" rotWithShape="0">
                  <a:prstClr val="black">
                    <a:alpha val="40000"/>
                  </a:prstClr>
                </a:outerShdw>
              </a:effectLst>
            </c:spPr>
          </c:dPt>
          <c:dPt>
            <c:idx val="3"/>
            <c:bubble3D val="0"/>
            <c:spPr>
              <a:solidFill>
                <a:schemeClr val="accent4"/>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af7659ae-107b-4bd1-a440-1b6bcc728435}"/>
      </c:ext>
    </c:extLst>
  </c:chart>
  <c:spPr>
    <a:noFill/>
    <a:ln>
      <a:noFill/>
    </a:ln>
    <a:effectLst/>
  </c:spPr>
  <c:txPr>
    <a:bodyPr/>
    <a:lstStyle/>
    <a:p>
      <a:pPr>
        <a:defRPr lang="en-US"/>
      </a:pPr>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w="19050">
              <a:noFill/>
            </a:ln>
            <a:effectLst>
              <a:outerShdw blurRad="50800" dist="38100" dir="8100000" algn="tr" rotWithShape="0">
                <a:prstClr val="black">
                  <a:alpha val="40000"/>
                </a:prstClr>
              </a:outerShdw>
            </a:effectLst>
          </c:spPr>
          <c:explosion val="0"/>
          <c:dPt>
            <c:idx val="0"/>
            <c:bubble3D val="0"/>
            <c:spPr>
              <a:solidFill>
                <a:schemeClr val="bg2"/>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bg2"/>
              </a:solidFill>
              <a:ln w="19050">
                <a:noFill/>
              </a:ln>
              <a:effectLst>
                <a:outerShdw blurRad="50800" dist="38100" dir="8100000" algn="tr" rotWithShape="0">
                  <a:prstClr val="black">
                    <a:alpha val="40000"/>
                  </a:prstClr>
                </a:outerShdw>
              </a:effectLst>
            </c:spPr>
          </c:dPt>
          <c:dPt>
            <c:idx val="3"/>
            <c:bubble3D val="0"/>
            <c:spPr>
              <a:solidFill>
                <a:schemeClr val="bg2"/>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6f1379e4-c033-442d-941a-086f560e8ce5}"/>
      </c:ext>
    </c:extLst>
  </c:chart>
  <c:spPr>
    <a:noFill/>
    <a:ln>
      <a:noFill/>
    </a:ln>
    <a:effectLst/>
  </c:spPr>
  <c:txPr>
    <a:bodyPr/>
    <a:lstStyle/>
    <a:p>
      <a:pPr>
        <a:defRPr lang="en-US"/>
      </a:pPr>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bg2"/>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accent3"/>
              </a:solidFill>
              <a:ln w="19050">
                <a:noFill/>
              </a:ln>
              <a:effectLst>
                <a:outerShdw blurRad="50800" dist="38100" dir="8100000" algn="tr" rotWithShape="0">
                  <a:prstClr val="black">
                    <a:alpha val="40000"/>
                  </a:prstClr>
                </a:outerShdw>
              </a:effectLst>
            </c:spPr>
          </c:dPt>
          <c:dPt>
            <c:idx val="3"/>
            <c:bubble3D val="0"/>
            <c:spPr>
              <a:solidFill>
                <a:schemeClr val="accent4"/>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6054b91d-b465-4507-9fd2-1ddf99287f00}"/>
      </c:ext>
    </c:extLst>
  </c:chart>
  <c:spPr>
    <a:noFill/>
    <a:ln>
      <a:noFill/>
    </a:ln>
    <a:effectLst/>
  </c:spPr>
  <c:txPr>
    <a:bodyPr/>
    <a:lstStyle/>
    <a:p>
      <a:pPr>
        <a:defRPr lang="en-US"/>
      </a:pPr>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w="19050">
              <a:noFill/>
            </a:ln>
            <a:effectLst>
              <a:outerShdw blurRad="50800" dist="38100" dir="8100000" algn="tr" rotWithShape="0">
                <a:prstClr val="black">
                  <a:alpha val="40000"/>
                </a:prstClr>
              </a:outerShdw>
            </a:effectLst>
          </c:spPr>
          <c:explosion val="0"/>
          <c:dPt>
            <c:idx val="0"/>
            <c:bubble3D val="0"/>
            <c:spPr>
              <a:solidFill>
                <a:schemeClr val="bg1"/>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bg1"/>
              </a:solidFill>
              <a:ln w="19050">
                <a:noFill/>
              </a:ln>
              <a:effectLst>
                <a:outerShdw blurRad="50800" dist="38100" dir="8100000" algn="tr" rotWithShape="0">
                  <a:prstClr val="black">
                    <a:alpha val="40000"/>
                  </a:prstClr>
                </a:outerShdw>
              </a:effectLst>
            </c:spPr>
          </c:dPt>
          <c:dPt>
            <c:idx val="3"/>
            <c:bubble3D val="0"/>
            <c:spPr>
              <a:solidFill>
                <a:schemeClr val="bg1"/>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5f0cb42a-21f0-4582-8df5-08b586f96cf8}"/>
      </c:ext>
    </c:extLst>
  </c:chart>
  <c:spPr>
    <a:noFill/>
    <a:ln>
      <a:noFill/>
    </a:ln>
    <a:effectLst/>
  </c:spPr>
  <c:txPr>
    <a:bodyPr/>
    <a:lstStyle/>
    <a:p>
      <a:pPr>
        <a:defRPr lang="en-US"/>
      </a:pPr>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bg1"/>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accent3"/>
              </a:solidFill>
              <a:ln w="19050">
                <a:noFill/>
              </a:ln>
              <a:effectLst>
                <a:outerShdw blurRad="50800" dist="38100" dir="8100000" algn="tr" rotWithShape="0">
                  <a:prstClr val="black">
                    <a:alpha val="40000"/>
                  </a:prstClr>
                </a:outerShdw>
              </a:effectLst>
            </c:spPr>
          </c:dPt>
          <c:dPt>
            <c:idx val="3"/>
            <c:bubble3D val="0"/>
            <c:spPr>
              <a:solidFill>
                <a:schemeClr val="accent4"/>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98814d3a-4c6c-43cd-a851-47d5ff7fa65a}"/>
      </c:ext>
    </c:extLst>
  </c:chart>
  <c:spPr>
    <a:noFill/>
    <a:ln>
      <a:noFill/>
    </a:ln>
    <a:effectLst/>
  </c:spPr>
  <c:txPr>
    <a:bodyPr/>
    <a:lstStyle/>
    <a:p>
      <a:pPr>
        <a:defRPr lang="en-US"/>
      </a:pPr>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w="19050">
              <a:noFill/>
            </a:ln>
            <a:effectLst>
              <a:outerShdw blurRad="50800" dist="38100" dir="8100000" algn="tr" rotWithShape="0">
                <a:prstClr val="black">
                  <a:alpha val="40000"/>
                </a:prstClr>
              </a:outerShdw>
            </a:effectLst>
          </c:spPr>
          <c:explosion val="0"/>
          <c:dPt>
            <c:idx val="0"/>
            <c:bubble3D val="0"/>
            <c:spPr>
              <a:solidFill>
                <a:schemeClr val="bg2"/>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bg2"/>
              </a:solidFill>
              <a:ln w="19050">
                <a:noFill/>
              </a:ln>
              <a:effectLst>
                <a:outerShdw blurRad="50800" dist="38100" dir="8100000" algn="tr" rotWithShape="0">
                  <a:prstClr val="black">
                    <a:alpha val="40000"/>
                  </a:prstClr>
                </a:outerShdw>
              </a:effectLst>
            </c:spPr>
          </c:dPt>
          <c:dPt>
            <c:idx val="3"/>
            <c:bubble3D val="0"/>
            <c:spPr>
              <a:solidFill>
                <a:schemeClr val="bg2"/>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50dcf87e-4017-4a31-a1c8-14dcbdb7ceec}"/>
      </c:ext>
    </c:extLst>
  </c:chart>
  <c:spPr>
    <a:noFill/>
    <a:ln>
      <a:noFill/>
    </a:ln>
    <a:effectLst/>
  </c:spPr>
  <c:txPr>
    <a:bodyPr/>
    <a:lstStyle/>
    <a:p>
      <a:pPr>
        <a:defRPr lang="en-US"/>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bg1"/>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accent3"/>
              </a:solidFill>
              <a:ln w="19050">
                <a:noFill/>
              </a:ln>
              <a:effectLst>
                <a:outerShdw blurRad="50800" dist="38100" dir="8100000" algn="tr" rotWithShape="0">
                  <a:prstClr val="black">
                    <a:alpha val="40000"/>
                  </a:prstClr>
                </a:outerShdw>
              </a:effectLst>
            </c:spPr>
          </c:dPt>
          <c:dPt>
            <c:idx val="3"/>
            <c:bubble3D val="0"/>
            <c:spPr>
              <a:solidFill>
                <a:schemeClr val="accent4"/>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8b391e32-2a58-47bf-b767-ea5e242ec7d2}"/>
      </c:ext>
    </c:extLst>
  </c:chart>
  <c:spPr>
    <a:noFill/>
    <a:ln>
      <a:noFill/>
    </a:ln>
    <a:effectLst/>
  </c:spPr>
  <c:txPr>
    <a:bodyPr/>
    <a:lstStyle/>
    <a:p>
      <a:pPr>
        <a:defRPr lang="en-US"/>
      </a:pPr>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bg1"/>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accent3"/>
              </a:solidFill>
              <a:ln w="19050">
                <a:noFill/>
              </a:ln>
              <a:effectLst>
                <a:outerShdw blurRad="50800" dist="38100" dir="8100000" algn="tr" rotWithShape="0">
                  <a:prstClr val="black">
                    <a:alpha val="40000"/>
                  </a:prstClr>
                </a:outerShdw>
              </a:effectLst>
            </c:spPr>
          </c:dPt>
          <c:dPt>
            <c:idx val="3"/>
            <c:bubble3D val="0"/>
            <c:spPr>
              <a:solidFill>
                <a:schemeClr val="accent4"/>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0fc7e507-5b01-4e19-8da7-0037c513fcd7}"/>
      </c:ext>
    </c:extLst>
  </c:chart>
  <c:spPr>
    <a:noFill/>
    <a:ln>
      <a:noFill/>
    </a:ln>
    <a:effectLst/>
  </c:spPr>
  <c:txPr>
    <a:bodyPr/>
    <a:lstStyle/>
    <a:p>
      <a:pPr>
        <a:defRPr lang="en-US"/>
      </a:pPr>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w="19050">
              <a:noFill/>
            </a:ln>
            <a:effectLst>
              <a:outerShdw blurRad="50800" dist="38100" dir="8100000" algn="tr" rotWithShape="0">
                <a:prstClr val="black">
                  <a:alpha val="40000"/>
                </a:prstClr>
              </a:outerShdw>
            </a:effectLst>
          </c:spPr>
          <c:explosion val="0"/>
          <c:dPt>
            <c:idx val="0"/>
            <c:bubble3D val="0"/>
            <c:spPr>
              <a:solidFill>
                <a:schemeClr val="bg2"/>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bg2"/>
              </a:solidFill>
              <a:ln w="19050">
                <a:noFill/>
              </a:ln>
              <a:effectLst>
                <a:outerShdw blurRad="50800" dist="38100" dir="8100000" algn="tr" rotWithShape="0">
                  <a:prstClr val="black">
                    <a:alpha val="40000"/>
                  </a:prstClr>
                </a:outerShdw>
              </a:effectLst>
            </c:spPr>
          </c:dPt>
          <c:dPt>
            <c:idx val="3"/>
            <c:bubble3D val="0"/>
            <c:spPr>
              <a:solidFill>
                <a:schemeClr val="bg2"/>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bbb6b4e7-c384-46c3-a906-193ea609ccd5}"/>
      </c:ext>
    </c:extLst>
  </c:chart>
  <c:spPr>
    <a:noFill/>
    <a:ln>
      <a:noFill/>
    </a:ln>
    <a:effectLst/>
  </c:spPr>
  <c:txPr>
    <a:bodyPr/>
    <a:lstStyle/>
    <a:p>
      <a:pPr>
        <a:defRPr lang="en-US"/>
      </a:pPr>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bg2"/>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accent3"/>
              </a:solidFill>
              <a:ln w="19050">
                <a:noFill/>
              </a:ln>
              <a:effectLst>
                <a:outerShdw blurRad="50800" dist="38100" dir="8100000" algn="tr" rotWithShape="0">
                  <a:prstClr val="black">
                    <a:alpha val="40000"/>
                  </a:prstClr>
                </a:outerShdw>
              </a:effectLst>
            </c:spPr>
          </c:dPt>
          <c:dPt>
            <c:idx val="3"/>
            <c:bubble3D val="0"/>
            <c:spPr>
              <a:solidFill>
                <a:schemeClr val="accent4"/>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b8c209df-66bc-4baa-8bda-d7f41f83d6b2}"/>
      </c:ext>
    </c:extLst>
  </c:chart>
  <c:spPr>
    <a:noFill/>
    <a:ln>
      <a:noFill/>
    </a:ln>
    <a:effectLst/>
  </c:spPr>
  <c:txPr>
    <a:bodyPr/>
    <a:lstStyle/>
    <a:p>
      <a:pPr>
        <a:defRPr lang="en-US"/>
      </a:pPr>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w="19050">
              <a:noFill/>
            </a:ln>
            <a:effectLst>
              <a:outerShdw blurRad="50800" dist="38100" dir="8100000" algn="tr" rotWithShape="0">
                <a:prstClr val="black">
                  <a:alpha val="40000"/>
                </a:prstClr>
              </a:outerShdw>
            </a:effectLst>
          </c:spPr>
          <c:explosion val="0"/>
          <c:dPt>
            <c:idx val="0"/>
            <c:bubble3D val="0"/>
            <c:spPr>
              <a:solidFill>
                <a:schemeClr val="bg2"/>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bg2"/>
              </a:solidFill>
              <a:ln w="19050">
                <a:noFill/>
              </a:ln>
              <a:effectLst>
                <a:outerShdw blurRad="50800" dist="38100" dir="8100000" algn="tr" rotWithShape="0">
                  <a:prstClr val="black">
                    <a:alpha val="40000"/>
                  </a:prstClr>
                </a:outerShdw>
              </a:effectLst>
            </c:spPr>
          </c:dPt>
          <c:dPt>
            <c:idx val="3"/>
            <c:bubble3D val="0"/>
            <c:spPr>
              <a:solidFill>
                <a:schemeClr val="bg2"/>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420014e7-4532-4cb2-9a7b-50da51a01a09}"/>
      </c:ext>
    </c:extLst>
  </c:chart>
  <c:spPr>
    <a:noFill/>
    <a:ln>
      <a:noFill/>
    </a:ln>
    <a:effectLst/>
  </c:spPr>
  <c:txPr>
    <a:bodyPr/>
    <a:lstStyle/>
    <a:p>
      <a:pPr>
        <a:defRPr lang="en-US"/>
      </a:pPr>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w="19050">
              <a:noFill/>
            </a:ln>
            <a:effectLst>
              <a:outerShdw blurRad="50800" dist="38100" dir="8100000" algn="tr" rotWithShape="0">
                <a:prstClr val="black">
                  <a:alpha val="40000"/>
                </a:prstClr>
              </a:outerShdw>
            </a:effectLst>
          </c:spPr>
          <c:explosion val="0"/>
          <c:dPt>
            <c:idx val="0"/>
            <c:bubble3D val="0"/>
            <c:spPr>
              <a:solidFill>
                <a:schemeClr val="bg1"/>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bg1"/>
              </a:solidFill>
              <a:ln w="19050">
                <a:noFill/>
              </a:ln>
              <a:effectLst>
                <a:outerShdw blurRad="50800" dist="38100" dir="8100000" algn="tr" rotWithShape="0">
                  <a:prstClr val="black">
                    <a:alpha val="40000"/>
                  </a:prstClr>
                </a:outerShdw>
              </a:effectLst>
            </c:spPr>
          </c:dPt>
          <c:dPt>
            <c:idx val="3"/>
            <c:bubble3D val="0"/>
            <c:spPr>
              <a:solidFill>
                <a:schemeClr val="bg1"/>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cfb985ab-6b71-4e5d-85ab-3a12c90215b1}"/>
      </c:ext>
    </c:extLst>
  </c:chart>
  <c:spPr>
    <a:noFill/>
    <a:ln>
      <a:noFill/>
    </a:ln>
    <a:effectLst/>
  </c:spPr>
  <c:txPr>
    <a:bodyPr/>
    <a:lstStyle/>
    <a:p>
      <a:pPr>
        <a:defRPr lang="en-US"/>
      </a:pPr>
    </a:p>
  </c:tx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bg1"/>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accent3"/>
              </a:solidFill>
              <a:ln w="19050">
                <a:noFill/>
              </a:ln>
              <a:effectLst>
                <a:outerShdw blurRad="50800" dist="38100" dir="8100000" algn="tr" rotWithShape="0">
                  <a:prstClr val="black">
                    <a:alpha val="40000"/>
                  </a:prstClr>
                </a:outerShdw>
              </a:effectLst>
            </c:spPr>
          </c:dPt>
          <c:dPt>
            <c:idx val="3"/>
            <c:bubble3D val="0"/>
            <c:spPr>
              <a:solidFill>
                <a:schemeClr val="accent4"/>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d9db1b20-d1c9-442d-9d5b-c73a71b781c8}"/>
      </c:ext>
    </c:extLst>
  </c:chart>
  <c:spPr>
    <a:noFill/>
    <a:ln>
      <a:noFill/>
    </a:ln>
    <a:effectLst/>
  </c:spPr>
  <c:txPr>
    <a:bodyPr/>
    <a:lstStyle/>
    <a:p>
      <a:pPr>
        <a:defRPr lang="en-US"/>
      </a:pPr>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bg1"/>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accent3"/>
              </a:solidFill>
              <a:ln w="19050">
                <a:noFill/>
              </a:ln>
              <a:effectLst>
                <a:outerShdw blurRad="50800" dist="38100" dir="8100000" algn="tr" rotWithShape="0">
                  <a:prstClr val="black">
                    <a:alpha val="40000"/>
                  </a:prstClr>
                </a:outerShdw>
              </a:effectLst>
            </c:spPr>
          </c:dPt>
          <c:dPt>
            <c:idx val="3"/>
            <c:bubble3D val="0"/>
            <c:spPr>
              <a:solidFill>
                <a:schemeClr val="accent4"/>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1a80cf3f-8515-43c0-949c-2e2a95d2cff9}"/>
      </c:ext>
    </c:extLst>
  </c:chart>
  <c:spPr>
    <a:noFill/>
    <a:ln>
      <a:noFill/>
    </a:ln>
    <a:effectLst/>
  </c:spPr>
  <c:txPr>
    <a:bodyPr/>
    <a:lstStyle/>
    <a:p>
      <a:pPr>
        <a:defRPr lang="en-US"/>
      </a:pPr>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w="19050">
              <a:noFill/>
            </a:ln>
            <a:effectLst>
              <a:outerShdw blurRad="50800" dist="38100" dir="8100000" algn="tr" rotWithShape="0">
                <a:prstClr val="black">
                  <a:alpha val="40000"/>
                </a:prstClr>
              </a:outerShdw>
            </a:effectLst>
          </c:spPr>
          <c:explosion val="0"/>
          <c:dPt>
            <c:idx val="0"/>
            <c:bubble3D val="0"/>
            <c:spPr>
              <a:solidFill>
                <a:schemeClr val="bg2"/>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bg2"/>
              </a:solidFill>
              <a:ln w="19050">
                <a:noFill/>
              </a:ln>
              <a:effectLst>
                <a:outerShdw blurRad="50800" dist="38100" dir="8100000" algn="tr" rotWithShape="0">
                  <a:prstClr val="black">
                    <a:alpha val="40000"/>
                  </a:prstClr>
                </a:outerShdw>
              </a:effectLst>
            </c:spPr>
          </c:dPt>
          <c:dPt>
            <c:idx val="3"/>
            <c:bubble3D val="0"/>
            <c:spPr>
              <a:solidFill>
                <a:schemeClr val="bg2"/>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c29674c4-d285-48b5-be67-2cfc2e998370}"/>
      </c:ext>
    </c:extLst>
  </c:chart>
  <c:spPr>
    <a:noFill/>
    <a:ln>
      <a:noFill/>
    </a:ln>
    <a:effectLst/>
  </c:spPr>
  <c:txPr>
    <a:bodyPr/>
    <a:lstStyle/>
    <a:p>
      <a:pPr>
        <a:defRPr lang="en-US"/>
      </a:pPr>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bg2"/>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accent3"/>
              </a:solidFill>
              <a:ln w="19050">
                <a:noFill/>
              </a:ln>
              <a:effectLst>
                <a:outerShdw blurRad="50800" dist="38100" dir="8100000" algn="tr" rotWithShape="0">
                  <a:prstClr val="black">
                    <a:alpha val="40000"/>
                  </a:prstClr>
                </a:outerShdw>
              </a:effectLst>
            </c:spPr>
          </c:dPt>
          <c:dPt>
            <c:idx val="3"/>
            <c:bubble3D val="0"/>
            <c:spPr>
              <a:solidFill>
                <a:schemeClr val="accent4"/>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0eec5fcf-7b79-4105-98b9-2b1ea1ccdf43}"/>
      </c:ext>
    </c:extLst>
  </c:chart>
  <c:spPr>
    <a:noFill/>
    <a:ln>
      <a:noFill/>
    </a:ln>
    <a:effectLst/>
  </c:spPr>
  <c:txPr>
    <a:bodyPr/>
    <a:lstStyle/>
    <a:p>
      <a:pPr>
        <a:defRPr lang="en-US"/>
      </a:pPr>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accent2"/>
              </a:solidFill>
              <a:ln w="19050">
                <a:noFill/>
              </a:ln>
              <a:effectLst>
                <a:outerShdw blurRad="50800" dist="38100" dir="8100000" algn="tr" rotWithShape="0">
                  <a:prstClr val="black">
                    <a:alpha val="40000"/>
                  </a:prstClr>
                </a:outerShdw>
              </a:effectLst>
            </c:spPr>
          </c:dPt>
          <c:dPt>
            <c:idx val="1"/>
            <c:bubble3D val="0"/>
            <c:spPr>
              <a:solidFill>
                <a:schemeClr val="accent6"/>
              </a:solidFill>
              <a:ln w="19050">
                <a:noFill/>
              </a:ln>
              <a:effectLst>
                <a:outerShdw blurRad="50800" dist="38100" dir="8100000" algn="tr" rotWithShape="0">
                  <a:prstClr val="black">
                    <a:alpha val="40000"/>
                  </a:prstClr>
                </a:outerShdw>
              </a:effectLst>
            </c:spPr>
          </c:dPt>
          <c:dPt>
            <c:idx val="2"/>
            <c:bubble3D val="0"/>
            <c:spPr>
              <a:solidFill>
                <a:schemeClr val="accent1"/>
              </a:solidFill>
              <a:ln w="19050">
                <a:noFill/>
              </a:ln>
              <a:effectLst>
                <a:outerShdw blurRad="50800" dist="38100" dir="8100000" algn="tr" rotWithShape="0">
                  <a:prstClr val="black">
                    <a:alpha val="40000"/>
                  </a:prstClr>
                </a:outerShdw>
              </a:effectLst>
            </c:spPr>
          </c:dPt>
          <c:dPt>
            <c:idx val="3"/>
            <c:bubble3D val="0"/>
            <c:spPr>
              <a:solidFill>
                <a:schemeClr val="tx2"/>
              </a:solidFill>
              <a:ln w="19050">
                <a:noFill/>
              </a:ln>
              <a:effectLst>
                <a:outerShdw blurRad="50800" dist="38100" dir="8100000" algn="tr" rotWithShape="0">
                  <a:prstClr val="black">
                    <a:alpha val="40000"/>
                  </a:prstClr>
                </a:outerShdw>
              </a:effectLst>
            </c:spPr>
          </c:dPt>
          <c:dLbls>
            <c:delete val="1"/>
          </c:dLbls>
          <c:cat>
            <c:strRef>
              <c:f>Sheet1!$A$2:$A$5</c:f>
              <c:strCache>
                <c:ptCount val="4"/>
                <c:pt idx="0">
                  <c:v>1st Qtr</c:v>
                </c:pt>
                <c:pt idx="1">
                  <c:v>2nd Qtr</c:v>
                </c:pt>
                <c:pt idx="2">
                  <c:v>3rd Qtr</c:v>
                </c:pt>
                <c:pt idx="3">
                  <c:v>4th Qtr</c:v>
                </c:pt>
              </c:strCache>
            </c:strRef>
          </c:cat>
          <c:val>
            <c:numRef>
              <c:f>Sheet1!$B$2:$B$5</c:f>
              <c:numCache>
                <c:formatCode>General</c:formatCode>
                <c:ptCount val="4"/>
                <c:pt idx="0">
                  <c:v>25</c:v>
                </c:pt>
                <c:pt idx="1">
                  <c:v>25</c:v>
                </c:pt>
                <c:pt idx="2">
                  <c:v>25</c:v>
                </c:pt>
                <c:pt idx="3">
                  <c:v>25</c:v>
                </c:pt>
              </c:numCache>
            </c:numRef>
          </c:val>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extLst>
      <c:ext uri="{0b15fc19-7d7d-44ad-8c2d-2c3a37ce22c3}">
        <chartProps xmlns="https://web.wps.cn/et/2018/main" chartId="{37432074-c98e-4746-a263-362c352cc1b5}"/>
      </c:ext>
    </c:extLst>
  </c:chart>
  <c:spPr>
    <a:noFill/>
    <a:ln>
      <a:noFill/>
    </a:ln>
    <a:effectLst/>
  </c:spPr>
  <c:txPr>
    <a:bodyPr/>
    <a:lstStyle/>
    <a:p>
      <a:pPr>
        <a:defRPr lang="en-US"/>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w="19050">
              <a:noFill/>
            </a:ln>
            <a:effectLst>
              <a:outerShdw blurRad="50800" dist="38100" dir="8100000" algn="tr" rotWithShape="0">
                <a:prstClr val="black">
                  <a:alpha val="40000"/>
                </a:prstClr>
              </a:outerShdw>
            </a:effectLst>
          </c:spPr>
          <c:explosion val="0"/>
          <c:dPt>
            <c:idx val="0"/>
            <c:bubble3D val="0"/>
            <c:spPr>
              <a:solidFill>
                <a:schemeClr val="bg2"/>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bg2"/>
              </a:solidFill>
              <a:ln w="19050">
                <a:noFill/>
              </a:ln>
              <a:effectLst>
                <a:outerShdw blurRad="50800" dist="38100" dir="8100000" algn="tr" rotWithShape="0">
                  <a:prstClr val="black">
                    <a:alpha val="40000"/>
                  </a:prstClr>
                </a:outerShdw>
              </a:effectLst>
            </c:spPr>
          </c:dPt>
          <c:dPt>
            <c:idx val="3"/>
            <c:bubble3D val="0"/>
            <c:spPr>
              <a:solidFill>
                <a:schemeClr val="bg2"/>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e473af80-f779-437f-bc5f-9029b74c83c8}"/>
      </c:ext>
    </c:extLst>
  </c:chart>
  <c:spPr>
    <a:noFill/>
    <a:ln>
      <a:noFill/>
    </a:ln>
    <a:effectLst/>
  </c:spPr>
  <c:txPr>
    <a:bodyPr/>
    <a:lstStyle/>
    <a:p>
      <a:pPr>
        <a:defRPr lang="en-US"/>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bg2"/>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accent3"/>
              </a:solidFill>
              <a:ln w="19050">
                <a:noFill/>
              </a:ln>
              <a:effectLst>
                <a:outerShdw blurRad="50800" dist="38100" dir="8100000" algn="tr" rotWithShape="0">
                  <a:prstClr val="black">
                    <a:alpha val="40000"/>
                  </a:prstClr>
                </a:outerShdw>
              </a:effectLst>
            </c:spPr>
          </c:dPt>
          <c:dPt>
            <c:idx val="3"/>
            <c:bubble3D val="0"/>
            <c:spPr>
              <a:solidFill>
                <a:schemeClr val="accent4"/>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ac5e005d-ea15-42dc-83b0-91fe08b08252}"/>
      </c:ext>
    </c:extLst>
  </c:chart>
  <c:spPr>
    <a:noFill/>
    <a:ln>
      <a:noFill/>
    </a:ln>
    <a:effectLst/>
  </c:spPr>
  <c:txPr>
    <a:bodyPr/>
    <a:lstStyle/>
    <a:p>
      <a:pPr>
        <a:defRPr lang="en-US"/>
      </a:pP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w="19050">
              <a:noFill/>
            </a:ln>
            <a:effectLst>
              <a:outerShdw blurRad="50800" dist="38100" dir="8100000" algn="tr" rotWithShape="0">
                <a:prstClr val="black">
                  <a:alpha val="40000"/>
                </a:prstClr>
              </a:outerShdw>
            </a:effectLst>
          </c:spPr>
          <c:explosion val="0"/>
          <c:dPt>
            <c:idx val="0"/>
            <c:bubble3D val="0"/>
            <c:spPr>
              <a:solidFill>
                <a:schemeClr val="bg2"/>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bg2"/>
              </a:solidFill>
              <a:ln w="19050">
                <a:noFill/>
              </a:ln>
              <a:effectLst>
                <a:outerShdw blurRad="50800" dist="38100" dir="8100000" algn="tr" rotWithShape="0">
                  <a:prstClr val="black">
                    <a:alpha val="40000"/>
                  </a:prstClr>
                </a:outerShdw>
              </a:effectLst>
            </c:spPr>
          </c:dPt>
          <c:dPt>
            <c:idx val="3"/>
            <c:bubble3D val="0"/>
            <c:spPr>
              <a:solidFill>
                <a:schemeClr val="bg2"/>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620ae26c-8312-432a-8865-39bb5380c22f}"/>
      </c:ext>
    </c:extLst>
  </c:chart>
  <c:spPr>
    <a:noFill/>
    <a:ln>
      <a:noFill/>
    </a:ln>
    <a:effectLst/>
  </c:spPr>
  <c:txPr>
    <a:bodyPr/>
    <a:lstStyle/>
    <a:p>
      <a:pPr>
        <a:defRPr lang="en-US"/>
      </a:pP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w="19050">
              <a:noFill/>
            </a:ln>
            <a:effectLst>
              <a:outerShdw blurRad="50800" dist="38100" dir="8100000" algn="tr" rotWithShape="0">
                <a:prstClr val="black">
                  <a:alpha val="40000"/>
                </a:prstClr>
              </a:outerShdw>
            </a:effectLst>
          </c:spPr>
          <c:explosion val="0"/>
          <c:dPt>
            <c:idx val="0"/>
            <c:bubble3D val="0"/>
            <c:spPr>
              <a:solidFill>
                <a:schemeClr val="bg1"/>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bg1"/>
              </a:solidFill>
              <a:ln w="19050">
                <a:noFill/>
              </a:ln>
              <a:effectLst>
                <a:outerShdw blurRad="50800" dist="38100" dir="8100000" algn="tr" rotWithShape="0">
                  <a:prstClr val="black">
                    <a:alpha val="40000"/>
                  </a:prstClr>
                </a:outerShdw>
              </a:effectLst>
            </c:spPr>
          </c:dPt>
          <c:dPt>
            <c:idx val="3"/>
            <c:bubble3D val="0"/>
            <c:spPr>
              <a:solidFill>
                <a:schemeClr val="bg1"/>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489c191f-0382-4d41-b246-353d78aa0d7c}"/>
      </c:ext>
    </c:extLst>
  </c:chart>
  <c:spPr>
    <a:noFill/>
    <a:ln>
      <a:noFill/>
    </a:ln>
    <a:effectLst/>
  </c:spPr>
  <c:txPr>
    <a:bodyPr/>
    <a:lstStyle/>
    <a:p>
      <a:pPr>
        <a:defRPr lang="en-US"/>
      </a:pP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9050">
              <a:noFill/>
            </a:ln>
            <a:effectLst>
              <a:outerShdw blurRad="50800" dist="38100" dir="8100000" algn="tr" rotWithShape="0">
                <a:prstClr val="black">
                  <a:alpha val="40000"/>
                </a:prstClr>
              </a:outerShdw>
            </a:effectLst>
          </c:spPr>
          <c:explosion val="0"/>
          <c:dPt>
            <c:idx val="0"/>
            <c:bubble3D val="0"/>
            <c:spPr>
              <a:solidFill>
                <a:schemeClr val="bg1"/>
              </a:solidFill>
              <a:ln w="19050">
                <a:noFill/>
              </a:ln>
              <a:effectLst>
                <a:outerShdw blurRad="50800" dist="38100" dir="8100000" algn="tr" rotWithShape="0">
                  <a:prstClr val="black">
                    <a:alpha val="40000"/>
                  </a:prstClr>
                </a:outerShdw>
              </a:effectLst>
            </c:spPr>
          </c:dPt>
          <c:dPt>
            <c:idx val="1"/>
            <c:bubble3D val="0"/>
            <c:spPr>
              <a:solidFill>
                <a:schemeClr val="accent1"/>
              </a:solidFill>
              <a:ln w="19050">
                <a:noFill/>
              </a:ln>
              <a:effectLst>
                <a:outerShdw blurRad="50800" dist="38100" dir="8100000" algn="tr" rotWithShape="0">
                  <a:prstClr val="black">
                    <a:alpha val="40000"/>
                  </a:prstClr>
                </a:outerShdw>
              </a:effectLst>
            </c:spPr>
          </c:dPt>
          <c:dPt>
            <c:idx val="2"/>
            <c:bubble3D val="0"/>
            <c:spPr>
              <a:solidFill>
                <a:schemeClr val="accent3"/>
              </a:solidFill>
              <a:ln w="19050">
                <a:noFill/>
              </a:ln>
              <a:effectLst>
                <a:outerShdw blurRad="50800" dist="38100" dir="8100000" algn="tr" rotWithShape="0">
                  <a:prstClr val="black">
                    <a:alpha val="40000"/>
                  </a:prstClr>
                </a:outerShdw>
              </a:effectLst>
            </c:spPr>
          </c:dPt>
          <c:dPt>
            <c:idx val="3"/>
            <c:bubble3D val="0"/>
            <c:spPr>
              <a:solidFill>
                <a:schemeClr val="accent4"/>
              </a:solidFill>
              <a:ln w="19050">
                <a:noFill/>
              </a:ln>
              <a:effectLst>
                <a:outerShdw blurRad="50800" dist="38100" dir="8100000" algn="tr" rotWithShape="0">
                  <a:prstClr val="black">
                    <a:alpha val="40000"/>
                  </a:prstClr>
                </a:outerShdw>
              </a:effectLst>
            </c:spPr>
          </c:dPt>
          <c:dLbls>
            <c:delete val="1"/>
          </c:dLbls>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c:ext uri="{0b15fc19-7d7d-44ad-8c2d-2c3a37ce22c3}">
        <chartProps xmlns="https://web.wps.cn/et/2018/main" chartId="{cb09d978-d747-4ce2-b30b-5bb4df74bb96}"/>
      </c:ext>
    </c:extLst>
  </c:chart>
  <c:spPr>
    <a:noFill/>
    <a:ln>
      <a:noFill/>
    </a:ln>
    <a:effectLst/>
  </c:spPr>
  <c:txPr>
    <a:bodyPr/>
    <a:lstStyle/>
    <a:p>
      <a:pPr>
        <a:defRPr lang="en-US"/>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6" name="Shape 4096"/>
        <p:cNvGrpSpPr/>
        <p:nvPr/>
      </p:nvGrpSpPr>
      <p:grpSpPr>
        <a:xfrm>
          <a:off x="0" y="0"/>
          <a:ext cx="0" cy="0"/>
          <a:chOff x="0" y="0"/>
          <a:chExt cx="0" cy="0"/>
        </a:xfrm>
      </p:grpSpPr>
      <p:sp>
        <p:nvSpPr>
          <p:cNvPr id="4097" name="Google Shape;4097;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8" name="Google Shape;409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9" name="Shape 4489"/>
        <p:cNvGrpSpPr/>
        <p:nvPr/>
      </p:nvGrpSpPr>
      <p:grpSpPr>
        <a:xfrm>
          <a:off x="0" y="0"/>
          <a:ext cx="0" cy="0"/>
          <a:chOff x="0" y="0"/>
          <a:chExt cx="0" cy="0"/>
        </a:xfrm>
      </p:grpSpPr>
      <p:sp>
        <p:nvSpPr>
          <p:cNvPr id="4490" name="Google Shape;4490;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1" name="Google Shape;449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4" name="Shape 4504"/>
        <p:cNvGrpSpPr/>
        <p:nvPr/>
      </p:nvGrpSpPr>
      <p:grpSpPr>
        <a:xfrm>
          <a:off x="0" y="0"/>
          <a:ext cx="0" cy="0"/>
          <a:chOff x="0" y="0"/>
          <a:chExt cx="0" cy="0"/>
        </a:xfrm>
      </p:grpSpPr>
      <p:sp>
        <p:nvSpPr>
          <p:cNvPr id="4505" name="Google Shape;4505;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06" name="Google Shape;450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7" name="Shape 4547"/>
        <p:cNvGrpSpPr/>
        <p:nvPr/>
      </p:nvGrpSpPr>
      <p:grpSpPr>
        <a:xfrm>
          <a:off x="0" y="0"/>
          <a:ext cx="0" cy="0"/>
          <a:chOff x="0" y="0"/>
          <a:chExt cx="0" cy="0"/>
        </a:xfrm>
      </p:grpSpPr>
      <p:sp>
        <p:nvSpPr>
          <p:cNvPr id="4548" name="Google Shape;4548;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49" name="Google Shape;454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4" name="Shape 4554"/>
        <p:cNvGrpSpPr/>
        <p:nvPr/>
      </p:nvGrpSpPr>
      <p:grpSpPr>
        <a:xfrm>
          <a:off x="0" y="0"/>
          <a:ext cx="0" cy="0"/>
          <a:chOff x="0" y="0"/>
          <a:chExt cx="0" cy="0"/>
        </a:xfrm>
      </p:grpSpPr>
      <p:sp>
        <p:nvSpPr>
          <p:cNvPr id="4555" name="Google Shape;455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56" name="Google Shape;4556;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Debrief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Knowing customers will help in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Stronger indicators of what they need</a:t>
            </a:r>
            <a:endParaRPr/>
          </a:p>
          <a:p>
            <a:pPr indent="0" lvl="0" marL="0" rtl="0" algn="l">
              <a:spcBef>
                <a:spcPts val="0"/>
              </a:spcBef>
              <a:spcAft>
                <a:spcPts val="0"/>
              </a:spcAft>
              <a:buNone/>
            </a:pPr>
            <a:r>
              <a:rPr lang="en-US"/>
              <a:t>Ideal Customer Profile</a:t>
            </a:r>
            <a:endParaRPr/>
          </a:p>
          <a:p>
            <a:pPr indent="0" lvl="0" marL="0" rtl="0" algn="l">
              <a:spcBef>
                <a:spcPts val="0"/>
              </a:spcBef>
              <a:spcAft>
                <a:spcPts val="0"/>
              </a:spcAft>
              <a:buNone/>
            </a:pPr>
            <a:r>
              <a:rPr lang="en-US"/>
              <a:t>Non-Ideal Customer Profile</a:t>
            </a:r>
            <a:endParaRPr/>
          </a:p>
          <a:p>
            <a:pPr indent="0" lvl="0" marL="0" rtl="0" algn="l">
              <a:spcBef>
                <a:spcPts val="0"/>
              </a:spcBef>
              <a:spcAft>
                <a:spcPts val="0"/>
              </a:spcAft>
              <a:buNone/>
            </a:pPr>
            <a:r>
              <a:rPr lang="en-US"/>
              <a:t>Define why the customer would want to work with you</a:t>
            </a:r>
            <a:endParaRPr/>
          </a:p>
          <a:p>
            <a:pPr indent="0" lvl="0" marL="0" rtl="0" algn="l">
              <a:spcBef>
                <a:spcPts val="0"/>
              </a:spcBef>
              <a:spcAft>
                <a:spcPts val="0"/>
              </a:spcAft>
              <a:buNone/>
            </a:pPr>
            <a:r>
              <a:rPr lang="en-US"/>
              <a:t> “Jobs theory” or “jobs to be done” framework</a:t>
            </a:r>
            <a:endParaRPr/>
          </a:p>
          <a:p>
            <a:pPr indent="0" lvl="0" marL="0" rtl="0" algn="l">
              <a:spcBef>
                <a:spcPts val="0"/>
              </a:spcBef>
              <a:spcAft>
                <a:spcPts val="0"/>
              </a:spcAft>
              <a:buNone/>
            </a:pPr>
            <a:r>
              <a:rPr lang="en-US"/>
              <a:t>Customer Interviews –MOMs Test</a:t>
            </a:r>
            <a:endParaRPr/>
          </a:p>
          <a:p>
            <a:pPr indent="0" lvl="0" marL="0" rtl="0" algn="l">
              <a:spcBef>
                <a:spcPts val="0"/>
              </a:spcBef>
              <a:spcAft>
                <a:spcPts val="0"/>
              </a:spcAft>
              <a:buNone/>
            </a:pPr>
            <a:r>
              <a:rPr lang="en-US"/>
              <a:t>Open up opportunities for connection and alignment of sales and marketing tactics/Strategies </a:t>
            </a:r>
            <a:endParaRPr/>
          </a:p>
          <a:p>
            <a:pPr indent="0" lvl="0" marL="0" rtl="0" algn="l">
              <a:spcBef>
                <a:spcPts val="0"/>
              </a:spcBef>
              <a:spcAft>
                <a:spcPts val="0"/>
              </a:spcAft>
              <a:buNone/>
            </a:pPr>
            <a:r>
              <a:t/>
            </a:r>
            <a:endParaRPr/>
          </a:p>
        </p:txBody>
      </p:sp>
      <p:sp>
        <p:nvSpPr>
          <p:cNvPr id="4557" name="Google Shape;4557;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2" name="Shape 4572"/>
        <p:cNvGrpSpPr/>
        <p:nvPr/>
      </p:nvGrpSpPr>
      <p:grpSpPr>
        <a:xfrm>
          <a:off x="0" y="0"/>
          <a:ext cx="0" cy="0"/>
          <a:chOff x="0" y="0"/>
          <a:chExt cx="0" cy="0"/>
        </a:xfrm>
      </p:grpSpPr>
      <p:sp>
        <p:nvSpPr>
          <p:cNvPr id="4573" name="Google Shape;4573;g3219b59e63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4" name="Google Shape;4574;g3219b59e63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Debrief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Knowing customers will help in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Stronger indicators of what they need</a:t>
            </a:r>
            <a:endParaRPr/>
          </a:p>
          <a:p>
            <a:pPr indent="0" lvl="0" marL="0" rtl="0" algn="l">
              <a:spcBef>
                <a:spcPts val="0"/>
              </a:spcBef>
              <a:spcAft>
                <a:spcPts val="0"/>
              </a:spcAft>
              <a:buNone/>
            </a:pPr>
            <a:r>
              <a:rPr lang="en-US"/>
              <a:t>Ideal Customer Profile</a:t>
            </a:r>
            <a:endParaRPr/>
          </a:p>
          <a:p>
            <a:pPr indent="0" lvl="0" marL="0" rtl="0" algn="l">
              <a:spcBef>
                <a:spcPts val="0"/>
              </a:spcBef>
              <a:spcAft>
                <a:spcPts val="0"/>
              </a:spcAft>
              <a:buNone/>
            </a:pPr>
            <a:r>
              <a:rPr lang="en-US"/>
              <a:t>Non-Ideal Customer Profile</a:t>
            </a:r>
            <a:endParaRPr/>
          </a:p>
          <a:p>
            <a:pPr indent="0" lvl="0" marL="0" rtl="0" algn="l">
              <a:spcBef>
                <a:spcPts val="0"/>
              </a:spcBef>
              <a:spcAft>
                <a:spcPts val="0"/>
              </a:spcAft>
              <a:buNone/>
            </a:pPr>
            <a:r>
              <a:rPr lang="en-US"/>
              <a:t>Define why the customer would want to work with you</a:t>
            </a:r>
            <a:endParaRPr/>
          </a:p>
          <a:p>
            <a:pPr indent="0" lvl="0" marL="0" rtl="0" algn="l">
              <a:spcBef>
                <a:spcPts val="0"/>
              </a:spcBef>
              <a:spcAft>
                <a:spcPts val="0"/>
              </a:spcAft>
              <a:buNone/>
            </a:pPr>
            <a:r>
              <a:rPr lang="en-US"/>
              <a:t> “Jobs theory” or “jobs to be done” framework</a:t>
            </a:r>
            <a:endParaRPr/>
          </a:p>
          <a:p>
            <a:pPr indent="0" lvl="0" marL="0" rtl="0" algn="l">
              <a:spcBef>
                <a:spcPts val="0"/>
              </a:spcBef>
              <a:spcAft>
                <a:spcPts val="0"/>
              </a:spcAft>
              <a:buNone/>
            </a:pPr>
            <a:r>
              <a:rPr lang="en-US"/>
              <a:t>Customer Interviews –MOMs Test</a:t>
            </a:r>
            <a:endParaRPr/>
          </a:p>
          <a:p>
            <a:pPr indent="0" lvl="0" marL="0" rtl="0" algn="l">
              <a:spcBef>
                <a:spcPts val="0"/>
              </a:spcBef>
              <a:spcAft>
                <a:spcPts val="0"/>
              </a:spcAft>
              <a:buNone/>
            </a:pPr>
            <a:r>
              <a:rPr lang="en-US"/>
              <a:t>Open up opportunities for connection and alignment of sales and marketing tactics/Strategies </a:t>
            </a:r>
            <a:endParaRPr/>
          </a:p>
          <a:p>
            <a:pPr indent="0" lvl="0" marL="0" rtl="0" algn="l">
              <a:spcBef>
                <a:spcPts val="0"/>
              </a:spcBef>
              <a:spcAft>
                <a:spcPts val="0"/>
              </a:spcAft>
              <a:buNone/>
            </a:pPr>
            <a:r>
              <a:t/>
            </a:r>
            <a:endParaRPr/>
          </a:p>
        </p:txBody>
      </p:sp>
      <p:sp>
        <p:nvSpPr>
          <p:cNvPr id="4575" name="Google Shape;4575;g3219b59e635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0" name="Shape 4590"/>
        <p:cNvGrpSpPr/>
        <p:nvPr/>
      </p:nvGrpSpPr>
      <p:grpSpPr>
        <a:xfrm>
          <a:off x="0" y="0"/>
          <a:ext cx="0" cy="0"/>
          <a:chOff x="0" y="0"/>
          <a:chExt cx="0" cy="0"/>
        </a:xfrm>
      </p:grpSpPr>
      <p:sp>
        <p:nvSpPr>
          <p:cNvPr id="4591" name="Google Shape;4591;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92" name="Google Shape;459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5" name="Shape 4595"/>
        <p:cNvGrpSpPr/>
        <p:nvPr/>
      </p:nvGrpSpPr>
      <p:grpSpPr>
        <a:xfrm>
          <a:off x="0" y="0"/>
          <a:ext cx="0" cy="0"/>
          <a:chOff x="0" y="0"/>
          <a:chExt cx="0" cy="0"/>
        </a:xfrm>
      </p:grpSpPr>
      <p:sp>
        <p:nvSpPr>
          <p:cNvPr id="4596" name="Google Shape;4596;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97" name="Google Shape;459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1" name="Shape 4601"/>
        <p:cNvGrpSpPr/>
        <p:nvPr/>
      </p:nvGrpSpPr>
      <p:grpSpPr>
        <a:xfrm>
          <a:off x="0" y="0"/>
          <a:ext cx="0" cy="0"/>
          <a:chOff x="0" y="0"/>
          <a:chExt cx="0" cy="0"/>
        </a:xfrm>
      </p:grpSpPr>
      <p:sp>
        <p:nvSpPr>
          <p:cNvPr id="4602" name="Google Shape;4602;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3" name="Google Shape;460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8" name="Shape 4608"/>
        <p:cNvGrpSpPr/>
        <p:nvPr/>
      </p:nvGrpSpPr>
      <p:grpSpPr>
        <a:xfrm>
          <a:off x="0" y="0"/>
          <a:ext cx="0" cy="0"/>
          <a:chOff x="0" y="0"/>
          <a:chExt cx="0" cy="0"/>
        </a:xfrm>
      </p:grpSpPr>
      <p:sp>
        <p:nvSpPr>
          <p:cNvPr id="4609" name="Google Shape;4609;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10" name="Google Shape;461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5" name="Shape 4615"/>
        <p:cNvGrpSpPr/>
        <p:nvPr/>
      </p:nvGrpSpPr>
      <p:grpSpPr>
        <a:xfrm>
          <a:off x="0" y="0"/>
          <a:ext cx="0" cy="0"/>
          <a:chOff x="0" y="0"/>
          <a:chExt cx="0" cy="0"/>
        </a:xfrm>
      </p:grpSpPr>
      <p:sp>
        <p:nvSpPr>
          <p:cNvPr id="4616" name="Google Shape;4616;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17" name="Google Shape;461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3" name="Shape 4103"/>
        <p:cNvGrpSpPr/>
        <p:nvPr/>
      </p:nvGrpSpPr>
      <p:grpSpPr>
        <a:xfrm>
          <a:off x="0" y="0"/>
          <a:ext cx="0" cy="0"/>
          <a:chOff x="0" y="0"/>
          <a:chExt cx="0" cy="0"/>
        </a:xfrm>
      </p:grpSpPr>
      <p:sp>
        <p:nvSpPr>
          <p:cNvPr id="4104" name="Google Shape;4104;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05" name="Google Shape;410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2" name="Shape 4622"/>
        <p:cNvGrpSpPr/>
        <p:nvPr/>
      </p:nvGrpSpPr>
      <p:grpSpPr>
        <a:xfrm>
          <a:off x="0" y="0"/>
          <a:ext cx="0" cy="0"/>
          <a:chOff x="0" y="0"/>
          <a:chExt cx="0" cy="0"/>
        </a:xfrm>
      </p:grpSpPr>
      <p:sp>
        <p:nvSpPr>
          <p:cNvPr id="4623" name="Google Shape;4623;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24" name="Google Shape;462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7" name="Shape 4637"/>
        <p:cNvGrpSpPr/>
        <p:nvPr/>
      </p:nvGrpSpPr>
      <p:grpSpPr>
        <a:xfrm>
          <a:off x="0" y="0"/>
          <a:ext cx="0" cy="0"/>
          <a:chOff x="0" y="0"/>
          <a:chExt cx="0" cy="0"/>
        </a:xfrm>
      </p:grpSpPr>
      <p:sp>
        <p:nvSpPr>
          <p:cNvPr id="4638" name="Google Shape;4638;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9" name="Google Shape;463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6" name="Shape 4676"/>
        <p:cNvGrpSpPr/>
        <p:nvPr/>
      </p:nvGrpSpPr>
      <p:grpSpPr>
        <a:xfrm>
          <a:off x="0" y="0"/>
          <a:ext cx="0" cy="0"/>
          <a:chOff x="0" y="0"/>
          <a:chExt cx="0" cy="0"/>
        </a:xfrm>
      </p:grpSpPr>
      <p:sp>
        <p:nvSpPr>
          <p:cNvPr id="4677" name="Google Shape;467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8" name="Google Shape;4678;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79" name="Google Shape;4679;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0" name="Shape 4690"/>
        <p:cNvGrpSpPr/>
        <p:nvPr/>
      </p:nvGrpSpPr>
      <p:grpSpPr>
        <a:xfrm>
          <a:off x="0" y="0"/>
          <a:ext cx="0" cy="0"/>
          <a:chOff x="0" y="0"/>
          <a:chExt cx="0" cy="0"/>
        </a:xfrm>
      </p:grpSpPr>
      <p:sp>
        <p:nvSpPr>
          <p:cNvPr id="4691" name="Google Shape;4691;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92" name="Google Shape;469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1" name="Shape 4711"/>
        <p:cNvGrpSpPr/>
        <p:nvPr/>
      </p:nvGrpSpPr>
      <p:grpSpPr>
        <a:xfrm>
          <a:off x="0" y="0"/>
          <a:ext cx="0" cy="0"/>
          <a:chOff x="0" y="0"/>
          <a:chExt cx="0" cy="0"/>
        </a:xfrm>
      </p:grpSpPr>
      <p:sp>
        <p:nvSpPr>
          <p:cNvPr id="4712" name="Google Shape;4712;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13" name="Google Shape;471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6" name="Shape 4716"/>
        <p:cNvGrpSpPr/>
        <p:nvPr/>
      </p:nvGrpSpPr>
      <p:grpSpPr>
        <a:xfrm>
          <a:off x="0" y="0"/>
          <a:ext cx="0" cy="0"/>
          <a:chOff x="0" y="0"/>
          <a:chExt cx="0" cy="0"/>
        </a:xfrm>
      </p:grpSpPr>
      <p:sp>
        <p:nvSpPr>
          <p:cNvPr id="4717" name="Google Shape;4717;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18" name="Google Shape;471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6" name="Shape 4726"/>
        <p:cNvGrpSpPr/>
        <p:nvPr/>
      </p:nvGrpSpPr>
      <p:grpSpPr>
        <a:xfrm>
          <a:off x="0" y="0"/>
          <a:ext cx="0" cy="0"/>
          <a:chOff x="0" y="0"/>
          <a:chExt cx="0" cy="0"/>
        </a:xfrm>
      </p:grpSpPr>
      <p:sp>
        <p:nvSpPr>
          <p:cNvPr id="4727" name="Google Shape;4727;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8" name="Google Shape;4728;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8" name="Shape 4748"/>
        <p:cNvGrpSpPr/>
        <p:nvPr/>
      </p:nvGrpSpPr>
      <p:grpSpPr>
        <a:xfrm>
          <a:off x="0" y="0"/>
          <a:ext cx="0" cy="0"/>
          <a:chOff x="0" y="0"/>
          <a:chExt cx="0" cy="0"/>
        </a:xfrm>
      </p:grpSpPr>
      <p:sp>
        <p:nvSpPr>
          <p:cNvPr id="4749" name="Google Shape;4749;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50" name="Google Shape;475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5" name="Shape 4755"/>
        <p:cNvGrpSpPr/>
        <p:nvPr/>
      </p:nvGrpSpPr>
      <p:grpSpPr>
        <a:xfrm>
          <a:off x="0" y="0"/>
          <a:ext cx="0" cy="0"/>
          <a:chOff x="0" y="0"/>
          <a:chExt cx="0" cy="0"/>
        </a:xfrm>
      </p:grpSpPr>
      <p:sp>
        <p:nvSpPr>
          <p:cNvPr id="4756" name="Google Shape;4756;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57" name="Google Shape;475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0" name="Shape 4780"/>
        <p:cNvGrpSpPr/>
        <p:nvPr/>
      </p:nvGrpSpPr>
      <p:grpSpPr>
        <a:xfrm>
          <a:off x="0" y="0"/>
          <a:ext cx="0" cy="0"/>
          <a:chOff x="0" y="0"/>
          <a:chExt cx="0" cy="0"/>
        </a:xfrm>
      </p:grpSpPr>
      <p:sp>
        <p:nvSpPr>
          <p:cNvPr id="4781" name="Google Shape;4781;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2" name="Google Shape;4782;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8" name="Shape 4108"/>
        <p:cNvGrpSpPr/>
        <p:nvPr/>
      </p:nvGrpSpPr>
      <p:grpSpPr>
        <a:xfrm>
          <a:off x="0" y="0"/>
          <a:ext cx="0" cy="0"/>
          <a:chOff x="0" y="0"/>
          <a:chExt cx="0" cy="0"/>
        </a:xfrm>
      </p:grpSpPr>
      <p:sp>
        <p:nvSpPr>
          <p:cNvPr id="4109" name="Google Shape;410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10" name="Google Shape;411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Ans -</a:t>
            </a:r>
            <a:r>
              <a:rPr lang="en-US">
                <a:latin typeface="Barlow"/>
                <a:ea typeface="Barlow"/>
                <a:cs typeface="Barlow"/>
                <a:sym typeface="Barlow"/>
              </a:rPr>
              <a:t>Experiencing repeated software crashes in a critical system</a:t>
            </a:r>
            <a:endParaRPr>
              <a:latin typeface="Barlow"/>
              <a:ea typeface="Barlow"/>
              <a:cs typeface="Barlow"/>
              <a:sym typeface="Barlow"/>
            </a:endParaRPr>
          </a:p>
          <a:p>
            <a:pPr indent="0" lvl="0" marL="0" marR="0" rtl="0" algn="l">
              <a:lnSpc>
                <a:spcPct val="100000"/>
              </a:lnSpc>
              <a:spcBef>
                <a:spcPts val="0"/>
              </a:spcBef>
              <a:spcAft>
                <a:spcPts val="0"/>
              </a:spcAft>
              <a:buClr>
                <a:schemeClr val="dk1"/>
              </a:buClr>
              <a:buSzPts val="1200"/>
              <a:buFont typeface="Arial"/>
              <a:buNone/>
            </a:pPr>
            <a:r>
              <a:t/>
            </a:r>
            <a:endParaRPr/>
          </a:p>
        </p:txBody>
      </p:sp>
      <p:sp>
        <p:nvSpPr>
          <p:cNvPr id="4111" name="Google Shape;411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8" name="Shape 4788"/>
        <p:cNvGrpSpPr/>
        <p:nvPr/>
      </p:nvGrpSpPr>
      <p:grpSpPr>
        <a:xfrm>
          <a:off x="0" y="0"/>
          <a:ext cx="0" cy="0"/>
          <a:chOff x="0" y="0"/>
          <a:chExt cx="0" cy="0"/>
        </a:xfrm>
      </p:grpSpPr>
      <p:sp>
        <p:nvSpPr>
          <p:cNvPr id="4789" name="Google Shape;4789;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0" name="Google Shape;4790;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6" name="Shape 4796"/>
        <p:cNvGrpSpPr/>
        <p:nvPr/>
      </p:nvGrpSpPr>
      <p:grpSpPr>
        <a:xfrm>
          <a:off x="0" y="0"/>
          <a:ext cx="0" cy="0"/>
          <a:chOff x="0" y="0"/>
          <a:chExt cx="0" cy="0"/>
        </a:xfrm>
      </p:grpSpPr>
      <p:sp>
        <p:nvSpPr>
          <p:cNvPr id="4797" name="Google Shape;479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98" name="Google Shape;4798;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9" name="Google Shape;4799;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7" name="Shape 4807"/>
        <p:cNvGrpSpPr/>
        <p:nvPr/>
      </p:nvGrpSpPr>
      <p:grpSpPr>
        <a:xfrm>
          <a:off x="0" y="0"/>
          <a:ext cx="0" cy="0"/>
          <a:chOff x="0" y="0"/>
          <a:chExt cx="0" cy="0"/>
        </a:xfrm>
      </p:grpSpPr>
      <p:sp>
        <p:nvSpPr>
          <p:cNvPr id="4808" name="Google Shape;4808;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09" name="Google Shape;4809;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7" name="Shape 4827"/>
        <p:cNvGrpSpPr/>
        <p:nvPr/>
      </p:nvGrpSpPr>
      <p:grpSpPr>
        <a:xfrm>
          <a:off x="0" y="0"/>
          <a:ext cx="0" cy="0"/>
          <a:chOff x="0" y="0"/>
          <a:chExt cx="0" cy="0"/>
        </a:xfrm>
      </p:grpSpPr>
      <p:sp>
        <p:nvSpPr>
          <p:cNvPr id="4828" name="Google Shape;4828;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29" name="Google Shape;4829;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7" name="Shape 4837"/>
        <p:cNvGrpSpPr/>
        <p:nvPr/>
      </p:nvGrpSpPr>
      <p:grpSpPr>
        <a:xfrm>
          <a:off x="0" y="0"/>
          <a:ext cx="0" cy="0"/>
          <a:chOff x="0" y="0"/>
          <a:chExt cx="0" cy="0"/>
        </a:xfrm>
      </p:grpSpPr>
      <p:sp>
        <p:nvSpPr>
          <p:cNvPr id="4838" name="Google Shape;4838;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39" name="Google Shape;483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2" name="Shape 4842"/>
        <p:cNvGrpSpPr/>
        <p:nvPr/>
      </p:nvGrpSpPr>
      <p:grpSpPr>
        <a:xfrm>
          <a:off x="0" y="0"/>
          <a:ext cx="0" cy="0"/>
          <a:chOff x="0" y="0"/>
          <a:chExt cx="0" cy="0"/>
        </a:xfrm>
      </p:grpSpPr>
      <p:sp>
        <p:nvSpPr>
          <p:cNvPr id="4843" name="Google Shape;4843;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44" name="Google Shape;4844;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4" name="Shape 4864"/>
        <p:cNvGrpSpPr/>
        <p:nvPr/>
      </p:nvGrpSpPr>
      <p:grpSpPr>
        <a:xfrm>
          <a:off x="0" y="0"/>
          <a:ext cx="0" cy="0"/>
          <a:chOff x="0" y="0"/>
          <a:chExt cx="0" cy="0"/>
        </a:xfrm>
      </p:grpSpPr>
      <p:sp>
        <p:nvSpPr>
          <p:cNvPr id="4865" name="Google Shape;4865;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6" name="Google Shape;4866;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0" name="Shape 4870"/>
        <p:cNvGrpSpPr/>
        <p:nvPr/>
      </p:nvGrpSpPr>
      <p:grpSpPr>
        <a:xfrm>
          <a:off x="0" y="0"/>
          <a:ext cx="0" cy="0"/>
          <a:chOff x="0" y="0"/>
          <a:chExt cx="0" cy="0"/>
        </a:xfrm>
      </p:grpSpPr>
      <p:sp>
        <p:nvSpPr>
          <p:cNvPr id="4871" name="Google Shape;4871;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2" name="Google Shape;4872;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5" name="Shape 4875"/>
        <p:cNvGrpSpPr/>
        <p:nvPr/>
      </p:nvGrpSpPr>
      <p:grpSpPr>
        <a:xfrm>
          <a:off x="0" y="0"/>
          <a:ext cx="0" cy="0"/>
          <a:chOff x="0" y="0"/>
          <a:chExt cx="0" cy="0"/>
        </a:xfrm>
      </p:grpSpPr>
      <p:sp>
        <p:nvSpPr>
          <p:cNvPr id="4876" name="Google Shape;4876;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7" name="Google Shape;4877;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3" name="Shape 4893"/>
        <p:cNvGrpSpPr/>
        <p:nvPr/>
      </p:nvGrpSpPr>
      <p:grpSpPr>
        <a:xfrm>
          <a:off x="0" y="0"/>
          <a:ext cx="0" cy="0"/>
          <a:chOff x="0" y="0"/>
          <a:chExt cx="0" cy="0"/>
        </a:xfrm>
      </p:grpSpPr>
      <p:sp>
        <p:nvSpPr>
          <p:cNvPr id="4894" name="Google Shape;4894;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95" name="Google Shape;4895;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7" name="Shape 4127"/>
        <p:cNvGrpSpPr/>
        <p:nvPr/>
      </p:nvGrpSpPr>
      <p:grpSpPr>
        <a:xfrm>
          <a:off x="0" y="0"/>
          <a:ext cx="0" cy="0"/>
          <a:chOff x="0" y="0"/>
          <a:chExt cx="0" cy="0"/>
        </a:xfrm>
      </p:grpSpPr>
      <p:sp>
        <p:nvSpPr>
          <p:cNvPr id="4128" name="Google Shape;412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9" name="Google Shape;412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Ans - To systematically examine and understand underlying issues</a:t>
            </a:r>
            <a:endParaRPr/>
          </a:p>
        </p:txBody>
      </p:sp>
      <p:sp>
        <p:nvSpPr>
          <p:cNvPr id="4130" name="Google Shape;413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1" name="Shape 4911"/>
        <p:cNvGrpSpPr/>
        <p:nvPr/>
      </p:nvGrpSpPr>
      <p:grpSpPr>
        <a:xfrm>
          <a:off x="0" y="0"/>
          <a:ext cx="0" cy="0"/>
          <a:chOff x="0" y="0"/>
          <a:chExt cx="0" cy="0"/>
        </a:xfrm>
      </p:grpSpPr>
      <p:sp>
        <p:nvSpPr>
          <p:cNvPr id="4912" name="Google Shape;4912;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13" name="Google Shape;4913;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6" name="Shape 4916"/>
        <p:cNvGrpSpPr/>
        <p:nvPr/>
      </p:nvGrpSpPr>
      <p:grpSpPr>
        <a:xfrm>
          <a:off x="0" y="0"/>
          <a:ext cx="0" cy="0"/>
          <a:chOff x="0" y="0"/>
          <a:chExt cx="0" cy="0"/>
        </a:xfrm>
      </p:grpSpPr>
      <p:sp>
        <p:nvSpPr>
          <p:cNvPr id="4917" name="Google Shape;4917;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8" name="Google Shape;4918;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19" name="Google Shape;4919;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1" name="Shape 4941"/>
        <p:cNvGrpSpPr/>
        <p:nvPr/>
      </p:nvGrpSpPr>
      <p:grpSpPr>
        <a:xfrm>
          <a:off x="0" y="0"/>
          <a:ext cx="0" cy="0"/>
          <a:chOff x="0" y="0"/>
          <a:chExt cx="0" cy="0"/>
        </a:xfrm>
      </p:grpSpPr>
      <p:sp>
        <p:nvSpPr>
          <p:cNvPr id="4942" name="Google Shape;4942;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43" name="Google Shape;4943;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3" name="Shape 4963"/>
        <p:cNvGrpSpPr/>
        <p:nvPr/>
      </p:nvGrpSpPr>
      <p:grpSpPr>
        <a:xfrm>
          <a:off x="0" y="0"/>
          <a:ext cx="0" cy="0"/>
          <a:chOff x="0" y="0"/>
          <a:chExt cx="0" cy="0"/>
        </a:xfrm>
      </p:grpSpPr>
      <p:sp>
        <p:nvSpPr>
          <p:cNvPr id="4964" name="Google Shape;4964;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65" name="Google Shape;4965;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2" name="Shape 4982"/>
        <p:cNvGrpSpPr/>
        <p:nvPr/>
      </p:nvGrpSpPr>
      <p:grpSpPr>
        <a:xfrm>
          <a:off x="0" y="0"/>
          <a:ext cx="0" cy="0"/>
          <a:chOff x="0" y="0"/>
          <a:chExt cx="0" cy="0"/>
        </a:xfrm>
      </p:grpSpPr>
      <p:sp>
        <p:nvSpPr>
          <p:cNvPr id="4983" name="Google Shape;4983;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4" name="Google Shape;4984;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8" name="Shape 4988"/>
        <p:cNvGrpSpPr/>
        <p:nvPr/>
      </p:nvGrpSpPr>
      <p:grpSpPr>
        <a:xfrm>
          <a:off x="0" y="0"/>
          <a:ext cx="0" cy="0"/>
          <a:chOff x="0" y="0"/>
          <a:chExt cx="0" cy="0"/>
        </a:xfrm>
      </p:grpSpPr>
      <p:sp>
        <p:nvSpPr>
          <p:cNvPr id="4989" name="Google Shape;4989;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90" name="Google Shape;4990;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6" name="Shape 4146"/>
        <p:cNvGrpSpPr/>
        <p:nvPr/>
      </p:nvGrpSpPr>
      <p:grpSpPr>
        <a:xfrm>
          <a:off x="0" y="0"/>
          <a:ext cx="0" cy="0"/>
          <a:chOff x="0" y="0"/>
          <a:chExt cx="0" cy="0"/>
        </a:xfrm>
      </p:grpSpPr>
      <p:sp>
        <p:nvSpPr>
          <p:cNvPr id="4147" name="Google Shape;414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8" name="Google Shape;414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Ans - </a:t>
            </a:r>
            <a:r>
              <a:rPr lang="en-US">
                <a:latin typeface="Barlow"/>
                <a:ea typeface="Barlow"/>
                <a:cs typeface="Barlow"/>
                <a:sym typeface="Barlow"/>
              </a:rPr>
              <a:t>Market Projections</a:t>
            </a:r>
            <a:endParaRPr>
              <a:latin typeface="Barlow"/>
              <a:ea typeface="Barlow"/>
              <a:cs typeface="Barlow"/>
              <a:sym typeface="Barlow"/>
            </a:endParaRPr>
          </a:p>
          <a:p>
            <a:pPr indent="0" lvl="0" marL="0" marR="0" rtl="0" algn="l">
              <a:lnSpc>
                <a:spcPct val="100000"/>
              </a:lnSpc>
              <a:spcBef>
                <a:spcPts val="0"/>
              </a:spcBef>
              <a:spcAft>
                <a:spcPts val="0"/>
              </a:spcAft>
              <a:buClr>
                <a:schemeClr val="dk1"/>
              </a:buClr>
              <a:buSzPts val="1200"/>
              <a:buFont typeface="Arial"/>
              <a:buNone/>
            </a:pPr>
            <a:r>
              <a:t/>
            </a:r>
            <a:endParaRPr/>
          </a:p>
        </p:txBody>
      </p:sp>
      <p:sp>
        <p:nvSpPr>
          <p:cNvPr id="4149" name="Google Shape;414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5" name="Shape 4165"/>
        <p:cNvGrpSpPr/>
        <p:nvPr/>
      </p:nvGrpSpPr>
      <p:grpSpPr>
        <a:xfrm>
          <a:off x="0" y="0"/>
          <a:ext cx="0" cy="0"/>
          <a:chOff x="0" y="0"/>
          <a:chExt cx="0" cy="0"/>
        </a:xfrm>
      </p:grpSpPr>
      <p:sp>
        <p:nvSpPr>
          <p:cNvPr id="4166" name="Google Shape;416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7" name="Google Shape;416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Ans – </a:t>
            </a:r>
            <a:r>
              <a:rPr lang="en-US">
                <a:latin typeface="Barlow"/>
                <a:ea typeface="Barlow"/>
                <a:cs typeface="Barlow"/>
                <a:sym typeface="Barlow"/>
              </a:rPr>
              <a:t>After Completion of Module 4 </a:t>
            </a:r>
            <a:endParaRPr>
              <a:latin typeface="Barlow"/>
              <a:ea typeface="Barlow"/>
              <a:cs typeface="Barlow"/>
              <a:sym typeface="Barlow"/>
            </a:endParaRPr>
          </a:p>
          <a:p>
            <a:pPr indent="0" lvl="0" marL="0" marR="0" rtl="0" algn="l">
              <a:lnSpc>
                <a:spcPct val="100000"/>
              </a:lnSpc>
              <a:spcBef>
                <a:spcPts val="0"/>
              </a:spcBef>
              <a:spcAft>
                <a:spcPts val="0"/>
              </a:spcAft>
              <a:buClr>
                <a:schemeClr val="dk1"/>
              </a:buClr>
              <a:buSzPts val="1200"/>
              <a:buFont typeface="Arial"/>
              <a:buNone/>
            </a:pPr>
            <a:r>
              <a:t/>
            </a:r>
            <a:endParaRPr/>
          </a:p>
        </p:txBody>
      </p:sp>
      <p:sp>
        <p:nvSpPr>
          <p:cNvPr id="4168" name="Google Shape;416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3" name="Shape 4183"/>
        <p:cNvGrpSpPr/>
        <p:nvPr/>
      </p:nvGrpSpPr>
      <p:grpSpPr>
        <a:xfrm>
          <a:off x="0" y="0"/>
          <a:ext cx="0" cy="0"/>
          <a:chOff x="0" y="0"/>
          <a:chExt cx="0" cy="0"/>
        </a:xfrm>
      </p:grpSpPr>
      <p:sp>
        <p:nvSpPr>
          <p:cNvPr id="4184" name="Google Shape;418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5" name="Google Shape;418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86" name="Google Shape;418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5" name="Shape 4405"/>
        <p:cNvGrpSpPr/>
        <p:nvPr/>
      </p:nvGrpSpPr>
      <p:grpSpPr>
        <a:xfrm>
          <a:off x="0" y="0"/>
          <a:ext cx="0" cy="0"/>
          <a:chOff x="0" y="0"/>
          <a:chExt cx="0" cy="0"/>
        </a:xfrm>
      </p:grpSpPr>
      <p:sp>
        <p:nvSpPr>
          <p:cNvPr id="4406" name="Google Shape;4406;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07" name="Google Shape;440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0" name="Shape 4460"/>
        <p:cNvGrpSpPr/>
        <p:nvPr/>
      </p:nvGrpSpPr>
      <p:grpSpPr>
        <a:xfrm>
          <a:off x="0" y="0"/>
          <a:ext cx="0" cy="0"/>
          <a:chOff x="0" y="0"/>
          <a:chExt cx="0" cy="0"/>
        </a:xfrm>
      </p:grpSpPr>
      <p:sp>
        <p:nvSpPr>
          <p:cNvPr id="4461" name="Google Shape;446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2" name="Google Shape;446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3" name="Google Shape;4463;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1" Type="http://schemas.openxmlformats.org/officeDocument/2006/relationships/image" Target="../media/image26.png"/><Relationship Id="rId10" Type="http://schemas.openxmlformats.org/officeDocument/2006/relationships/hyperlink" Target="https://twitter.com/WadhwaniF" TargetMode="External"/><Relationship Id="rId13" Type="http://schemas.openxmlformats.org/officeDocument/2006/relationships/image" Target="../media/image25.png"/><Relationship Id="rId12" Type="http://schemas.openxmlformats.org/officeDocument/2006/relationships/hyperlink" Target="http://wadhwanifoundation.org/" TargetMode="External"/><Relationship Id="rId1" Type="http://schemas.openxmlformats.org/officeDocument/2006/relationships/slideMaster" Target="../slideMasters/slideMaster2.xml"/><Relationship Id="rId2" Type="http://schemas.openxmlformats.org/officeDocument/2006/relationships/hyperlink" Target="https://www.facebook.com/wadhwanifoundation" TargetMode="External"/><Relationship Id="rId3" Type="http://schemas.openxmlformats.org/officeDocument/2006/relationships/image" Target="../media/image24.png"/><Relationship Id="rId4" Type="http://schemas.openxmlformats.org/officeDocument/2006/relationships/hyperlink" Target="https://www.youtube.com/user/wadhwanif" TargetMode="External"/><Relationship Id="rId9" Type="http://schemas.openxmlformats.org/officeDocument/2006/relationships/image" Target="../media/image29.png"/><Relationship Id="rId5" Type="http://schemas.openxmlformats.org/officeDocument/2006/relationships/image" Target="../media/image23.png"/><Relationship Id="rId6" Type="http://schemas.openxmlformats.org/officeDocument/2006/relationships/hyperlink" Target="https://www.instagram.com/wadhwanifoundation/" TargetMode="External"/><Relationship Id="rId7" Type="http://schemas.openxmlformats.org/officeDocument/2006/relationships/image" Target="../media/image27.png"/><Relationship Id="rId8" Type="http://schemas.openxmlformats.org/officeDocument/2006/relationships/hyperlink" Target="https://www.linkedin.com/company/wadhwanifoundation/" TargetMode="External"/></Relationships>
</file>

<file path=ppt/slideLayouts/_rels/slideLayout118.xml.rels><?xml version="1.0" encoding="UTF-8" standalone="yes"?><Relationships xmlns="http://schemas.openxmlformats.org/package/2006/relationships"><Relationship Id="rId11" Type="http://schemas.openxmlformats.org/officeDocument/2006/relationships/image" Target="../media/image26.png"/><Relationship Id="rId10" Type="http://schemas.openxmlformats.org/officeDocument/2006/relationships/hyperlink" Target="https://twitter.com/WadhwaniF" TargetMode="External"/><Relationship Id="rId13" Type="http://schemas.openxmlformats.org/officeDocument/2006/relationships/image" Target="../media/image25.png"/><Relationship Id="rId12" Type="http://schemas.openxmlformats.org/officeDocument/2006/relationships/hyperlink" Target="http://wadhwanifoundation.org/" TargetMode="External"/><Relationship Id="rId1" Type="http://schemas.openxmlformats.org/officeDocument/2006/relationships/slideMaster" Target="../slideMasters/slideMaster2.xml"/><Relationship Id="rId2" Type="http://schemas.openxmlformats.org/officeDocument/2006/relationships/hyperlink" Target="https://www.facebook.com/wadhwanifoundation" TargetMode="External"/><Relationship Id="rId3" Type="http://schemas.openxmlformats.org/officeDocument/2006/relationships/image" Target="../media/image24.png"/><Relationship Id="rId4" Type="http://schemas.openxmlformats.org/officeDocument/2006/relationships/hyperlink" Target="https://www.youtube.com/user/wadhwanif" TargetMode="External"/><Relationship Id="rId9" Type="http://schemas.openxmlformats.org/officeDocument/2006/relationships/image" Target="../media/image29.png"/><Relationship Id="rId5" Type="http://schemas.openxmlformats.org/officeDocument/2006/relationships/image" Target="../media/image23.png"/><Relationship Id="rId6" Type="http://schemas.openxmlformats.org/officeDocument/2006/relationships/hyperlink" Target="https://www.instagram.com/wadhwanifoundation/" TargetMode="External"/><Relationship Id="rId7" Type="http://schemas.openxmlformats.org/officeDocument/2006/relationships/image" Target="../media/image27.png"/><Relationship Id="rId8" Type="http://schemas.openxmlformats.org/officeDocument/2006/relationships/hyperlink" Target="https://www.linkedin.com/company/wadhwanifoundation/" TargetMode="Externa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hyperlink" Target="https://twitter.com/WadhwaniF" TargetMode="External"/><Relationship Id="rId13" Type="http://schemas.openxmlformats.org/officeDocument/2006/relationships/image" Target="../media/image7.png"/><Relationship Id="rId12" Type="http://schemas.openxmlformats.org/officeDocument/2006/relationships/hyperlink" Target="http://wadhwanifoundation.org/" TargetMode="External"/><Relationship Id="rId1" Type="http://schemas.openxmlformats.org/officeDocument/2006/relationships/slideMaster" Target="../slideMasters/slideMaster1.xml"/><Relationship Id="rId2" Type="http://schemas.openxmlformats.org/officeDocument/2006/relationships/hyperlink" Target="https://www.facebook.com/wadhwanifoundation" TargetMode="External"/><Relationship Id="rId3" Type="http://schemas.openxmlformats.org/officeDocument/2006/relationships/image" Target="../media/image13.png"/><Relationship Id="rId4" Type="http://schemas.openxmlformats.org/officeDocument/2006/relationships/hyperlink" Target="https://www.youtube.com/user/wadhwanif" TargetMode="External"/><Relationship Id="rId9" Type="http://schemas.openxmlformats.org/officeDocument/2006/relationships/image" Target="../media/image6.png"/><Relationship Id="rId5" Type="http://schemas.openxmlformats.org/officeDocument/2006/relationships/image" Target="../media/image16.png"/><Relationship Id="rId6" Type="http://schemas.openxmlformats.org/officeDocument/2006/relationships/hyperlink" Target="https://www.instagram.com/wadhwanifoundation/" TargetMode="External"/><Relationship Id="rId7" Type="http://schemas.openxmlformats.org/officeDocument/2006/relationships/image" Target="../media/image12.png"/><Relationship Id="rId8" Type="http://schemas.openxmlformats.org/officeDocument/2006/relationships/hyperlink" Target="https://www.linkedin.com/company/wadhwanifoundation/" TargetMode="Externa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chart" Target="../charts/chart37.xml"/><Relationship Id="rId3" Type="http://schemas.openxmlformats.org/officeDocument/2006/relationships/chart" Target="../charts/chart38.xml"/><Relationship Id="rId4" Type="http://schemas.openxmlformats.org/officeDocument/2006/relationships/chart" Target="../charts/chart39.xml"/><Relationship Id="rId5" Type="http://schemas.openxmlformats.org/officeDocument/2006/relationships/chart" Target="../charts/chart40.xml"/><Relationship Id="rId6" Type="http://schemas.openxmlformats.org/officeDocument/2006/relationships/chart" Target="../charts/chart41.xml"/><Relationship Id="rId7" Type="http://schemas.openxmlformats.org/officeDocument/2006/relationships/chart" Target="../charts/chart42.xml"/><Relationship Id="rId8" Type="http://schemas.openxmlformats.org/officeDocument/2006/relationships/chart" Target="../charts/chart4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chart" Target="../charts/chart44.xml"/><Relationship Id="rId3" Type="http://schemas.openxmlformats.org/officeDocument/2006/relationships/chart" Target="../charts/chart45.xml"/><Relationship Id="rId4" Type="http://schemas.openxmlformats.org/officeDocument/2006/relationships/chart" Target="../charts/chart46.xml"/><Relationship Id="rId5" Type="http://schemas.openxmlformats.org/officeDocument/2006/relationships/chart" Target="../charts/chart47.xml"/><Relationship Id="rId6" Type="http://schemas.openxmlformats.org/officeDocument/2006/relationships/chart" Target="../charts/chart4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19.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hyperlink" Target="https://twitter.com/WadhwaniF" TargetMode="External"/><Relationship Id="rId13" Type="http://schemas.openxmlformats.org/officeDocument/2006/relationships/image" Target="../media/image7.png"/><Relationship Id="rId12" Type="http://schemas.openxmlformats.org/officeDocument/2006/relationships/hyperlink" Target="http://wadhwanifoundation.org/" TargetMode="External"/><Relationship Id="rId1" Type="http://schemas.openxmlformats.org/officeDocument/2006/relationships/slideMaster" Target="../slideMasters/slideMaster1.xml"/><Relationship Id="rId2" Type="http://schemas.openxmlformats.org/officeDocument/2006/relationships/hyperlink" Target="https://www.facebook.com/wadhwanifoundation" TargetMode="External"/><Relationship Id="rId3" Type="http://schemas.openxmlformats.org/officeDocument/2006/relationships/image" Target="../media/image13.png"/><Relationship Id="rId4" Type="http://schemas.openxmlformats.org/officeDocument/2006/relationships/hyperlink" Target="https://www.youtube.com/user/wadhwanif" TargetMode="External"/><Relationship Id="rId9" Type="http://schemas.openxmlformats.org/officeDocument/2006/relationships/image" Target="../media/image6.png"/><Relationship Id="rId5" Type="http://schemas.openxmlformats.org/officeDocument/2006/relationships/image" Target="../media/image16.png"/><Relationship Id="rId6" Type="http://schemas.openxmlformats.org/officeDocument/2006/relationships/hyperlink" Target="https://www.instagram.com/wadhwanifoundation/" TargetMode="External"/><Relationship Id="rId7" Type="http://schemas.openxmlformats.org/officeDocument/2006/relationships/image" Target="../media/image12.png"/><Relationship Id="rId8" Type="http://schemas.openxmlformats.org/officeDocument/2006/relationships/hyperlink" Target="https://www.linkedin.com/company/wadhwanifoundation/" TargetMode="Externa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hyperlink" Target="https://twitter.com/WadhwaniF" TargetMode="External"/><Relationship Id="rId13" Type="http://schemas.openxmlformats.org/officeDocument/2006/relationships/image" Target="../media/image7.png"/><Relationship Id="rId12" Type="http://schemas.openxmlformats.org/officeDocument/2006/relationships/hyperlink" Target="http://wadhwanifoundation.org/" TargetMode="External"/><Relationship Id="rId1" Type="http://schemas.openxmlformats.org/officeDocument/2006/relationships/slideMaster" Target="../slideMasters/slideMaster3.xml"/><Relationship Id="rId2" Type="http://schemas.openxmlformats.org/officeDocument/2006/relationships/hyperlink" Target="https://www.facebook.com/wadhwanifoundation" TargetMode="External"/><Relationship Id="rId3" Type="http://schemas.openxmlformats.org/officeDocument/2006/relationships/image" Target="../media/image13.png"/><Relationship Id="rId4" Type="http://schemas.openxmlformats.org/officeDocument/2006/relationships/hyperlink" Target="https://www.youtube.com/user/wadhwanif" TargetMode="External"/><Relationship Id="rId9" Type="http://schemas.openxmlformats.org/officeDocument/2006/relationships/image" Target="../media/image6.png"/><Relationship Id="rId5" Type="http://schemas.openxmlformats.org/officeDocument/2006/relationships/image" Target="../media/image16.png"/><Relationship Id="rId6" Type="http://schemas.openxmlformats.org/officeDocument/2006/relationships/hyperlink" Target="https://www.instagram.com/wadhwanifoundation/" TargetMode="External"/><Relationship Id="rId7" Type="http://schemas.openxmlformats.org/officeDocument/2006/relationships/image" Target="../media/image12.png"/><Relationship Id="rId8" Type="http://schemas.openxmlformats.org/officeDocument/2006/relationships/hyperlink" Target="https://www.linkedin.com/company/wadhwanifoundation/" TargetMode="External"/></Relationships>
</file>

<file path=ppt/slideLayouts/_rels/slideLayout218.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hyperlink" Target="https://twitter.com/WadhwaniF" TargetMode="External"/><Relationship Id="rId13" Type="http://schemas.openxmlformats.org/officeDocument/2006/relationships/image" Target="../media/image7.png"/><Relationship Id="rId12" Type="http://schemas.openxmlformats.org/officeDocument/2006/relationships/hyperlink" Target="http://wadhwanifoundation.org/" TargetMode="External"/><Relationship Id="rId1" Type="http://schemas.openxmlformats.org/officeDocument/2006/relationships/slideMaster" Target="../slideMasters/slideMaster3.xml"/><Relationship Id="rId2" Type="http://schemas.openxmlformats.org/officeDocument/2006/relationships/hyperlink" Target="https://www.facebook.com/wadhwanifoundation" TargetMode="External"/><Relationship Id="rId3" Type="http://schemas.openxmlformats.org/officeDocument/2006/relationships/image" Target="../media/image13.png"/><Relationship Id="rId4" Type="http://schemas.openxmlformats.org/officeDocument/2006/relationships/hyperlink" Target="https://www.youtube.com/user/wadhwanif" TargetMode="External"/><Relationship Id="rId9" Type="http://schemas.openxmlformats.org/officeDocument/2006/relationships/image" Target="../media/image6.png"/><Relationship Id="rId5" Type="http://schemas.openxmlformats.org/officeDocument/2006/relationships/image" Target="../media/image16.png"/><Relationship Id="rId6" Type="http://schemas.openxmlformats.org/officeDocument/2006/relationships/hyperlink" Target="https://www.instagram.com/wadhwanifoundation/" TargetMode="External"/><Relationship Id="rId7" Type="http://schemas.openxmlformats.org/officeDocument/2006/relationships/image" Target="../media/image12.png"/><Relationship Id="rId8" Type="http://schemas.openxmlformats.org/officeDocument/2006/relationships/hyperlink" Target="https://www.linkedin.com/company/wadhwanifoundation/" TargetMode="Externa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1.xml"/><Relationship Id="rId3" Type="http://schemas.openxmlformats.org/officeDocument/2006/relationships/chart" Target="../charts/chart2.xml"/><Relationship Id="rId4" Type="http://schemas.openxmlformats.org/officeDocument/2006/relationships/chart" Target="../charts/chart3.xml"/><Relationship Id="rId5" Type="http://schemas.openxmlformats.org/officeDocument/2006/relationships/chart" Target="../charts/chart4.xml"/><Relationship Id="rId6" Type="http://schemas.openxmlformats.org/officeDocument/2006/relationships/chart" Target="../charts/chart5.xml"/><Relationship Id="rId7" Type="http://schemas.openxmlformats.org/officeDocument/2006/relationships/chart" Target="../charts/chart6.xml"/><Relationship Id="rId8" Type="http://schemas.openxmlformats.org/officeDocument/2006/relationships/chart" Target="../charts/chart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8.xml"/><Relationship Id="rId3" Type="http://schemas.openxmlformats.org/officeDocument/2006/relationships/chart" Target="../charts/chart9.xml"/><Relationship Id="rId4" Type="http://schemas.openxmlformats.org/officeDocument/2006/relationships/chart" Target="../charts/chart10.xml"/><Relationship Id="rId5" Type="http://schemas.openxmlformats.org/officeDocument/2006/relationships/chart" Target="../charts/chart11.xml"/><Relationship Id="rId6" Type="http://schemas.openxmlformats.org/officeDocument/2006/relationships/chart" Target="../charts/chart1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13.xml"/><Relationship Id="rId3" Type="http://schemas.openxmlformats.org/officeDocument/2006/relationships/chart" Target="../charts/chart14.xml"/><Relationship Id="rId4" Type="http://schemas.openxmlformats.org/officeDocument/2006/relationships/chart" Target="../charts/chart15.xml"/><Relationship Id="rId5" Type="http://schemas.openxmlformats.org/officeDocument/2006/relationships/chart" Target="../charts/chart16.xml"/><Relationship Id="rId6" Type="http://schemas.openxmlformats.org/officeDocument/2006/relationships/chart" Target="../charts/chart17.xml"/><Relationship Id="rId7" Type="http://schemas.openxmlformats.org/officeDocument/2006/relationships/chart" Target="../charts/chart18.xml"/><Relationship Id="rId8" Type="http://schemas.openxmlformats.org/officeDocument/2006/relationships/chart" Target="../charts/chart1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chart" Target="../charts/chart20.xml"/><Relationship Id="rId3" Type="http://schemas.openxmlformats.org/officeDocument/2006/relationships/chart" Target="../charts/chart21.xml"/><Relationship Id="rId4" Type="http://schemas.openxmlformats.org/officeDocument/2006/relationships/chart" Target="../charts/chart22.xml"/><Relationship Id="rId5" Type="http://schemas.openxmlformats.org/officeDocument/2006/relationships/chart" Target="../charts/chart23.xml"/><Relationship Id="rId6" Type="http://schemas.openxmlformats.org/officeDocument/2006/relationships/chart" Target="../charts/chart2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hyperlink" Target="https://twitter.com/WadhwaniF" TargetMode="External"/><Relationship Id="rId13" Type="http://schemas.openxmlformats.org/officeDocument/2006/relationships/image" Target="../media/image7.png"/><Relationship Id="rId12" Type="http://schemas.openxmlformats.org/officeDocument/2006/relationships/hyperlink" Target="http://wadhwanifoundation.org/" TargetMode="External"/><Relationship Id="rId1" Type="http://schemas.openxmlformats.org/officeDocument/2006/relationships/slideMaster" Target="../slideMasters/slideMaster1.xml"/><Relationship Id="rId2" Type="http://schemas.openxmlformats.org/officeDocument/2006/relationships/hyperlink" Target="https://www.facebook.com/wadhwanifoundation" TargetMode="External"/><Relationship Id="rId3" Type="http://schemas.openxmlformats.org/officeDocument/2006/relationships/image" Target="../media/image13.png"/><Relationship Id="rId4" Type="http://schemas.openxmlformats.org/officeDocument/2006/relationships/hyperlink" Target="https://www.youtube.com/user/wadhwanif" TargetMode="External"/><Relationship Id="rId9" Type="http://schemas.openxmlformats.org/officeDocument/2006/relationships/image" Target="../media/image6.png"/><Relationship Id="rId5" Type="http://schemas.openxmlformats.org/officeDocument/2006/relationships/image" Target="../media/image16.png"/><Relationship Id="rId6" Type="http://schemas.openxmlformats.org/officeDocument/2006/relationships/hyperlink" Target="https://www.instagram.com/wadhwanifoundation/" TargetMode="External"/><Relationship Id="rId7" Type="http://schemas.openxmlformats.org/officeDocument/2006/relationships/image" Target="../media/image12.png"/><Relationship Id="rId8" Type="http://schemas.openxmlformats.org/officeDocument/2006/relationships/hyperlink" Target="https://www.linkedin.com/company/wadhwanifoundation/" TargetMode="External"/></Relationships>
</file>

<file path=ppt/slideLayouts/_rels/slideLayout61.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hyperlink" Target="https://twitter.com/WadhwaniF" TargetMode="External"/><Relationship Id="rId13" Type="http://schemas.openxmlformats.org/officeDocument/2006/relationships/image" Target="../media/image7.png"/><Relationship Id="rId12" Type="http://schemas.openxmlformats.org/officeDocument/2006/relationships/hyperlink" Target="http://wadhwanifoundation.org/" TargetMode="External"/><Relationship Id="rId1" Type="http://schemas.openxmlformats.org/officeDocument/2006/relationships/slideMaster" Target="../slideMasters/slideMaster1.xml"/><Relationship Id="rId2" Type="http://schemas.openxmlformats.org/officeDocument/2006/relationships/hyperlink" Target="https://www.facebook.com/wadhwanifoundation" TargetMode="External"/><Relationship Id="rId3" Type="http://schemas.openxmlformats.org/officeDocument/2006/relationships/image" Target="../media/image13.png"/><Relationship Id="rId4" Type="http://schemas.openxmlformats.org/officeDocument/2006/relationships/hyperlink" Target="https://www.youtube.com/user/wadhwanif" TargetMode="External"/><Relationship Id="rId9" Type="http://schemas.openxmlformats.org/officeDocument/2006/relationships/image" Target="../media/image6.png"/><Relationship Id="rId5" Type="http://schemas.openxmlformats.org/officeDocument/2006/relationships/image" Target="../media/image16.png"/><Relationship Id="rId6" Type="http://schemas.openxmlformats.org/officeDocument/2006/relationships/hyperlink" Target="https://www.instagram.com/wadhwanifoundation/" TargetMode="External"/><Relationship Id="rId7" Type="http://schemas.openxmlformats.org/officeDocument/2006/relationships/image" Target="../media/image12.png"/><Relationship Id="rId8" Type="http://schemas.openxmlformats.org/officeDocument/2006/relationships/hyperlink" Target="https://www.linkedin.com/company/wadhwanifoundation/" TargetMode="Externa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chart" Target="../charts/chart25.xml"/><Relationship Id="rId3" Type="http://schemas.openxmlformats.org/officeDocument/2006/relationships/chart" Target="../charts/chart26.xml"/><Relationship Id="rId4" Type="http://schemas.openxmlformats.org/officeDocument/2006/relationships/chart" Target="../charts/chart27.xml"/><Relationship Id="rId5" Type="http://schemas.openxmlformats.org/officeDocument/2006/relationships/chart" Target="../charts/chart28.xml"/><Relationship Id="rId6" Type="http://schemas.openxmlformats.org/officeDocument/2006/relationships/chart" Target="../charts/chart29.xml"/><Relationship Id="rId7" Type="http://schemas.openxmlformats.org/officeDocument/2006/relationships/chart" Target="../charts/chart30.xml"/><Relationship Id="rId8" Type="http://schemas.openxmlformats.org/officeDocument/2006/relationships/chart" Target="../charts/chart3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chart" Target="../charts/chart32.xml"/><Relationship Id="rId3" Type="http://schemas.openxmlformats.org/officeDocument/2006/relationships/chart" Target="../charts/chart33.xml"/><Relationship Id="rId4" Type="http://schemas.openxmlformats.org/officeDocument/2006/relationships/chart" Target="../charts/chart34.xml"/><Relationship Id="rId5" Type="http://schemas.openxmlformats.org/officeDocument/2006/relationships/chart" Target="../charts/chart35.xml"/><Relationship Id="rId6" Type="http://schemas.openxmlformats.org/officeDocument/2006/relationships/chart" Target="../charts/chart3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gradFill>
          <a:gsLst>
            <a:gs pos="0">
              <a:srgbClr val="8F171C"/>
            </a:gs>
            <a:gs pos="100000">
              <a:schemeClr val="dk2"/>
            </a:gs>
          </a:gsLst>
          <a:lin ang="5400000" scaled="0"/>
        </a:gradFill>
      </p:bgPr>
    </p:bg>
    <p:spTree>
      <p:nvGrpSpPr>
        <p:cNvPr id="12" name="Shape 12"/>
        <p:cNvGrpSpPr/>
        <p:nvPr/>
      </p:nvGrpSpPr>
      <p:grpSpPr>
        <a:xfrm>
          <a:off x="0" y="0"/>
          <a:ext cx="0" cy="0"/>
          <a:chOff x="0" y="0"/>
          <a:chExt cx="0" cy="0"/>
        </a:xfrm>
      </p:grpSpPr>
      <p:grpSp>
        <p:nvGrpSpPr>
          <p:cNvPr id="13" name="Google Shape;13;p46"/>
          <p:cNvGrpSpPr/>
          <p:nvPr/>
        </p:nvGrpSpPr>
        <p:grpSpPr>
          <a:xfrm>
            <a:off x="10668000" y="304798"/>
            <a:ext cx="1179720" cy="581555"/>
            <a:chOff x="969962" y="2846965"/>
            <a:chExt cx="1740598" cy="872299"/>
          </a:xfrm>
        </p:grpSpPr>
        <p:sp>
          <p:nvSpPr>
            <p:cNvPr id="14" name="Google Shape;14;p46"/>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 name="Google Shape;15;p46"/>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 name="Google Shape;16;p46"/>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 name="Google Shape;17;p46"/>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 name="Google Shape;18;p46"/>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 name="Google Shape;19;p46"/>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 name="Google Shape;20;p46"/>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 name="Google Shape;21;p46"/>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 name="Google Shape;22;p46"/>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 name="Google Shape;23;p46"/>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4" name="Google Shape;24;p46"/>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5" name="Google Shape;25;p46"/>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 name="Google Shape;26;p46"/>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7" name="Google Shape;27;p46"/>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 name="Google Shape;28;p46"/>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9" name="Google Shape;29;p46"/>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 name="Google Shape;30;p46"/>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 name="Google Shape;31;p46"/>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2" name="Google Shape;32;p46"/>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3" name="Google Shape;33;p46"/>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4" name="Google Shape;34;p46"/>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5" name="Google Shape;35;p46"/>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 name="Google Shape;36;p46"/>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37" name="Google Shape;37;p46"/>
          <p:cNvSpPr txBox="1"/>
          <p:nvPr/>
        </p:nvSpPr>
        <p:spPr>
          <a:xfrm>
            <a:off x="436106" y="371194"/>
            <a:ext cx="2979103"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Barlow"/>
                <a:ea typeface="Barlow"/>
                <a:cs typeface="Barlow"/>
                <a:sym typeface="Barlow"/>
              </a:rPr>
              <a:t>DEVELOP ENTREPRENEURIAL LEADERS</a:t>
            </a:r>
            <a:r>
              <a:rPr i="0" lang="en-US" sz="2400">
                <a:solidFill>
                  <a:schemeClr val="lt1"/>
                </a:solidFill>
                <a:latin typeface="Barlow"/>
                <a:ea typeface="Barlow"/>
                <a:cs typeface="Barlow"/>
                <a:sym typeface="Barlow"/>
              </a:rPr>
              <a:t>.</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i="0" lang="en-US" sz="2400">
                <a:solidFill>
                  <a:schemeClr val="lt1"/>
                </a:solidFill>
                <a:latin typeface="Barlow"/>
                <a:ea typeface="Barlow"/>
                <a:cs typeface="Barlow"/>
                <a:sym typeface="Barlow"/>
              </a:rPr>
              <a:t>WITH</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b="1" i="0" lang="en-US" sz="2400">
                <a:solidFill>
                  <a:schemeClr val="lt1"/>
                </a:solidFill>
                <a:latin typeface="Barlow"/>
                <a:ea typeface="Barlow"/>
                <a:cs typeface="Barlow"/>
                <a:sym typeface="Barlow"/>
              </a:rPr>
              <a:t>WADHWANI IGNITE.</a:t>
            </a:r>
            <a:endParaRPr b="1" sz="2400">
              <a:solidFill>
                <a:schemeClr val="lt1"/>
              </a:solidFill>
              <a:latin typeface="Barlow"/>
              <a:ea typeface="Barlow"/>
              <a:cs typeface="Barlow"/>
              <a:sym typeface="Barlow"/>
            </a:endParaRPr>
          </a:p>
        </p:txBody>
      </p:sp>
      <p:sp>
        <p:nvSpPr>
          <p:cNvPr id="38" name="Google Shape;38;p46"/>
          <p:cNvSpPr txBox="1"/>
          <p:nvPr>
            <p:ph idx="1" type="body"/>
          </p:nvPr>
        </p:nvSpPr>
        <p:spPr>
          <a:xfrm>
            <a:off x="360858" y="5135898"/>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sz="3200">
                <a:solidFill>
                  <a:schemeClr val="lt1"/>
                </a:solidFill>
                <a:latin typeface="Barlow Medium"/>
                <a:ea typeface="Barlow Medium"/>
                <a:cs typeface="Barlow Medium"/>
                <a:sym typeface="Barlow Medium"/>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46"/>
          <p:cNvSpPr txBox="1"/>
          <p:nvPr>
            <p:ph idx="2" type="body"/>
          </p:nvPr>
        </p:nvSpPr>
        <p:spPr>
          <a:xfrm>
            <a:off x="360858" y="5895254"/>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000"/>
              <a:buNone/>
              <a:defRPr sz="2000">
                <a:solidFill>
                  <a:schemeClr val="lt1"/>
                </a:solidFill>
                <a:latin typeface="Open Sans"/>
                <a:ea typeface="Open Sans"/>
                <a:cs typeface="Open Sans"/>
                <a:sym typeface="Open Sans"/>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46"/>
          <p:cNvSpPr/>
          <p:nvPr>
            <p:ph idx="3" type="pic"/>
          </p:nvPr>
        </p:nvSpPr>
        <p:spPr>
          <a:xfrm>
            <a:off x="3646488" y="0"/>
            <a:ext cx="8545512" cy="6858000"/>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Basic Slide">
  <p:cSld name="10_Basic Slide">
    <p:spTree>
      <p:nvGrpSpPr>
        <p:cNvPr id="108" name="Shape 108"/>
        <p:cNvGrpSpPr/>
        <p:nvPr/>
      </p:nvGrpSpPr>
      <p:grpSpPr>
        <a:xfrm>
          <a:off x="0" y="0"/>
          <a:ext cx="0" cy="0"/>
          <a:chOff x="0" y="0"/>
          <a:chExt cx="0" cy="0"/>
        </a:xfrm>
      </p:grpSpPr>
      <p:sp>
        <p:nvSpPr>
          <p:cNvPr id="109" name="Google Shape;109;p57"/>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10" name="Google Shape;110;p57"/>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 name="Google Shape;111;p57"/>
          <p:cNvSpPr/>
          <p:nvPr/>
        </p:nvSpPr>
        <p:spPr>
          <a:xfrm>
            <a:off x="359998" y="945661"/>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Objectives">
  <p:cSld name="6_Objectives">
    <p:spTree>
      <p:nvGrpSpPr>
        <p:cNvPr id="1744" name="Shape 1744"/>
        <p:cNvGrpSpPr/>
        <p:nvPr/>
      </p:nvGrpSpPr>
      <p:grpSpPr>
        <a:xfrm>
          <a:off x="0" y="0"/>
          <a:ext cx="0" cy="0"/>
          <a:chOff x="0" y="0"/>
          <a:chExt cx="0" cy="0"/>
        </a:xfrm>
      </p:grpSpPr>
      <p:sp>
        <p:nvSpPr>
          <p:cNvPr id="1745" name="Google Shape;1745;p206"/>
          <p:cNvSpPr/>
          <p:nvPr/>
        </p:nvSpPr>
        <p:spPr>
          <a:xfrm>
            <a:off x="4063908" y="3314102"/>
            <a:ext cx="3872616"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746" name="Google Shape;1746;p206"/>
          <p:cNvSpPr/>
          <p:nvPr/>
        </p:nvSpPr>
        <p:spPr>
          <a:xfrm>
            <a:off x="3319858" y="5089531"/>
            <a:ext cx="4630341"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747" name="Google Shape;1747;p206"/>
          <p:cNvSpPr/>
          <p:nvPr/>
        </p:nvSpPr>
        <p:spPr>
          <a:xfrm>
            <a:off x="3319858" y="1536102"/>
            <a:ext cx="4630341"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748" name="Google Shape;1748;p206"/>
          <p:cNvSpPr/>
          <p:nvPr/>
        </p:nvSpPr>
        <p:spPr>
          <a:xfrm>
            <a:off x="3122973" y="125612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49" name="Google Shape;1749;p206"/>
          <p:cNvSpPr/>
          <p:nvPr/>
        </p:nvSpPr>
        <p:spPr>
          <a:xfrm>
            <a:off x="3852041" y="292371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50" name="Google Shape;1750;p206"/>
          <p:cNvSpPr/>
          <p:nvPr/>
        </p:nvSpPr>
        <p:spPr>
          <a:xfrm>
            <a:off x="3115053" y="4794814"/>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51" name="Google Shape;1751;p206"/>
          <p:cNvSpPr/>
          <p:nvPr/>
        </p:nvSpPr>
        <p:spPr>
          <a:xfrm>
            <a:off x="546100" y="2133366"/>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52" name="Google Shape;1752;p206"/>
          <p:cNvSpPr/>
          <p:nvPr/>
        </p:nvSpPr>
        <p:spPr>
          <a:xfrm>
            <a:off x="806334" y="2391534"/>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53" name="Google Shape;1753;p206"/>
          <p:cNvSpPr/>
          <p:nvPr/>
        </p:nvSpPr>
        <p:spPr>
          <a:xfrm>
            <a:off x="1064502" y="2651767"/>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54" name="Google Shape;1754;p206"/>
          <p:cNvSpPr/>
          <p:nvPr/>
        </p:nvSpPr>
        <p:spPr>
          <a:xfrm>
            <a:off x="1328865" y="2916132"/>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55" name="Google Shape;1755;p206"/>
          <p:cNvSpPr/>
          <p:nvPr/>
        </p:nvSpPr>
        <p:spPr>
          <a:xfrm>
            <a:off x="3319859" y="1348534"/>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56" name="Google Shape;1756;p206"/>
          <p:cNvSpPr/>
          <p:nvPr/>
        </p:nvSpPr>
        <p:spPr>
          <a:xfrm>
            <a:off x="4048927" y="3120600"/>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57" name="Google Shape;1757;p206"/>
          <p:cNvSpPr/>
          <p:nvPr/>
        </p:nvSpPr>
        <p:spPr>
          <a:xfrm>
            <a:off x="3311597" y="4973295"/>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58" name="Google Shape;1758;p206"/>
          <p:cNvSpPr/>
          <p:nvPr/>
        </p:nvSpPr>
        <p:spPr>
          <a:xfrm>
            <a:off x="2762216" y="2255222"/>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59" name="Google Shape;1759;p206"/>
          <p:cNvSpPr/>
          <p:nvPr/>
        </p:nvSpPr>
        <p:spPr>
          <a:xfrm>
            <a:off x="3315728" y="3587369"/>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60" name="Google Shape;1760;p206"/>
          <p:cNvSpPr/>
          <p:nvPr/>
        </p:nvSpPr>
        <p:spPr>
          <a:xfrm>
            <a:off x="3086475" y="4684068"/>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61" name="Google Shape;1761;p206"/>
          <p:cNvSpPr/>
          <p:nvPr/>
        </p:nvSpPr>
        <p:spPr>
          <a:xfrm>
            <a:off x="3503987" y="1532662"/>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62" name="Google Shape;1762;p206"/>
          <p:cNvSpPr/>
          <p:nvPr/>
        </p:nvSpPr>
        <p:spPr>
          <a:xfrm>
            <a:off x="4233055" y="33047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63" name="Google Shape;1763;p206"/>
          <p:cNvSpPr/>
          <p:nvPr/>
        </p:nvSpPr>
        <p:spPr>
          <a:xfrm>
            <a:off x="3494692" y="5178689"/>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64" name="Google Shape;1764;p206"/>
          <p:cNvSpPr/>
          <p:nvPr/>
        </p:nvSpPr>
        <p:spPr>
          <a:xfrm>
            <a:off x="7355515" y="1745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65" name="Google Shape;1765;p206"/>
          <p:cNvSpPr/>
          <p:nvPr/>
        </p:nvSpPr>
        <p:spPr>
          <a:xfrm>
            <a:off x="7355515" y="3523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66" name="Google Shape;1766;p206"/>
          <p:cNvSpPr/>
          <p:nvPr/>
        </p:nvSpPr>
        <p:spPr>
          <a:xfrm>
            <a:off x="7355515" y="529916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1767" name="Google Shape;1767;p206"/>
          <p:cNvCxnSpPr/>
          <p:nvPr/>
        </p:nvCxnSpPr>
        <p:spPr>
          <a:xfrm>
            <a:off x="8229600" y="2806682"/>
            <a:ext cx="3962399" cy="0"/>
          </a:xfrm>
          <a:prstGeom prst="straightConnector1">
            <a:avLst/>
          </a:prstGeom>
          <a:noFill/>
          <a:ln cap="flat" cmpd="sng" w="19050">
            <a:solidFill>
              <a:srgbClr val="DAD6DA"/>
            </a:solidFill>
            <a:prstDash val="solid"/>
            <a:miter lim="800000"/>
            <a:headEnd len="sm" w="sm" type="none"/>
            <a:tailEnd len="sm" w="sm" type="none"/>
          </a:ln>
        </p:spPr>
      </p:cxnSp>
      <p:cxnSp>
        <p:nvCxnSpPr>
          <p:cNvPr id="1768" name="Google Shape;1768;p206"/>
          <p:cNvCxnSpPr/>
          <p:nvPr/>
        </p:nvCxnSpPr>
        <p:spPr>
          <a:xfrm>
            <a:off x="8229600" y="4618217"/>
            <a:ext cx="3962399" cy="0"/>
          </a:xfrm>
          <a:prstGeom prst="straightConnector1">
            <a:avLst/>
          </a:prstGeom>
          <a:noFill/>
          <a:ln cap="flat" cmpd="sng" w="19050">
            <a:solidFill>
              <a:srgbClr val="DAD6DA"/>
            </a:solidFill>
            <a:prstDash val="solid"/>
            <a:miter lim="800000"/>
            <a:headEnd len="sm" w="sm" type="none"/>
            <a:tailEnd len="sm" w="sm" type="none"/>
          </a:ln>
        </p:spPr>
      </p:cxnSp>
      <p:sp>
        <p:nvSpPr>
          <p:cNvPr id="1769" name="Google Shape;1769;p206"/>
          <p:cNvSpPr/>
          <p:nvPr>
            <p:ph idx="1" type="body"/>
          </p:nvPr>
        </p:nvSpPr>
        <p:spPr>
          <a:xfrm>
            <a:off x="1695450" y="3282983"/>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0" name="Google Shape;1770;p206"/>
          <p:cNvSpPr/>
          <p:nvPr>
            <p:ph idx="2" type="body"/>
          </p:nvPr>
        </p:nvSpPr>
        <p:spPr>
          <a:xfrm>
            <a:off x="3591617" y="1628048"/>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1" name="Google Shape;1771;p206"/>
          <p:cNvSpPr/>
          <p:nvPr>
            <p:ph idx="3" type="body"/>
          </p:nvPr>
        </p:nvSpPr>
        <p:spPr>
          <a:xfrm>
            <a:off x="4316692" y="3384869"/>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2" name="Google Shape;1772;p206"/>
          <p:cNvSpPr/>
          <p:nvPr>
            <p:ph idx="4" type="body"/>
          </p:nvPr>
        </p:nvSpPr>
        <p:spPr>
          <a:xfrm>
            <a:off x="3582495" y="5267687"/>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3" name="Google Shape;1773;p206"/>
          <p:cNvSpPr txBox="1"/>
          <p:nvPr>
            <p:ph idx="5" type="body"/>
          </p:nvPr>
        </p:nvSpPr>
        <p:spPr>
          <a:xfrm>
            <a:off x="4779296" y="1760224"/>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4" name="Google Shape;1774;p206"/>
          <p:cNvSpPr txBox="1"/>
          <p:nvPr>
            <p:ph idx="6" type="body"/>
          </p:nvPr>
        </p:nvSpPr>
        <p:spPr>
          <a:xfrm>
            <a:off x="5506682" y="3564546"/>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5" name="Google Shape;1775;p206"/>
          <p:cNvSpPr txBox="1"/>
          <p:nvPr>
            <p:ph idx="7" type="body"/>
          </p:nvPr>
        </p:nvSpPr>
        <p:spPr>
          <a:xfrm>
            <a:off x="4779296" y="5353719"/>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6" name="Google Shape;1776;p206"/>
          <p:cNvSpPr txBox="1"/>
          <p:nvPr>
            <p:ph idx="8" type="body"/>
          </p:nvPr>
        </p:nvSpPr>
        <p:spPr>
          <a:xfrm>
            <a:off x="8195944" y="1571162"/>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7" name="Google Shape;1777;p206"/>
          <p:cNvSpPr txBox="1"/>
          <p:nvPr>
            <p:ph idx="9" type="body"/>
          </p:nvPr>
        </p:nvSpPr>
        <p:spPr>
          <a:xfrm>
            <a:off x="8195944" y="3373388"/>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8" name="Google Shape;1778;p206"/>
          <p:cNvSpPr txBox="1"/>
          <p:nvPr>
            <p:ph idx="13" type="body"/>
          </p:nvPr>
        </p:nvSpPr>
        <p:spPr>
          <a:xfrm>
            <a:off x="8195944" y="5198260"/>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9" name="Google Shape;1779;p206"/>
          <p:cNvSpPr txBox="1"/>
          <p:nvPr>
            <p:ph type="ctrTitle"/>
          </p:nvPr>
        </p:nvSpPr>
        <p:spPr>
          <a:xfrm>
            <a:off x="360000" y="338447"/>
            <a:ext cx="11484000" cy="61555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Objectives">
  <p:cSld name="4_Objectives">
    <p:spTree>
      <p:nvGrpSpPr>
        <p:cNvPr id="1780" name="Shape 1780"/>
        <p:cNvGrpSpPr/>
        <p:nvPr/>
      </p:nvGrpSpPr>
      <p:grpSpPr>
        <a:xfrm>
          <a:off x="0" y="0"/>
          <a:ext cx="0" cy="0"/>
          <a:chOff x="0" y="0"/>
          <a:chExt cx="0" cy="0"/>
        </a:xfrm>
      </p:grpSpPr>
      <p:sp>
        <p:nvSpPr>
          <p:cNvPr id="1781" name="Google Shape;1781;p207"/>
          <p:cNvSpPr/>
          <p:nvPr/>
        </p:nvSpPr>
        <p:spPr>
          <a:xfrm>
            <a:off x="5864133" y="3791201"/>
            <a:ext cx="3872616"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782" name="Google Shape;1782;p207"/>
          <p:cNvSpPr/>
          <p:nvPr/>
        </p:nvSpPr>
        <p:spPr>
          <a:xfrm>
            <a:off x="5120083" y="5566630"/>
            <a:ext cx="4630341"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783" name="Google Shape;1783;p207"/>
          <p:cNvSpPr/>
          <p:nvPr/>
        </p:nvSpPr>
        <p:spPr>
          <a:xfrm>
            <a:off x="5120083" y="2013201"/>
            <a:ext cx="4630341"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784" name="Google Shape;1784;p207"/>
          <p:cNvSpPr/>
          <p:nvPr/>
        </p:nvSpPr>
        <p:spPr>
          <a:xfrm>
            <a:off x="4923198" y="1733223"/>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85" name="Google Shape;1785;p207"/>
          <p:cNvSpPr/>
          <p:nvPr/>
        </p:nvSpPr>
        <p:spPr>
          <a:xfrm>
            <a:off x="5652266" y="3400813"/>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86" name="Google Shape;1786;p207"/>
          <p:cNvSpPr/>
          <p:nvPr/>
        </p:nvSpPr>
        <p:spPr>
          <a:xfrm>
            <a:off x="4915278" y="5271913"/>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87" name="Google Shape;1787;p207"/>
          <p:cNvSpPr/>
          <p:nvPr/>
        </p:nvSpPr>
        <p:spPr>
          <a:xfrm>
            <a:off x="2346325" y="2610465"/>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88" name="Google Shape;1788;p207"/>
          <p:cNvSpPr/>
          <p:nvPr/>
        </p:nvSpPr>
        <p:spPr>
          <a:xfrm>
            <a:off x="2606559" y="2868633"/>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89" name="Google Shape;1789;p207"/>
          <p:cNvSpPr/>
          <p:nvPr/>
        </p:nvSpPr>
        <p:spPr>
          <a:xfrm>
            <a:off x="2864727" y="3128866"/>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90" name="Google Shape;1790;p207"/>
          <p:cNvSpPr/>
          <p:nvPr/>
        </p:nvSpPr>
        <p:spPr>
          <a:xfrm>
            <a:off x="3129090" y="3393231"/>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91" name="Google Shape;1791;p207"/>
          <p:cNvSpPr/>
          <p:nvPr/>
        </p:nvSpPr>
        <p:spPr>
          <a:xfrm>
            <a:off x="5120084" y="1825633"/>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92" name="Google Shape;1792;p207"/>
          <p:cNvSpPr/>
          <p:nvPr/>
        </p:nvSpPr>
        <p:spPr>
          <a:xfrm>
            <a:off x="5849152" y="3597699"/>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93" name="Google Shape;1793;p207"/>
          <p:cNvSpPr/>
          <p:nvPr/>
        </p:nvSpPr>
        <p:spPr>
          <a:xfrm>
            <a:off x="5111822" y="5450394"/>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94" name="Google Shape;1794;p207"/>
          <p:cNvSpPr/>
          <p:nvPr/>
        </p:nvSpPr>
        <p:spPr>
          <a:xfrm>
            <a:off x="4562441" y="2732321"/>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95" name="Google Shape;1795;p207"/>
          <p:cNvSpPr/>
          <p:nvPr/>
        </p:nvSpPr>
        <p:spPr>
          <a:xfrm>
            <a:off x="5115953" y="4064468"/>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96" name="Google Shape;1796;p207"/>
          <p:cNvSpPr/>
          <p:nvPr/>
        </p:nvSpPr>
        <p:spPr>
          <a:xfrm>
            <a:off x="4886700" y="5161167"/>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97" name="Google Shape;1797;p207"/>
          <p:cNvSpPr/>
          <p:nvPr/>
        </p:nvSpPr>
        <p:spPr>
          <a:xfrm>
            <a:off x="5304212" y="2009761"/>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98" name="Google Shape;1798;p207"/>
          <p:cNvSpPr/>
          <p:nvPr/>
        </p:nvSpPr>
        <p:spPr>
          <a:xfrm>
            <a:off x="6033280" y="3781827"/>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99" name="Google Shape;1799;p207"/>
          <p:cNvSpPr/>
          <p:nvPr/>
        </p:nvSpPr>
        <p:spPr>
          <a:xfrm>
            <a:off x="5294917" y="565578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00" name="Google Shape;1800;p207"/>
          <p:cNvSpPr/>
          <p:nvPr/>
        </p:nvSpPr>
        <p:spPr>
          <a:xfrm>
            <a:off x="9155740" y="222283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01" name="Google Shape;1801;p207"/>
          <p:cNvSpPr/>
          <p:nvPr/>
        </p:nvSpPr>
        <p:spPr>
          <a:xfrm>
            <a:off x="9155740" y="400083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02" name="Google Shape;1802;p207"/>
          <p:cNvSpPr/>
          <p:nvPr/>
        </p:nvSpPr>
        <p:spPr>
          <a:xfrm>
            <a:off x="9155740" y="5776261"/>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03" name="Google Shape;1803;p207"/>
          <p:cNvSpPr/>
          <p:nvPr>
            <p:ph idx="1" type="body"/>
          </p:nvPr>
        </p:nvSpPr>
        <p:spPr>
          <a:xfrm>
            <a:off x="3495675" y="3760082"/>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4" name="Google Shape;1804;p207"/>
          <p:cNvSpPr/>
          <p:nvPr>
            <p:ph idx="2" type="body"/>
          </p:nvPr>
        </p:nvSpPr>
        <p:spPr>
          <a:xfrm>
            <a:off x="5391842" y="2105147"/>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5" name="Google Shape;1805;p207"/>
          <p:cNvSpPr/>
          <p:nvPr>
            <p:ph idx="3" type="body"/>
          </p:nvPr>
        </p:nvSpPr>
        <p:spPr>
          <a:xfrm>
            <a:off x="6116917" y="3861968"/>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6" name="Google Shape;1806;p207"/>
          <p:cNvSpPr/>
          <p:nvPr>
            <p:ph idx="4" type="body"/>
          </p:nvPr>
        </p:nvSpPr>
        <p:spPr>
          <a:xfrm>
            <a:off x="5382720" y="5744786"/>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7" name="Google Shape;1807;p207"/>
          <p:cNvSpPr txBox="1"/>
          <p:nvPr>
            <p:ph idx="5" type="body"/>
          </p:nvPr>
        </p:nvSpPr>
        <p:spPr>
          <a:xfrm>
            <a:off x="6579521" y="2237323"/>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8" name="Google Shape;1808;p207"/>
          <p:cNvSpPr txBox="1"/>
          <p:nvPr>
            <p:ph idx="6" type="body"/>
          </p:nvPr>
        </p:nvSpPr>
        <p:spPr>
          <a:xfrm>
            <a:off x="7306907" y="4041645"/>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9" name="Google Shape;1809;p207"/>
          <p:cNvSpPr txBox="1"/>
          <p:nvPr>
            <p:ph idx="7" type="body"/>
          </p:nvPr>
        </p:nvSpPr>
        <p:spPr>
          <a:xfrm>
            <a:off x="6579521" y="5830818"/>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0" name="Google Shape;1810;p207"/>
          <p:cNvSpPr txBox="1"/>
          <p:nvPr>
            <p:ph type="ctrTitle"/>
          </p:nvPr>
        </p:nvSpPr>
        <p:spPr>
          <a:xfrm>
            <a:off x="360000" y="338447"/>
            <a:ext cx="11484000" cy="677108"/>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4400"/>
              <a:buFont typeface="Barlow Medium"/>
              <a:buNone/>
              <a:defRPr sz="44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11" name="Google Shape;1811;p207"/>
          <p:cNvSpPr txBox="1"/>
          <p:nvPr>
            <p:ph idx="8" type="subTitle"/>
          </p:nvPr>
        </p:nvSpPr>
        <p:spPr>
          <a:xfrm>
            <a:off x="285135" y="968584"/>
            <a:ext cx="11558865" cy="58477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3200"/>
              <a:buNone/>
              <a:defRPr b="1" sz="32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bjectives">
  <p:cSld name="2_Objectives">
    <p:spTree>
      <p:nvGrpSpPr>
        <p:cNvPr id="1812" name="Shape 1812"/>
        <p:cNvGrpSpPr/>
        <p:nvPr/>
      </p:nvGrpSpPr>
      <p:grpSpPr>
        <a:xfrm>
          <a:off x="0" y="0"/>
          <a:ext cx="0" cy="0"/>
          <a:chOff x="0" y="0"/>
          <a:chExt cx="0" cy="0"/>
        </a:xfrm>
      </p:grpSpPr>
      <p:sp>
        <p:nvSpPr>
          <p:cNvPr id="1813" name="Google Shape;1813;p208"/>
          <p:cNvSpPr/>
          <p:nvPr/>
        </p:nvSpPr>
        <p:spPr>
          <a:xfrm>
            <a:off x="1670127" y="3161760"/>
            <a:ext cx="921774" cy="921774"/>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14" name="Google Shape;1814;p208"/>
          <p:cNvSpPr/>
          <p:nvPr/>
        </p:nvSpPr>
        <p:spPr>
          <a:xfrm>
            <a:off x="983098" y="2474731"/>
            <a:ext cx="2295832" cy="2295832"/>
          </a:xfrm>
          <a:prstGeom prst="donut">
            <a:avLst>
              <a:gd fmla="val 1044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15" name="Google Shape;1815;p208"/>
          <p:cNvSpPr/>
          <p:nvPr/>
        </p:nvSpPr>
        <p:spPr>
          <a:xfrm>
            <a:off x="1325491" y="2817124"/>
            <a:ext cx="1611046" cy="1611046"/>
          </a:xfrm>
          <a:prstGeom prst="donut">
            <a:avLst>
              <a:gd fmla="val 12789" name="adj"/>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16" name="Google Shape;1816;p208"/>
          <p:cNvSpPr/>
          <p:nvPr/>
        </p:nvSpPr>
        <p:spPr>
          <a:xfrm>
            <a:off x="4241244" y="1474242"/>
            <a:ext cx="853762" cy="853762"/>
          </a:xfrm>
          <a:prstGeom prst="ellipse">
            <a:avLst/>
          </a:prstGeom>
          <a:solidFill>
            <a:schemeClr val="accent1"/>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17" name="Google Shape;1817;p208"/>
          <p:cNvSpPr/>
          <p:nvPr/>
        </p:nvSpPr>
        <p:spPr>
          <a:xfrm>
            <a:off x="4241244" y="3195766"/>
            <a:ext cx="853762" cy="853762"/>
          </a:xfrm>
          <a:prstGeom prst="ellipse">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18" name="Google Shape;1818;p208"/>
          <p:cNvSpPr/>
          <p:nvPr/>
        </p:nvSpPr>
        <p:spPr>
          <a:xfrm>
            <a:off x="4241244" y="4917290"/>
            <a:ext cx="853762" cy="853762"/>
          </a:xfrm>
          <a:prstGeom prst="ellipse">
            <a:avLst/>
          </a:prstGeom>
          <a:solidFill>
            <a:schemeClr val="accent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819" name="Google Shape;1819;p208"/>
          <p:cNvCxnSpPr>
            <a:stCxn id="1814" idx="7"/>
            <a:endCxn id="1816" idx="2"/>
          </p:cNvCxnSpPr>
          <p:nvPr/>
        </p:nvCxnSpPr>
        <p:spPr>
          <a:xfrm flipH="1" rot="10800000">
            <a:off x="2942713" y="1901048"/>
            <a:ext cx="1298400" cy="909900"/>
          </a:xfrm>
          <a:prstGeom prst="straightConnector1">
            <a:avLst/>
          </a:prstGeom>
          <a:noFill/>
          <a:ln cap="flat" cmpd="sng" w="28575">
            <a:solidFill>
              <a:schemeClr val="accent1"/>
            </a:solidFill>
            <a:prstDash val="solid"/>
            <a:miter lim="800000"/>
            <a:headEnd len="sm" w="sm" type="none"/>
            <a:tailEnd len="sm" w="sm" type="none"/>
          </a:ln>
        </p:spPr>
      </p:cxnSp>
      <p:cxnSp>
        <p:nvCxnSpPr>
          <p:cNvPr id="1820" name="Google Shape;1820;p208"/>
          <p:cNvCxnSpPr>
            <a:stCxn id="1815" idx="6"/>
            <a:endCxn id="1817" idx="2"/>
          </p:cNvCxnSpPr>
          <p:nvPr/>
        </p:nvCxnSpPr>
        <p:spPr>
          <a:xfrm>
            <a:off x="2936537" y="3622647"/>
            <a:ext cx="1304700" cy="0"/>
          </a:xfrm>
          <a:prstGeom prst="straightConnector1">
            <a:avLst/>
          </a:prstGeom>
          <a:noFill/>
          <a:ln cap="flat" cmpd="sng" w="28575">
            <a:solidFill>
              <a:schemeClr val="dk2"/>
            </a:solidFill>
            <a:prstDash val="solid"/>
            <a:miter lim="800000"/>
            <a:headEnd len="sm" w="sm" type="none"/>
            <a:tailEnd len="sm" w="sm" type="none"/>
          </a:ln>
        </p:spPr>
      </p:cxnSp>
      <p:cxnSp>
        <p:nvCxnSpPr>
          <p:cNvPr id="1821" name="Google Shape;1821;p208"/>
          <p:cNvCxnSpPr>
            <a:stCxn id="1813" idx="5"/>
            <a:endCxn id="1818" idx="2"/>
          </p:cNvCxnSpPr>
          <p:nvPr/>
        </p:nvCxnSpPr>
        <p:spPr>
          <a:xfrm>
            <a:off x="2456910" y="3948543"/>
            <a:ext cx="1784400" cy="1395600"/>
          </a:xfrm>
          <a:prstGeom prst="straightConnector1">
            <a:avLst/>
          </a:prstGeom>
          <a:noFill/>
          <a:ln cap="flat" cmpd="sng" w="28575">
            <a:solidFill>
              <a:schemeClr val="accent2"/>
            </a:solidFill>
            <a:prstDash val="solid"/>
            <a:miter lim="800000"/>
            <a:headEnd len="sm" w="sm" type="none"/>
            <a:tailEnd len="sm" w="sm" type="none"/>
          </a:ln>
        </p:spPr>
      </p:cxnSp>
      <p:grpSp>
        <p:nvGrpSpPr>
          <p:cNvPr id="1822" name="Google Shape;1822;p208"/>
          <p:cNvGrpSpPr/>
          <p:nvPr/>
        </p:nvGrpSpPr>
        <p:grpSpPr>
          <a:xfrm>
            <a:off x="5341666" y="2761885"/>
            <a:ext cx="6334396" cy="1721524"/>
            <a:chOff x="4668125" y="3006439"/>
            <a:chExt cx="7007937" cy="1721524"/>
          </a:xfrm>
        </p:grpSpPr>
        <p:cxnSp>
          <p:nvCxnSpPr>
            <p:cNvPr id="1823" name="Google Shape;1823;p208"/>
            <p:cNvCxnSpPr/>
            <p:nvPr/>
          </p:nvCxnSpPr>
          <p:spPr>
            <a:xfrm>
              <a:off x="4668125" y="3006439"/>
              <a:ext cx="7007937" cy="0"/>
            </a:xfrm>
            <a:prstGeom prst="straightConnector1">
              <a:avLst/>
            </a:prstGeom>
            <a:noFill/>
            <a:ln cap="flat" cmpd="sng" w="19050">
              <a:solidFill>
                <a:srgbClr val="DAD6DA"/>
              </a:solidFill>
              <a:prstDash val="solid"/>
              <a:miter lim="800000"/>
              <a:headEnd len="sm" w="sm" type="none"/>
              <a:tailEnd len="sm" w="sm" type="none"/>
            </a:ln>
          </p:spPr>
        </p:cxnSp>
        <p:cxnSp>
          <p:nvCxnSpPr>
            <p:cNvPr id="1824" name="Google Shape;1824;p208"/>
            <p:cNvCxnSpPr/>
            <p:nvPr/>
          </p:nvCxnSpPr>
          <p:spPr>
            <a:xfrm>
              <a:off x="4668125" y="4727963"/>
              <a:ext cx="7007937" cy="0"/>
            </a:xfrm>
            <a:prstGeom prst="straightConnector1">
              <a:avLst/>
            </a:prstGeom>
            <a:noFill/>
            <a:ln cap="flat" cmpd="sng" w="19050">
              <a:solidFill>
                <a:srgbClr val="DAD6DA"/>
              </a:solidFill>
              <a:prstDash val="solid"/>
              <a:miter lim="800000"/>
              <a:headEnd len="sm" w="sm" type="none"/>
              <a:tailEnd len="sm" w="sm" type="none"/>
            </a:ln>
          </p:spPr>
        </p:cxnSp>
      </p:grpSp>
      <p:sp>
        <p:nvSpPr>
          <p:cNvPr id="1825" name="Google Shape;1825;p208"/>
          <p:cNvSpPr txBox="1"/>
          <p:nvPr/>
        </p:nvSpPr>
        <p:spPr>
          <a:xfrm>
            <a:off x="8948107" y="1181122"/>
            <a:ext cx="2727955" cy="1440000"/>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1826" name="Google Shape;1826;p208"/>
          <p:cNvSpPr txBox="1"/>
          <p:nvPr/>
        </p:nvSpPr>
        <p:spPr>
          <a:xfrm>
            <a:off x="8948107" y="2902646"/>
            <a:ext cx="2727955" cy="1439998"/>
          </a:xfrm>
          <a:prstGeom prst="rect">
            <a:avLst/>
          </a:prstGeom>
          <a:solidFill>
            <a:schemeClr val="dk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1827" name="Google Shape;1827;p208"/>
          <p:cNvSpPr txBox="1"/>
          <p:nvPr/>
        </p:nvSpPr>
        <p:spPr>
          <a:xfrm>
            <a:off x="8948107" y="4624170"/>
            <a:ext cx="2727955" cy="1439997"/>
          </a:xfrm>
          <a:prstGeom prst="rect">
            <a:avLst/>
          </a:prstGeom>
          <a:solidFill>
            <a:schemeClr val="accent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1828" name="Google Shape;1828;p208"/>
          <p:cNvSpPr/>
          <p:nvPr>
            <p:ph idx="1" type="body"/>
          </p:nvPr>
        </p:nvSpPr>
        <p:spPr>
          <a:xfrm>
            <a:off x="1791624" y="3289230"/>
            <a:ext cx="683166" cy="683166"/>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100"/>
              <a:buNone/>
              <a:defRPr b="0" sz="11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9" name="Google Shape;1829;p208"/>
          <p:cNvSpPr/>
          <p:nvPr>
            <p:ph idx="2" type="body"/>
          </p:nvPr>
        </p:nvSpPr>
        <p:spPr>
          <a:xfrm>
            <a:off x="4355457" y="1590666"/>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0" name="Google Shape;1830;p208"/>
          <p:cNvSpPr/>
          <p:nvPr>
            <p:ph idx="3" type="body"/>
          </p:nvPr>
        </p:nvSpPr>
        <p:spPr>
          <a:xfrm>
            <a:off x="4349802" y="3307167"/>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1" name="Google Shape;1831;p208"/>
          <p:cNvSpPr/>
          <p:nvPr>
            <p:ph idx="4" type="body"/>
          </p:nvPr>
        </p:nvSpPr>
        <p:spPr>
          <a:xfrm>
            <a:off x="4349802" y="5033195"/>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2" name="Google Shape;1832;p208"/>
          <p:cNvSpPr txBox="1"/>
          <p:nvPr>
            <p:ph idx="5" type="body"/>
          </p:nvPr>
        </p:nvSpPr>
        <p:spPr>
          <a:xfrm>
            <a:off x="5220205" y="1461114"/>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3" name="Google Shape;1833;p208"/>
          <p:cNvSpPr txBox="1"/>
          <p:nvPr>
            <p:ph idx="6" type="body"/>
          </p:nvPr>
        </p:nvSpPr>
        <p:spPr>
          <a:xfrm>
            <a:off x="5222482" y="3187031"/>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4" name="Google Shape;1834;p208"/>
          <p:cNvSpPr txBox="1"/>
          <p:nvPr>
            <p:ph idx="7" type="body"/>
          </p:nvPr>
        </p:nvSpPr>
        <p:spPr>
          <a:xfrm>
            <a:off x="5220204" y="4904162"/>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5" name="Google Shape;1835;p208"/>
          <p:cNvSpPr txBox="1"/>
          <p:nvPr>
            <p:ph idx="8" type="body"/>
          </p:nvPr>
        </p:nvSpPr>
        <p:spPr>
          <a:xfrm>
            <a:off x="8948107" y="1847629"/>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6" name="Google Shape;1836;p208"/>
          <p:cNvSpPr txBox="1"/>
          <p:nvPr>
            <p:ph idx="9" type="body"/>
          </p:nvPr>
        </p:nvSpPr>
        <p:spPr>
          <a:xfrm>
            <a:off x="8948106" y="3531362"/>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7" name="Google Shape;1837;p208"/>
          <p:cNvSpPr txBox="1"/>
          <p:nvPr>
            <p:ph idx="13" type="body"/>
          </p:nvPr>
        </p:nvSpPr>
        <p:spPr>
          <a:xfrm>
            <a:off x="8948105" y="5314934"/>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8" name="Google Shape;1838;p208"/>
          <p:cNvSpPr txBox="1"/>
          <p:nvPr>
            <p:ph idx="14" type="body"/>
          </p:nvPr>
        </p:nvSpPr>
        <p:spPr>
          <a:xfrm>
            <a:off x="9058332" y="1318259"/>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9" name="Google Shape;1839;p208"/>
          <p:cNvSpPr txBox="1"/>
          <p:nvPr>
            <p:ph idx="15" type="body"/>
          </p:nvPr>
        </p:nvSpPr>
        <p:spPr>
          <a:xfrm>
            <a:off x="9058332" y="2992816"/>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0" name="Google Shape;1840;p208"/>
          <p:cNvSpPr txBox="1"/>
          <p:nvPr>
            <p:ph idx="16" type="body"/>
          </p:nvPr>
        </p:nvSpPr>
        <p:spPr>
          <a:xfrm>
            <a:off x="9058332" y="4770563"/>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1" name="Google Shape;1841;p208"/>
          <p:cNvSpPr txBox="1"/>
          <p:nvPr>
            <p:ph type="ctrTitle"/>
          </p:nvPr>
        </p:nvSpPr>
        <p:spPr>
          <a:xfrm>
            <a:off x="360000" y="338447"/>
            <a:ext cx="11484000" cy="61555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bjectives">
  <p:cSld name="3_Objectives">
    <p:spTree>
      <p:nvGrpSpPr>
        <p:cNvPr id="1842" name="Shape 1842"/>
        <p:cNvGrpSpPr/>
        <p:nvPr/>
      </p:nvGrpSpPr>
      <p:grpSpPr>
        <a:xfrm>
          <a:off x="0" y="0"/>
          <a:ext cx="0" cy="0"/>
          <a:chOff x="0" y="0"/>
          <a:chExt cx="0" cy="0"/>
        </a:xfrm>
      </p:grpSpPr>
      <p:sp>
        <p:nvSpPr>
          <p:cNvPr id="1843" name="Google Shape;1843;p209"/>
          <p:cNvSpPr/>
          <p:nvPr/>
        </p:nvSpPr>
        <p:spPr>
          <a:xfrm>
            <a:off x="2241855" y="1486991"/>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44" name="Google Shape;1844;p209"/>
          <p:cNvSpPr/>
          <p:nvPr/>
        </p:nvSpPr>
        <p:spPr>
          <a:xfrm>
            <a:off x="5054905" y="1486991"/>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45" name="Google Shape;1845;p209"/>
          <p:cNvSpPr/>
          <p:nvPr/>
        </p:nvSpPr>
        <p:spPr>
          <a:xfrm>
            <a:off x="7867955" y="1486991"/>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46" name="Google Shape;1846;p209"/>
          <p:cNvSpPr/>
          <p:nvPr>
            <p:ph idx="1" type="body"/>
          </p:nvPr>
        </p:nvSpPr>
        <p:spPr>
          <a:xfrm>
            <a:off x="5423546" y="1858788"/>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7" name="Google Shape;1847;p209"/>
          <p:cNvSpPr/>
          <p:nvPr>
            <p:ph idx="2" type="body"/>
          </p:nvPr>
        </p:nvSpPr>
        <p:spPr>
          <a:xfrm>
            <a:off x="5321331" y="1908087"/>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8" name="Google Shape;1848;p209"/>
          <p:cNvSpPr/>
          <p:nvPr>
            <p:ph idx="3" type="body"/>
          </p:nvPr>
        </p:nvSpPr>
        <p:spPr>
          <a:xfrm>
            <a:off x="2613652" y="1858788"/>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9" name="Google Shape;1849;p209"/>
          <p:cNvSpPr/>
          <p:nvPr>
            <p:ph idx="4" type="body"/>
          </p:nvPr>
        </p:nvSpPr>
        <p:spPr>
          <a:xfrm>
            <a:off x="2511437" y="1908087"/>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0" name="Google Shape;1850;p209"/>
          <p:cNvSpPr/>
          <p:nvPr>
            <p:ph idx="5" type="body"/>
          </p:nvPr>
        </p:nvSpPr>
        <p:spPr>
          <a:xfrm>
            <a:off x="8242649" y="1867502"/>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1" name="Google Shape;1851;p209"/>
          <p:cNvSpPr/>
          <p:nvPr>
            <p:ph idx="6" type="body"/>
          </p:nvPr>
        </p:nvSpPr>
        <p:spPr>
          <a:xfrm>
            <a:off x="8140434" y="1916801"/>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2" name="Google Shape;1852;p209"/>
          <p:cNvSpPr txBox="1"/>
          <p:nvPr>
            <p:ph idx="7" type="body"/>
          </p:nvPr>
        </p:nvSpPr>
        <p:spPr>
          <a:xfrm>
            <a:off x="2123698" y="434958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3" name="Google Shape;1853;p209"/>
          <p:cNvSpPr txBox="1"/>
          <p:nvPr>
            <p:ph idx="8" type="body"/>
          </p:nvPr>
        </p:nvSpPr>
        <p:spPr>
          <a:xfrm>
            <a:off x="2123698" y="495205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4" name="Google Shape;1854;p209"/>
          <p:cNvSpPr txBox="1"/>
          <p:nvPr>
            <p:ph idx="9" type="body"/>
          </p:nvPr>
        </p:nvSpPr>
        <p:spPr>
          <a:xfrm>
            <a:off x="4951063" y="434958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5" name="Google Shape;1855;p209"/>
          <p:cNvSpPr txBox="1"/>
          <p:nvPr>
            <p:ph idx="13" type="body"/>
          </p:nvPr>
        </p:nvSpPr>
        <p:spPr>
          <a:xfrm>
            <a:off x="4951063" y="495205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6" name="Google Shape;1856;p209"/>
          <p:cNvSpPr txBox="1"/>
          <p:nvPr>
            <p:ph idx="14" type="body"/>
          </p:nvPr>
        </p:nvSpPr>
        <p:spPr>
          <a:xfrm>
            <a:off x="7778428" y="434478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7" name="Google Shape;1857;p209"/>
          <p:cNvSpPr txBox="1"/>
          <p:nvPr>
            <p:ph idx="15" type="body"/>
          </p:nvPr>
        </p:nvSpPr>
        <p:spPr>
          <a:xfrm>
            <a:off x="7778428" y="4947251"/>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8" name="Google Shape;1858;p209"/>
          <p:cNvSpPr txBox="1"/>
          <p:nvPr>
            <p:ph type="ctrTitle"/>
          </p:nvPr>
        </p:nvSpPr>
        <p:spPr>
          <a:xfrm>
            <a:off x="360000" y="338447"/>
            <a:ext cx="11484000" cy="61555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Objectives">
  <p:cSld name="5_Objectives">
    <p:spTree>
      <p:nvGrpSpPr>
        <p:cNvPr id="1859" name="Shape 1859"/>
        <p:cNvGrpSpPr/>
        <p:nvPr/>
      </p:nvGrpSpPr>
      <p:grpSpPr>
        <a:xfrm>
          <a:off x="0" y="0"/>
          <a:ext cx="0" cy="0"/>
          <a:chOff x="0" y="0"/>
          <a:chExt cx="0" cy="0"/>
        </a:xfrm>
      </p:grpSpPr>
      <p:sp>
        <p:nvSpPr>
          <p:cNvPr id="1860" name="Google Shape;1860;p210"/>
          <p:cNvSpPr/>
          <p:nvPr/>
        </p:nvSpPr>
        <p:spPr>
          <a:xfrm>
            <a:off x="7035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61" name="Google Shape;1861;p210"/>
          <p:cNvSpPr/>
          <p:nvPr/>
        </p:nvSpPr>
        <p:spPr>
          <a:xfrm>
            <a:off x="351656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62" name="Google Shape;1862;p210"/>
          <p:cNvSpPr/>
          <p:nvPr/>
        </p:nvSpPr>
        <p:spPr>
          <a:xfrm>
            <a:off x="63296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63" name="Google Shape;1863;p210"/>
          <p:cNvSpPr/>
          <p:nvPr/>
        </p:nvSpPr>
        <p:spPr>
          <a:xfrm>
            <a:off x="9142662" y="1539576"/>
            <a:ext cx="2345826" cy="2649945"/>
          </a:xfrm>
          <a:custGeom>
            <a:rect b="b" l="l" r="r" t="t"/>
            <a:pathLst>
              <a:path extrusionOk="0" h="2649945" w="2345826">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64" name="Google Shape;1864;p210"/>
          <p:cNvSpPr/>
          <p:nvPr>
            <p:ph idx="1" type="body"/>
          </p:nvPr>
        </p:nvSpPr>
        <p:spPr>
          <a:xfrm>
            <a:off x="3885203"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5" name="Google Shape;1865;p210"/>
          <p:cNvSpPr/>
          <p:nvPr>
            <p:ph idx="2" type="body"/>
          </p:nvPr>
        </p:nvSpPr>
        <p:spPr>
          <a:xfrm>
            <a:off x="3782988"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6" name="Google Shape;1866;p210"/>
          <p:cNvSpPr/>
          <p:nvPr>
            <p:ph idx="3" type="body"/>
          </p:nvPr>
        </p:nvSpPr>
        <p:spPr>
          <a:xfrm>
            <a:off x="1075309"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7" name="Google Shape;1867;p210"/>
          <p:cNvSpPr/>
          <p:nvPr>
            <p:ph idx="4" type="body"/>
          </p:nvPr>
        </p:nvSpPr>
        <p:spPr>
          <a:xfrm>
            <a:off x="973094"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8" name="Google Shape;1868;p210"/>
          <p:cNvSpPr/>
          <p:nvPr>
            <p:ph idx="5" type="body"/>
          </p:nvPr>
        </p:nvSpPr>
        <p:spPr>
          <a:xfrm>
            <a:off x="6704306" y="1920087"/>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9" name="Google Shape;1869;p210"/>
          <p:cNvSpPr/>
          <p:nvPr>
            <p:ph idx="6" type="body"/>
          </p:nvPr>
        </p:nvSpPr>
        <p:spPr>
          <a:xfrm>
            <a:off x="6602091" y="1969386"/>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0" name="Google Shape;1870;p210"/>
          <p:cNvSpPr/>
          <p:nvPr>
            <p:ph idx="7" type="body"/>
          </p:nvPr>
        </p:nvSpPr>
        <p:spPr>
          <a:xfrm>
            <a:off x="9514460" y="1902641"/>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1" name="Google Shape;1871;p210"/>
          <p:cNvSpPr/>
          <p:nvPr>
            <p:ph idx="8" type="body"/>
          </p:nvPr>
        </p:nvSpPr>
        <p:spPr>
          <a:xfrm>
            <a:off x="9412245" y="1951940"/>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2" name="Google Shape;1872;p210"/>
          <p:cNvSpPr txBox="1"/>
          <p:nvPr>
            <p:ph idx="9" type="body"/>
          </p:nvPr>
        </p:nvSpPr>
        <p:spPr>
          <a:xfrm>
            <a:off x="585355"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3" name="Google Shape;1873;p210"/>
          <p:cNvSpPr txBox="1"/>
          <p:nvPr>
            <p:ph idx="13" type="body"/>
          </p:nvPr>
        </p:nvSpPr>
        <p:spPr>
          <a:xfrm>
            <a:off x="585355"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4" name="Google Shape;1874;p210"/>
          <p:cNvSpPr txBox="1"/>
          <p:nvPr>
            <p:ph idx="14" type="body"/>
          </p:nvPr>
        </p:nvSpPr>
        <p:spPr>
          <a:xfrm>
            <a:off x="3412720"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5" name="Google Shape;1875;p210"/>
          <p:cNvSpPr txBox="1"/>
          <p:nvPr>
            <p:ph idx="15" type="body"/>
          </p:nvPr>
        </p:nvSpPr>
        <p:spPr>
          <a:xfrm>
            <a:off x="3412720"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6" name="Google Shape;1876;p210"/>
          <p:cNvSpPr txBox="1"/>
          <p:nvPr>
            <p:ph idx="16" type="body"/>
          </p:nvPr>
        </p:nvSpPr>
        <p:spPr>
          <a:xfrm>
            <a:off x="6240085"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7" name="Google Shape;1877;p210"/>
          <p:cNvSpPr txBox="1"/>
          <p:nvPr>
            <p:ph idx="17" type="body"/>
          </p:nvPr>
        </p:nvSpPr>
        <p:spPr>
          <a:xfrm>
            <a:off x="6240085"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8" name="Google Shape;1878;p210"/>
          <p:cNvSpPr txBox="1"/>
          <p:nvPr>
            <p:ph idx="18" type="body"/>
          </p:nvPr>
        </p:nvSpPr>
        <p:spPr>
          <a:xfrm>
            <a:off x="9067450"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9" name="Google Shape;1879;p210"/>
          <p:cNvSpPr txBox="1"/>
          <p:nvPr>
            <p:ph idx="19" type="body"/>
          </p:nvPr>
        </p:nvSpPr>
        <p:spPr>
          <a:xfrm>
            <a:off x="9067450"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0" name="Google Shape;1880;p210"/>
          <p:cNvSpPr txBox="1"/>
          <p:nvPr>
            <p:ph type="ctrTitle"/>
          </p:nvPr>
        </p:nvSpPr>
        <p:spPr>
          <a:xfrm>
            <a:off x="360000" y="338447"/>
            <a:ext cx="11484000" cy="61555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tch the following">
  <p:cSld name="Match the following">
    <p:spTree>
      <p:nvGrpSpPr>
        <p:cNvPr id="1881" name="Shape 1881"/>
        <p:cNvGrpSpPr/>
        <p:nvPr/>
      </p:nvGrpSpPr>
      <p:grpSpPr>
        <a:xfrm>
          <a:off x="0" y="0"/>
          <a:ext cx="0" cy="0"/>
          <a:chOff x="0" y="0"/>
          <a:chExt cx="0" cy="0"/>
        </a:xfrm>
      </p:grpSpPr>
      <p:sp>
        <p:nvSpPr>
          <p:cNvPr id="1882" name="Google Shape;1882;p211"/>
          <p:cNvSpPr txBox="1"/>
          <p:nvPr>
            <p:ph idx="1" type="body"/>
          </p:nvPr>
        </p:nvSpPr>
        <p:spPr>
          <a:xfrm>
            <a:off x="1576999" y="1419668"/>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3" name="Google Shape;1883;p211"/>
          <p:cNvSpPr txBox="1"/>
          <p:nvPr>
            <p:ph idx="2" type="body"/>
          </p:nvPr>
        </p:nvSpPr>
        <p:spPr>
          <a:xfrm>
            <a:off x="1584961" y="2367710"/>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4" name="Google Shape;1884;p211"/>
          <p:cNvSpPr txBox="1"/>
          <p:nvPr>
            <p:ph idx="3" type="body"/>
          </p:nvPr>
        </p:nvSpPr>
        <p:spPr>
          <a:xfrm>
            <a:off x="1552069" y="3317493"/>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5" name="Google Shape;1885;p211"/>
          <p:cNvSpPr txBox="1"/>
          <p:nvPr>
            <p:ph idx="4" type="body"/>
          </p:nvPr>
        </p:nvSpPr>
        <p:spPr>
          <a:xfrm>
            <a:off x="1570881" y="4280762"/>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6" name="Google Shape;1886;p211"/>
          <p:cNvSpPr txBox="1"/>
          <p:nvPr>
            <p:ph idx="5" type="body"/>
          </p:nvPr>
        </p:nvSpPr>
        <p:spPr>
          <a:xfrm>
            <a:off x="1570880" y="5213917"/>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7" name="Google Shape;1887;p211"/>
          <p:cNvSpPr txBox="1"/>
          <p:nvPr>
            <p:ph idx="6" type="body"/>
          </p:nvPr>
        </p:nvSpPr>
        <p:spPr>
          <a:xfrm>
            <a:off x="5033062" y="149625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8" name="Google Shape;1888;p211"/>
          <p:cNvSpPr txBox="1"/>
          <p:nvPr>
            <p:ph idx="7" type="body"/>
          </p:nvPr>
        </p:nvSpPr>
        <p:spPr>
          <a:xfrm>
            <a:off x="5033063" y="242518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9" name="Google Shape;1889;p211"/>
          <p:cNvSpPr txBox="1"/>
          <p:nvPr>
            <p:ph idx="8" type="body"/>
          </p:nvPr>
        </p:nvSpPr>
        <p:spPr>
          <a:xfrm>
            <a:off x="5033064" y="3389572"/>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0" name="Google Shape;1890;p211"/>
          <p:cNvSpPr txBox="1"/>
          <p:nvPr>
            <p:ph idx="9" type="body"/>
          </p:nvPr>
        </p:nvSpPr>
        <p:spPr>
          <a:xfrm>
            <a:off x="5033065" y="4353960"/>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1" name="Google Shape;1891;p211"/>
          <p:cNvSpPr txBox="1"/>
          <p:nvPr>
            <p:ph idx="13" type="body"/>
          </p:nvPr>
        </p:nvSpPr>
        <p:spPr>
          <a:xfrm>
            <a:off x="5033065" y="5288669"/>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2" name="Google Shape;1892;p211"/>
          <p:cNvSpPr txBox="1"/>
          <p:nvPr>
            <p:ph type="ctrTitle"/>
          </p:nvPr>
        </p:nvSpPr>
        <p:spPr>
          <a:xfrm>
            <a:off x="360000" y="338447"/>
            <a:ext cx="11484000" cy="61555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93" name="Google Shape;1893;p211"/>
          <p:cNvSpPr/>
          <p:nvPr/>
        </p:nvSpPr>
        <p:spPr>
          <a:xfrm>
            <a:off x="359998" y="10440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s &amp; Cons">
  <p:cSld name="Pros &amp; Cons">
    <p:spTree>
      <p:nvGrpSpPr>
        <p:cNvPr id="1894" name="Shape 1894"/>
        <p:cNvGrpSpPr/>
        <p:nvPr/>
      </p:nvGrpSpPr>
      <p:grpSpPr>
        <a:xfrm>
          <a:off x="0" y="0"/>
          <a:ext cx="0" cy="0"/>
          <a:chOff x="0" y="0"/>
          <a:chExt cx="0" cy="0"/>
        </a:xfrm>
      </p:grpSpPr>
      <p:sp>
        <p:nvSpPr>
          <p:cNvPr id="1895" name="Google Shape;1895;p212"/>
          <p:cNvSpPr/>
          <p:nvPr/>
        </p:nvSpPr>
        <p:spPr>
          <a:xfrm>
            <a:off x="705717" y="570936"/>
            <a:ext cx="5230886" cy="1642106"/>
          </a:xfrm>
          <a:custGeom>
            <a:rect b="b" l="l" r="r" t="t"/>
            <a:pathLst>
              <a:path extrusionOk="0" h="1313289" w="4183448">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96" name="Google Shape;1896;p212"/>
          <p:cNvSpPr/>
          <p:nvPr/>
        </p:nvSpPr>
        <p:spPr>
          <a:xfrm>
            <a:off x="6095999" y="796701"/>
            <a:ext cx="4979587" cy="1582256"/>
          </a:xfrm>
          <a:custGeom>
            <a:rect b="b" l="l" r="r" t="t"/>
            <a:pathLst>
              <a:path extrusionOk="0" h="1329284" w="4183448">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97" name="Google Shape;1897;p212"/>
          <p:cNvSpPr/>
          <p:nvPr/>
        </p:nvSpPr>
        <p:spPr>
          <a:xfrm>
            <a:off x="6884662" y="4958948"/>
            <a:ext cx="4770090" cy="935671"/>
          </a:xfrm>
          <a:prstGeom prst="homePlate">
            <a:avLst>
              <a:gd fmla="val 4451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898" name="Google Shape;1898;p212"/>
          <p:cNvGrpSpPr/>
          <p:nvPr/>
        </p:nvGrpSpPr>
        <p:grpSpPr>
          <a:xfrm>
            <a:off x="940561" y="2162360"/>
            <a:ext cx="4049937" cy="2542738"/>
            <a:chOff x="940561" y="1812131"/>
            <a:chExt cx="4049937" cy="2542738"/>
          </a:xfrm>
        </p:grpSpPr>
        <p:sp>
          <p:nvSpPr>
            <p:cNvPr id="1899" name="Google Shape;1899;p212"/>
            <p:cNvSpPr/>
            <p:nvPr/>
          </p:nvSpPr>
          <p:spPr>
            <a:xfrm>
              <a:off x="940561" y="1812131"/>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900" name="Google Shape;1900;p212"/>
            <p:cNvSpPr/>
            <p:nvPr/>
          </p:nvSpPr>
          <p:spPr>
            <a:xfrm>
              <a:off x="940561" y="2713630"/>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901" name="Google Shape;1901;p212"/>
            <p:cNvSpPr/>
            <p:nvPr/>
          </p:nvSpPr>
          <p:spPr>
            <a:xfrm>
              <a:off x="940561" y="3615129"/>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grpSp>
      <p:grpSp>
        <p:nvGrpSpPr>
          <p:cNvPr id="1902" name="Google Shape;1902;p212"/>
          <p:cNvGrpSpPr/>
          <p:nvPr/>
        </p:nvGrpSpPr>
        <p:grpSpPr>
          <a:xfrm>
            <a:off x="7204565" y="2162360"/>
            <a:ext cx="4049937" cy="2542738"/>
            <a:chOff x="7204565" y="2322318"/>
            <a:chExt cx="4049937" cy="2542738"/>
          </a:xfrm>
        </p:grpSpPr>
        <p:sp>
          <p:nvSpPr>
            <p:cNvPr id="1903" name="Google Shape;1903;p212"/>
            <p:cNvSpPr/>
            <p:nvPr/>
          </p:nvSpPr>
          <p:spPr>
            <a:xfrm>
              <a:off x="7204565" y="2322318"/>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1904" name="Google Shape;1904;p212"/>
            <p:cNvSpPr/>
            <p:nvPr/>
          </p:nvSpPr>
          <p:spPr>
            <a:xfrm>
              <a:off x="7204565" y="3223817"/>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1905" name="Google Shape;1905;p212"/>
            <p:cNvSpPr/>
            <p:nvPr/>
          </p:nvSpPr>
          <p:spPr>
            <a:xfrm>
              <a:off x="7204565" y="4125316"/>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grpSp>
      <p:sp>
        <p:nvSpPr>
          <p:cNvPr id="1906" name="Google Shape;1906;p212"/>
          <p:cNvSpPr txBox="1"/>
          <p:nvPr/>
        </p:nvSpPr>
        <p:spPr>
          <a:xfrm>
            <a:off x="2811854" y="818937"/>
            <a:ext cx="119936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Open Sans"/>
                <a:ea typeface="Open Sans"/>
                <a:cs typeface="Open Sans"/>
                <a:sym typeface="Open Sans"/>
              </a:rPr>
              <a:t>Pros</a:t>
            </a:r>
            <a:endParaRPr b="1" sz="3600">
              <a:solidFill>
                <a:schemeClr val="lt1"/>
              </a:solidFill>
              <a:latin typeface="Open Sans"/>
              <a:ea typeface="Open Sans"/>
              <a:cs typeface="Open Sans"/>
              <a:sym typeface="Open Sans"/>
            </a:endParaRPr>
          </a:p>
        </p:txBody>
      </p:sp>
      <p:sp>
        <p:nvSpPr>
          <p:cNvPr id="1907" name="Google Shape;1907;p212"/>
          <p:cNvSpPr txBox="1"/>
          <p:nvPr/>
        </p:nvSpPr>
        <p:spPr>
          <a:xfrm>
            <a:off x="8134146" y="992886"/>
            <a:ext cx="129715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Open Sans"/>
                <a:ea typeface="Open Sans"/>
                <a:cs typeface="Open Sans"/>
                <a:sym typeface="Open Sans"/>
              </a:rPr>
              <a:t>Cons</a:t>
            </a:r>
            <a:endParaRPr b="1" sz="3600">
              <a:solidFill>
                <a:schemeClr val="lt1"/>
              </a:solidFill>
              <a:latin typeface="Open Sans"/>
              <a:ea typeface="Open Sans"/>
              <a:cs typeface="Open Sans"/>
              <a:sym typeface="Open Sans"/>
            </a:endParaRPr>
          </a:p>
        </p:txBody>
      </p:sp>
      <p:sp>
        <p:nvSpPr>
          <p:cNvPr id="1908" name="Google Shape;1908;p212"/>
          <p:cNvSpPr/>
          <p:nvPr/>
        </p:nvSpPr>
        <p:spPr>
          <a:xfrm rot="10800000">
            <a:off x="515938" y="4958947"/>
            <a:ext cx="4791401" cy="935671"/>
          </a:xfrm>
          <a:prstGeom prst="homePlate">
            <a:avLst>
              <a:gd fmla="val 4451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909" name="Google Shape;1909;p212"/>
          <p:cNvGrpSpPr/>
          <p:nvPr/>
        </p:nvGrpSpPr>
        <p:grpSpPr>
          <a:xfrm>
            <a:off x="517952" y="2079340"/>
            <a:ext cx="839091" cy="839091"/>
            <a:chOff x="9277350" y="-850900"/>
            <a:chExt cx="1243118" cy="1243118"/>
          </a:xfrm>
        </p:grpSpPr>
        <p:sp>
          <p:nvSpPr>
            <p:cNvPr id="1910" name="Google Shape;1910;p212"/>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911" name="Google Shape;1911;p212"/>
            <p:cNvGrpSpPr/>
            <p:nvPr/>
          </p:nvGrpSpPr>
          <p:grpSpPr>
            <a:xfrm>
              <a:off x="9499624" y="-628626"/>
              <a:ext cx="798571" cy="798571"/>
              <a:chOff x="8559800" y="-698500"/>
              <a:chExt cx="558800" cy="558800"/>
            </a:xfrm>
          </p:grpSpPr>
          <p:sp>
            <p:nvSpPr>
              <p:cNvPr id="1912" name="Google Shape;1912;p212"/>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13" name="Google Shape;1913;p212"/>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914" name="Google Shape;1914;p212"/>
          <p:cNvGrpSpPr/>
          <p:nvPr/>
        </p:nvGrpSpPr>
        <p:grpSpPr>
          <a:xfrm>
            <a:off x="517952" y="3001484"/>
            <a:ext cx="839091" cy="839091"/>
            <a:chOff x="9277350" y="-850900"/>
            <a:chExt cx="1243118" cy="1243118"/>
          </a:xfrm>
        </p:grpSpPr>
        <p:sp>
          <p:nvSpPr>
            <p:cNvPr id="1915" name="Google Shape;1915;p212"/>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916" name="Google Shape;1916;p212"/>
            <p:cNvGrpSpPr/>
            <p:nvPr/>
          </p:nvGrpSpPr>
          <p:grpSpPr>
            <a:xfrm>
              <a:off x="9499624" y="-628626"/>
              <a:ext cx="798571" cy="798571"/>
              <a:chOff x="8559800" y="-698500"/>
              <a:chExt cx="558800" cy="558800"/>
            </a:xfrm>
          </p:grpSpPr>
          <p:sp>
            <p:nvSpPr>
              <p:cNvPr id="1917" name="Google Shape;1917;p212"/>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18" name="Google Shape;1918;p212"/>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919" name="Google Shape;1919;p212"/>
          <p:cNvGrpSpPr/>
          <p:nvPr/>
        </p:nvGrpSpPr>
        <p:grpSpPr>
          <a:xfrm>
            <a:off x="517952" y="3923628"/>
            <a:ext cx="839091" cy="839091"/>
            <a:chOff x="9277350" y="-850900"/>
            <a:chExt cx="1243118" cy="1243118"/>
          </a:xfrm>
        </p:grpSpPr>
        <p:sp>
          <p:nvSpPr>
            <p:cNvPr id="1920" name="Google Shape;1920;p212"/>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921" name="Google Shape;1921;p212"/>
            <p:cNvGrpSpPr/>
            <p:nvPr/>
          </p:nvGrpSpPr>
          <p:grpSpPr>
            <a:xfrm>
              <a:off x="9499624" y="-628626"/>
              <a:ext cx="798571" cy="798571"/>
              <a:chOff x="8559800" y="-698500"/>
              <a:chExt cx="558800" cy="558800"/>
            </a:xfrm>
          </p:grpSpPr>
          <p:sp>
            <p:nvSpPr>
              <p:cNvPr id="1922" name="Google Shape;1922;p212"/>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23" name="Google Shape;1923;p212"/>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924" name="Google Shape;1924;p212"/>
          <p:cNvGrpSpPr/>
          <p:nvPr/>
        </p:nvGrpSpPr>
        <p:grpSpPr>
          <a:xfrm>
            <a:off x="4985717" y="764067"/>
            <a:ext cx="739740" cy="739740"/>
            <a:chOff x="4276786" y="1375502"/>
            <a:chExt cx="474283" cy="474283"/>
          </a:xfrm>
        </p:grpSpPr>
        <p:sp>
          <p:nvSpPr>
            <p:cNvPr id="1925" name="Google Shape;1925;p212"/>
            <p:cNvSpPr/>
            <p:nvPr/>
          </p:nvSpPr>
          <p:spPr>
            <a:xfrm>
              <a:off x="4276786" y="1375502"/>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926" name="Google Shape;1926;p212"/>
            <p:cNvGrpSpPr/>
            <p:nvPr/>
          </p:nvGrpSpPr>
          <p:grpSpPr>
            <a:xfrm>
              <a:off x="4370921" y="1480133"/>
              <a:ext cx="286013" cy="265021"/>
              <a:chOff x="2982913" y="6350"/>
              <a:chExt cx="346075" cy="320675"/>
            </a:xfrm>
          </p:grpSpPr>
          <p:sp>
            <p:nvSpPr>
              <p:cNvPr id="1927" name="Google Shape;1927;p212"/>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28" name="Google Shape;1928;p212"/>
              <p:cNvSpPr/>
              <p:nvPr/>
            </p:nvSpPr>
            <p:spPr>
              <a:xfrm>
                <a:off x="2982913" y="146050"/>
                <a:ext cx="76200" cy="180975"/>
              </a:xfrm>
              <a:prstGeom prst="rect">
                <a:avLst/>
              </a:pr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29" name="Google Shape;1929;p212"/>
              <p:cNvSpPr/>
              <p:nvPr/>
            </p:nvSpPr>
            <p:spPr>
              <a:xfrm>
                <a:off x="3021013" y="288925"/>
                <a:ext cx="15875" cy="14288"/>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930" name="Google Shape;1930;p212"/>
          <p:cNvGrpSpPr/>
          <p:nvPr/>
        </p:nvGrpSpPr>
        <p:grpSpPr>
          <a:xfrm>
            <a:off x="6291402" y="970744"/>
            <a:ext cx="739740" cy="739740"/>
            <a:chOff x="7393577" y="1019186"/>
            <a:chExt cx="474283" cy="474283"/>
          </a:xfrm>
        </p:grpSpPr>
        <p:sp>
          <p:nvSpPr>
            <p:cNvPr id="1931" name="Google Shape;1931;p212"/>
            <p:cNvSpPr/>
            <p:nvPr/>
          </p:nvSpPr>
          <p:spPr>
            <a:xfrm>
              <a:off x="7393577" y="1019186"/>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932" name="Google Shape;1932;p212"/>
            <p:cNvGrpSpPr/>
            <p:nvPr/>
          </p:nvGrpSpPr>
          <p:grpSpPr>
            <a:xfrm flipH="1" rot="10800000">
              <a:off x="7487712" y="1123817"/>
              <a:ext cx="286013" cy="265021"/>
              <a:chOff x="2982913" y="6350"/>
              <a:chExt cx="346075" cy="320675"/>
            </a:xfrm>
          </p:grpSpPr>
          <p:sp>
            <p:nvSpPr>
              <p:cNvPr id="1933" name="Google Shape;1933;p212"/>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no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34" name="Google Shape;1934;p212"/>
              <p:cNvSpPr/>
              <p:nvPr/>
            </p:nvSpPr>
            <p:spPr>
              <a:xfrm>
                <a:off x="2982913" y="146050"/>
                <a:ext cx="76200" cy="180975"/>
              </a:xfrm>
              <a:prstGeom prst="rect">
                <a:avLst/>
              </a:prstGeom>
              <a:solidFill>
                <a:srgbClr val="FFFFFF"/>
              </a:solid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35" name="Google Shape;1935;p212"/>
              <p:cNvSpPr/>
              <p:nvPr/>
            </p:nvSpPr>
            <p:spPr>
              <a:xfrm>
                <a:off x="3021013" y="288925"/>
                <a:ext cx="15875" cy="14288"/>
              </a:xfrm>
              <a:prstGeom prst="ellipse">
                <a:avLst/>
              </a:prstGeom>
              <a:solidFill>
                <a:schemeClr val="dk2"/>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936" name="Google Shape;1936;p212"/>
          <p:cNvGrpSpPr/>
          <p:nvPr/>
        </p:nvGrpSpPr>
        <p:grpSpPr>
          <a:xfrm>
            <a:off x="10859614" y="2079340"/>
            <a:ext cx="839091" cy="839091"/>
            <a:chOff x="10859614" y="2160620"/>
            <a:chExt cx="839091" cy="839091"/>
          </a:xfrm>
        </p:grpSpPr>
        <p:grpSp>
          <p:nvGrpSpPr>
            <p:cNvPr id="1937" name="Google Shape;1937;p212"/>
            <p:cNvGrpSpPr/>
            <p:nvPr/>
          </p:nvGrpSpPr>
          <p:grpSpPr>
            <a:xfrm>
              <a:off x="10859614" y="2160620"/>
              <a:ext cx="839091" cy="839091"/>
              <a:chOff x="9277350" y="-850900"/>
              <a:chExt cx="1243118" cy="1243118"/>
            </a:xfrm>
          </p:grpSpPr>
          <p:sp>
            <p:nvSpPr>
              <p:cNvPr id="1938" name="Google Shape;1938;p212"/>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39" name="Google Shape;1939;p212"/>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940" name="Google Shape;1940;p212"/>
            <p:cNvGrpSpPr/>
            <p:nvPr/>
          </p:nvGrpSpPr>
          <p:grpSpPr>
            <a:xfrm>
              <a:off x="11160063" y="2459977"/>
              <a:ext cx="238192" cy="240377"/>
              <a:chOff x="6300788" y="2890838"/>
              <a:chExt cx="346075" cy="349250"/>
            </a:xfrm>
          </p:grpSpPr>
          <p:cxnSp>
            <p:nvCxnSpPr>
              <p:cNvPr id="1941" name="Google Shape;1941;p212"/>
              <p:cNvCxnSpPr/>
              <p:nvPr/>
            </p:nvCxnSpPr>
            <p:spPr>
              <a:xfrm>
                <a:off x="6300788" y="2890838"/>
                <a:ext cx="346075" cy="349250"/>
              </a:xfrm>
              <a:prstGeom prst="straightConnector1">
                <a:avLst/>
              </a:prstGeom>
              <a:noFill/>
              <a:ln cap="rnd" cmpd="sng" w="15875">
                <a:solidFill>
                  <a:schemeClr val="lt1"/>
                </a:solidFill>
                <a:prstDash val="solid"/>
                <a:round/>
                <a:headEnd len="sm" w="sm" type="none"/>
                <a:tailEnd len="sm" w="sm" type="none"/>
              </a:ln>
            </p:spPr>
          </p:cxnSp>
          <p:cxnSp>
            <p:nvCxnSpPr>
              <p:cNvPr id="1942" name="Google Shape;1942;p212"/>
              <p:cNvCxnSpPr/>
              <p:nvPr/>
            </p:nvCxnSpPr>
            <p:spPr>
              <a:xfrm flipH="1">
                <a:off x="6300788" y="2890838"/>
                <a:ext cx="346075" cy="349250"/>
              </a:xfrm>
              <a:prstGeom prst="straightConnector1">
                <a:avLst/>
              </a:prstGeom>
              <a:noFill/>
              <a:ln cap="rnd" cmpd="sng" w="15875">
                <a:solidFill>
                  <a:schemeClr val="lt1"/>
                </a:solidFill>
                <a:prstDash val="solid"/>
                <a:round/>
                <a:headEnd len="sm" w="sm" type="none"/>
                <a:tailEnd len="sm" w="sm" type="none"/>
              </a:ln>
            </p:spPr>
          </p:cxnSp>
        </p:grpSp>
      </p:grpSp>
      <p:grpSp>
        <p:nvGrpSpPr>
          <p:cNvPr id="1943" name="Google Shape;1943;p212"/>
          <p:cNvGrpSpPr/>
          <p:nvPr/>
        </p:nvGrpSpPr>
        <p:grpSpPr>
          <a:xfrm>
            <a:off x="10859614" y="3001484"/>
            <a:ext cx="839091" cy="839091"/>
            <a:chOff x="10859614" y="3082764"/>
            <a:chExt cx="839091" cy="839091"/>
          </a:xfrm>
        </p:grpSpPr>
        <p:grpSp>
          <p:nvGrpSpPr>
            <p:cNvPr id="1944" name="Google Shape;1944;p212"/>
            <p:cNvGrpSpPr/>
            <p:nvPr/>
          </p:nvGrpSpPr>
          <p:grpSpPr>
            <a:xfrm>
              <a:off x="10859614" y="3082764"/>
              <a:ext cx="839091" cy="839091"/>
              <a:chOff x="9277350" y="-850900"/>
              <a:chExt cx="1243118" cy="1243118"/>
            </a:xfrm>
          </p:grpSpPr>
          <p:sp>
            <p:nvSpPr>
              <p:cNvPr id="1945" name="Google Shape;1945;p212"/>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46" name="Google Shape;1946;p212"/>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947" name="Google Shape;1947;p212"/>
            <p:cNvGrpSpPr/>
            <p:nvPr/>
          </p:nvGrpSpPr>
          <p:grpSpPr>
            <a:xfrm>
              <a:off x="11160063" y="3382121"/>
              <a:ext cx="238192" cy="240377"/>
              <a:chOff x="6300788" y="2890838"/>
              <a:chExt cx="346075" cy="349250"/>
            </a:xfrm>
          </p:grpSpPr>
          <p:cxnSp>
            <p:nvCxnSpPr>
              <p:cNvPr id="1948" name="Google Shape;1948;p212"/>
              <p:cNvCxnSpPr/>
              <p:nvPr/>
            </p:nvCxnSpPr>
            <p:spPr>
              <a:xfrm>
                <a:off x="6300788" y="2890838"/>
                <a:ext cx="346075" cy="349250"/>
              </a:xfrm>
              <a:prstGeom prst="straightConnector1">
                <a:avLst/>
              </a:prstGeom>
              <a:noFill/>
              <a:ln cap="rnd" cmpd="sng" w="15875">
                <a:solidFill>
                  <a:schemeClr val="lt1"/>
                </a:solidFill>
                <a:prstDash val="solid"/>
                <a:round/>
                <a:headEnd len="sm" w="sm" type="none"/>
                <a:tailEnd len="sm" w="sm" type="none"/>
              </a:ln>
            </p:spPr>
          </p:cxnSp>
          <p:cxnSp>
            <p:nvCxnSpPr>
              <p:cNvPr id="1949" name="Google Shape;1949;p212"/>
              <p:cNvCxnSpPr/>
              <p:nvPr/>
            </p:nvCxnSpPr>
            <p:spPr>
              <a:xfrm flipH="1">
                <a:off x="6300788" y="2890838"/>
                <a:ext cx="346075" cy="349250"/>
              </a:xfrm>
              <a:prstGeom prst="straightConnector1">
                <a:avLst/>
              </a:prstGeom>
              <a:noFill/>
              <a:ln cap="rnd" cmpd="sng" w="15875">
                <a:solidFill>
                  <a:schemeClr val="lt1"/>
                </a:solidFill>
                <a:prstDash val="solid"/>
                <a:round/>
                <a:headEnd len="sm" w="sm" type="none"/>
                <a:tailEnd len="sm" w="sm" type="none"/>
              </a:ln>
            </p:spPr>
          </p:cxnSp>
        </p:grpSp>
      </p:grpSp>
      <p:grpSp>
        <p:nvGrpSpPr>
          <p:cNvPr id="1950" name="Google Shape;1950;p212"/>
          <p:cNvGrpSpPr/>
          <p:nvPr/>
        </p:nvGrpSpPr>
        <p:grpSpPr>
          <a:xfrm>
            <a:off x="10859614" y="3923628"/>
            <a:ext cx="839091" cy="839091"/>
            <a:chOff x="10859614" y="4004908"/>
            <a:chExt cx="839091" cy="839091"/>
          </a:xfrm>
        </p:grpSpPr>
        <p:grpSp>
          <p:nvGrpSpPr>
            <p:cNvPr id="1951" name="Google Shape;1951;p212"/>
            <p:cNvGrpSpPr/>
            <p:nvPr/>
          </p:nvGrpSpPr>
          <p:grpSpPr>
            <a:xfrm>
              <a:off x="10859614" y="4004908"/>
              <a:ext cx="839091" cy="839091"/>
              <a:chOff x="9277350" y="-850900"/>
              <a:chExt cx="1243118" cy="1243118"/>
            </a:xfrm>
          </p:grpSpPr>
          <p:sp>
            <p:nvSpPr>
              <p:cNvPr id="1952" name="Google Shape;1952;p212"/>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53" name="Google Shape;1953;p212"/>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954" name="Google Shape;1954;p212"/>
            <p:cNvGrpSpPr/>
            <p:nvPr/>
          </p:nvGrpSpPr>
          <p:grpSpPr>
            <a:xfrm>
              <a:off x="11160063" y="4304265"/>
              <a:ext cx="238192" cy="240377"/>
              <a:chOff x="6300788" y="2890838"/>
              <a:chExt cx="346075" cy="349250"/>
            </a:xfrm>
          </p:grpSpPr>
          <p:cxnSp>
            <p:nvCxnSpPr>
              <p:cNvPr id="1955" name="Google Shape;1955;p212"/>
              <p:cNvCxnSpPr/>
              <p:nvPr/>
            </p:nvCxnSpPr>
            <p:spPr>
              <a:xfrm>
                <a:off x="6300788" y="2890838"/>
                <a:ext cx="346075" cy="349250"/>
              </a:xfrm>
              <a:prstGeom prst="straightConnector1">
                <a:avLst/>
              </a:prstGeom>
              <a:noFill/>
              <a:ln cap="rnd" cmpd="sng" w="15875">
                <a:solidFill>
                  <a:schemeClr val="lt1"/>
                </a:solidFill>
                <a:prstDash val="solid"/>
                <a:round/>
                <a:headEnd len="sm" w="sm" type="none"/>
                <a:tailEnd len="sm" w="sm" type="none"/>
              </a:ln>
            </p:spPr>
          </p:cxnSp>
          <p:cxnSp>
            <p:nvCxnSpPr>
              <p:cNvPr id="1956" name="Google Shape;1956;p212"/>
              <p:cNvCxnSpPr/>
              <p:nvPr/>
            </p:nvCxnSpPr>
            <p:spPr>
              <a:xfrm flipH="1">
                <a:off x="6300788" y="2890838"/>
                <a:ext cx="346075" cy="349250"/>
              </a:xfrm>
              <a:prstGeom prst="straightConnector1">
                <a:avLst/>
              </a:prstGeom>
              <a:noFill/>
              <a:ln cap="rnd" cmpd="sng" w="15875">
                <a:solidFill>
                  <a:schemeClr val="lt1"/>
                </a:solidFill>
                <a:prstDash val="solid"/>
                <a:round/>
                <a:headEnd len="sm" w="sm" type="none"/>
                <a:tailEnd len="sm" w="sm" type="none"/>
              </a:ln>
            </p:spPr>
          </p:cxnSp>
        </p:grpSp>
      </p:grpSp>
      <p:sp>
        <p:nvSpPr>
          <p:cNvPr id="1957" name="Google Shape;1957;p212"/>
          <p:cNvSpPr txBox="1"/>
          <p:nvPr>
            <p:ph idx="1" type="body"/>
          </p:nvPr>
        </p:nvSpPr>
        <p:spPr>
          <a:xfrm>
            <a:off x="1533873" y="2316786"/>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8" name="Google Shape;1958;p212"/>
          <p:cNvSpPr txBox="1"/>
          <p:nvPr>
            <p:ph idx="2" type="body"/>
          </p:nvPr>
        </p:nvSpPr>
        <p:spPr>
          <a:xfrm>
            <a:off x="1528974" y="3218285"/>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9" name="Google Shape;1959;p212"/>
          <p:cNvSpPr txBox="1"/>
          <p:nvPr>
            <p:ph idx="3" type="body"/>
          </p:nvPr>
        </p:nvSpPr>
        <p:spPr>
          <a:xfrm>
            <a:off x="1507076" y="4127729"/>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0" name="Google Shape;1960;p212"/>
          <p:cNvSpPr txBox="1"/>
          <p:nvPr>
            <p:ph idx="4" type="body"/>
          </p:nvPr>
        </p:nvSpPr>
        <p:spPr>
          <a:xfrm>
            <a:off x="7576594" y="23237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1" name="Google Shape;1961;p212"/>
          <p:cNvSpPr txBox="1"/>
          <p:nvPr>
            <p:ph idx="5" type="body"/>
          </p:nvPr>
        </p:nvSpPr>
        <p:spPr>
          <a:xfrm>
            <a:off x="7571695" y="3225267"/>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2" name="Google Shape;1962;p212"/>
          <p:cNvSpPr txBox="1"/>
          <p:nvPr>
            <p:ph idx="6" type="body"/>
          </p:nvPr>
        </p:nvSpPr>
        <p:spPr>
          <a:xfrm>
            <a:off x="7549797" y="4134711"/>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3" name="Google Shape;1963;p212"/>
          <p:cNvSpPr txBox="1"/>
          <p:nvPr>
            <p:ph idx="7" type="body"/>
          </p:nvPr>
        </p:nvSpPr>
        <p:spPr>
          <a:xfrm>
            <a:off x="1207012" y="5211338"/>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4" name="Google Shape;1964;p212"/>
          <p:cNvSpPr txBox="1"/>
          <p:nvPr>
            <p:ph idx="8" type="body"/>
          </p:nvPr>
        </p:nvSpPr>
        <p:spPr>
          <a:xfrm>
            <a:off x="7914995" y="5211339"/>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5" name="Google Shape;1965;p212"/>
          <p:cNvSpPr/>
          <p:nvPr>
            <p:ph idx="9" type="pic"/>
          </p:nvPr>
        </p:nvSpPr>
        <p:spPr>
          <a:xfrm>
            <a:off x="4016737" y="2063533"/>
            <a:ext cx="4111625" cy="3803650"/>
          </a:xfrm>
          <a:prstGeom prst="rect">
            <a:avLst/>
          </a:prstGeom>
          <a:noFill/>
          <a:ln>
            <a:noFill/>
          </a:ln>
        </p:spPr>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iscellaneous">
  <p:cSld name="1_Miscellaneous">
    <p:spTree>
      <p:nvGrpSpPr>
        <p:cNvPr id="1966" name="Shape 1966"/>
        <p:cNvGrpSpPr/>
        <p:nvPr/>
      </p:nvGrpSpPr>
      <p:grpSpPr>
        <a:xfrm>
          <a:off x="0" y="0"/>
          <a:ext cx="0" cy="0"/>
          <a:chOff x="0" y="0"/>
          <a:chExt cx="0" cy="0"/>
        </a:xfrm>
      </p:grpSpPr>
      <p:sp>
        <p:nvSpPr>
          <p:cNvPr id="1967" name="Google Shape;1967;p213"/>
          <p:cNvSpPr/>
          <p:nvPr>
            <p:ph idx="2" type="pic"/>
          </p:nvPr>
        </p:nvSpPr>
        <p:spPr>
          <a:xfrm>
            <a:off x="0" y="-7067"/>
            <a:ext cx="12192000" cy="3743325"/>
          </a:xfrm>
          <a:prstGeom prst="rect">
            <a:avLst/>
          </a:prstGeom>
          <a:noFill/>
          <a:ln>
            <a:noFill/>
          </a:ln>
        </p:spPr>
      </p:sp>
      <p:sp>
        <p:nvSpPr>
          <p:cNvPr id="1968" name="Google Shape;1968;p213"/>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69" name="Google Shape;1969;p213"/>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0" name="Google Shape;1970;p213"/>
          <p:cNvSpPr/>
          <p:nvPr/>
        </p:nvSpPr>
        <p:spPr>
          <a:xfrm>
            <a:off x="8530349" y="2029906"/>
            <a:ext cx="2487614" cy="2487612"/>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71" name="Google Shape;1971;p213"/>
          <p:cNvSpPr/>
          <p:nvPr/>
        </p:nvSpPr>
        <p:spPr>
          <a:xfrm>
            <a:off x="4586515" y="1366010"/>
            <a:ext cx="3018972" cy="3018970"/>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72" name="Google Shape;1972;p213"/>
          <p:cNvSpPr/>
          <p:nvPr/>
        </p:nvSpPr>
        <p:spPr>
          <a:xfrm>
            <a:off x="1174038" y="2029906"/>
            <a:ext cx="2487614" cy="2487612"/>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73" name="Google Shape;1973;p213"/>
          <p:cNvSpPr/>
          <p:nvPr>
            <p:ph idx="3" type="pic"/>
          </p:nvPr>
        </p:nvSpPr>
        <p:spPr>
          <a:xfrm>
            <a:off x="1612900" y="2468563"/>
            <a:ext cx="1612900" cy="1611312"/>
          </a:xfrm>
          <a:prstGeom prst="ellipse">
            <a:avLst/>
          </a:prstGeom>
          <a:noFill/>
          <a:ln>
            <a:noFill/>
          </a:ln>
        </p:spPr>
      </p:sp>
      <p:sp>
        <p:nvSpPr>
          <p:cNvPr id="1974" name="Google Shape;1974;p213"/>
          <p:cNvSpPr/>
          <p:nvPr>
            <p:ph idx="4" type="pic"/>
          </p:nvPr>
        </p:nvSpPr>
        <p:spPr>
          <a:xfrm>
            <a:off x="5067302" y="1846150"/>
            <a:ext cx="2057398" cy="2055372"/>
          </a:xfrm>
          <a:prstGeom prst="ellipse">
            <a:avLst/>
          </a:prstGeom>
          <a:noFill/>
          <a:ln>
            <a:noFill/>
          </a:ln>
        </p:spPr>
      </p:sp>
      <p:sp>
        <p:nvSpPr>
          <p:cNvPr id="1975" name="Google Shape;1975;p213"/>
          <p:cNvSpPr/>
          <p:nvPr>
            <p:ph idx="5" type="pic"/>
          </p:nvPr>
        </p:nvSpPr>
        <p:spPr>
          <a:xfrm>
            <a:off x="8966200" y="2468264"/>
            <a:ext cx="1612900" cy="1611312"/>
          </a:xfrm>
          <a:prstGeom prst="ellipse">
            <a:avLst/>
          </a:prstGeom>
          <a:noFill/>
          <a:ln>
            <a:noFill/>
          </a:ln>
        </p:spPr>
      </p:sp>
      <p:sp>
        <p:nvSpPr>
          <p:cNvPr id="1976" name="Google Shape;1976;p213"/>
          <p:cNvSpPr txBox="1"/>
          <p:nvPr>
            <p:ph idx="6" type="body"/>
          </p:nvPr>
        </p:nvSpPr>
        <p:spPr>
          <a:xfrm>
            <a:off x="1174040" y="4629080"/>
            <a:ext cx="2325689" cy="317463"/>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2400"/>
              <a:buNone/>
              <a:defRPr b="1" sz="24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7" name="Google Shape;1977;p213"/>
          <p:cNvSpPr txBox="1"/>
          <p:nvPr>
            <p:ph idx="7" type="body"/>
          </p:nvPr>
        </p:nvSpPr>
        <p:spPr>
          <a:xfrm>
            <a:off x="1174039" y="50745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8" name="Google Shape;1978;p213"/>
          <p:cNvSpPr txBox="1"/>
          <p:nvPr>
            <p:ph idx="8" type="body"/>
          </p:nvPr>
        </p:nvSpPr>
        <p:spPr>
          <a:xfrm>
            <a:off x="4933156" y="4629080"/>
            <a:ext cx="2325689" cy="317463"/>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2400"/>
              <a:buNone/>
              <a:defRPr b="1" sz="24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9" name="Google Shape;1979;p213"/>
          <p:cNvSpPr txBox="1"/>
          <p:nvPr>
            <p:ph idx="9" type="body"/>
          </p:nvPr>
        </p:nvSpPr>
        <p:spPr>
          <a:xfrm>
            <a:off x="4933155" y="50745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0" name="Google Shape;1980;p213"/>
          <p:cNvSpPr txBox="1"/>
          <p:nvPr>
            <p:ph idx="13" type="body"/>
          </p:nvPr>
        </p:nvSpPr>
        <p:spPr>
          <a:xfrm>
            <a:off x="8692272" y="4618524"/>
            <a:ext cx="2325689" cy="317463"/>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2400"/>
              <a:buNone/>
              <a:defRPr b="1" sz="24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1" name="Google Shape;1981;p213"/>
          <p:cNvSpPr txBox="1"/>
          <p:nvPr>
            <p:ph idx="14" type="body"/>
          </p:nvPr>
        </p:nvSpPr>
        <p:spPr>
          <a:xfrm>
            <a:off x="8692271" y="5064031"/>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iscellaneous">
  <p:cSld name="2_Miscellaneous">
    <p:spTree>
      <p:nvGrpSpPr>
        <p:cNvPr id="1982" name="Shape 1982"/>
        <p:cNvGrpSpPr/>
        <p:nvPr/>
      </p:nvGrpSpPr>
      <p:grpSpPr>
        <a:xfrm>
          <a:off x="0" y="0"/>
          <a:ext cx="0" cy="0"/>
          <a:chOff x="0" y="0"/>
          <a:chExt cx="0" cy="0"/>
        </a:xfrm>
      </p:grpSpPr>
      <p:sp>
        <p:nvSpPr>
          <p:cNvPr id="1983" name="Google Shape;1983;p214"/>
          <p:cNvSpPr/>
          <p:nvPr/>
        </p:nvSpPr>
        <p:spPr>
          <a:xfrm rot="10800000">
            <a:off x="-2" y="4127502"/>
            <a:ext cx="4569985" cy="2730498"/>
          </a:xfrm>
          <a:custGeom>
            <a:rect b="b" l="l" r="r" t="t"/>
            <a:pathLst>
              <a:path extrusionOk="0" h="6476710" w="10839953">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84" name="Google Shape;1984;p214"/>
          <p:cNvSpPr/>
          <p:nvPr>
            <p:ph idx="2" type="pic"/>
          </p:nvPr>
        </p:nvSpPr>
        <p:spPr>
          <a:xfrm>
            <a:off x="1352048" y="-5702531"/>
            <a:ext cx="12192003" cy="12181139"/>
          </a:xfrm>
          <a:prstGeom prst="ellipse">
            <a:avLst/>
          </a:prstGeom>
          <a:noFill/>
          <a:ln>
            <a:noFill/>
          </a:ln>
        </p:spPr>
      </p:sp>
      <p:sp>
        <p:nvSpPr>
          <p:cNvPr id="1985" name="Google Shape;1985;p214"/>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86" name="Google Shape;1986;p214"/>
          <p:cNvSpPr/>
          <p:nvPr/>
        </p:nvSpPr>
        <p:spPr>
          <a:xfrm>
            <a:off x="6443806"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1987" name="Google Shape;1987;p214"/>
          <p:cNvSpPr txBox="1"/>
          <p:nvPr>
            <p:ph idx="1" type="subTitle"/>
          </p:nvPr>
        </p:nvSpPr>
        <p:spPr>
          <a:xfrm>
            <a:off x="285135" y="854284"/>
            <a:ext cx="11634149" cy="461665"/>
          </a:xfrm>
          <a:prstGeom prst="rect">
            <a:avLst/>
          </a:prstGeom>
          <a:noFill/>
          <a:ln>
            <a:noFill/>
          </a:ln>
        </p:spPr>
        <p:txBody>
          <a:bodyPr anchorCtr="0" anchor="t" bIns="45700" lIns="91425" spcFirstLastPara="1" rIns="91425" wrap="square" tIns="45700">
            <a:spAutoFit/>
          </a:bodyPr>
          <a:lstStyle>
            <a:lvl1pPr lvl="0" algn="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88" name="Google Shape;1988;p214"/>
          <p:cNvSpPr/>
          <p:nvPr/>
        </p:nvSpPr>
        <p:spPr>
          <a:xfrm>
            <a:off x="809624"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89" name="Google Shape;1989;p214"/>
          <p:cNvSpPr txBox="1"/>
          <p:nvPr>
            <p:ph idx="3" type="body"/>
          </p:nvPr>
        </p:nvSpPr>
        <p:spPr>
          <a:xfrm>
            <a:off x="996448"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0" name="Google Shape;1990;p214"/>
          <p:cNvSpPr txBox="1"/>
          <p:nvPr>
            <p:ph idx="4" type="body"/>
          </p:nvPr>
        </p:nvSpPr>
        <p:spPr>
          <a:xfrm>
            <a:off x="996450"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1" name="Google Shape;1991;p214"/>
          <p:cNvSpPr/>
          <p:nvPr/>
        </p:nvSpPr>
        <p:spPr>
          <a:xfrm>
            <a:off x="2819400"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1992" name="Google Shape;1992;p214"/>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3" name="Google Shape;1993;p214"/>
          <p:cNvSpPr/>
          <p:nvPr/>
        </p:nvSpPr>
        <p:spPr>
          <a:xfrm>
            <a:off x="3514109"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94" name="Google Shape;1994;p214"/>
          <p:cNvSpPr txBox="1"/>
          <p:nvPr>
            <p:ph idx="6" type="body"/>
          </p:nvPr>
        </p:nvSpPr>
        <p:spPr>
          <a:xfrm>
            <a:off x="3700933"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5" name="Google Shape;1995;p214"/>
          <p:cNvSpPr txBox="1"/>
          <p:nvPr>
            <p:ph idx="7" type="body"/>
          </p:nvPr>
        </p:nvSpPr>
        <p:spPr>
          <a:xfrm>
            <a:off x="3700935"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6" name="Google Shape;1996;p214"/>
          <p:cNvSpPr/>
          <p:nvPr/>
        </p:nvSpPr>
        <p:spPr>
          <a:xfrm>
            <a:off x="5523885"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1997" name="Google Shape;1997;p214"/>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8" name="Google Shape;1998;p214"/>
          <p:cNvSpPr/>
          <p:nvPr/>
        </p:nvSpPr>
        <p:spPr>
          <a:xfrm>
            <a:off x="6227000"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99" name="Google Shape;1999;p214"/>
          <p:cNvSpPr txBox="1"/>
          <p:nvPr>
            <p:ph idx="9" type="body"/>
          </p:nvPr>
        </p:nvSpPr>
        <p:spPr>
          <a:xfrm>
            <a:off x="6413824"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0" name="Google Shape;2000;p214"/>
          <p:cNvSpPr txBox="1"/>
          <p:nvPr>
            <p:ph idx="13" type="body"/>
          </p:nvPr>
        </p:nvSpPr>
        <p:spPr>
          <a:xfrm>
            <a:off x="6413826"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1" name="Google Shape;2001;p214"/>
          <p:cNvSpPr/>
          <p:nvPr/>
        </p:nvSpPr>
        <p:spPr>
          <a:xfrm>
            <a:off x="8236776"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002" name="Google Shape;2002;p214"/>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3" name="Google Shape;2003;p214"/>
          <p:cNvSpPr/>
          <p:nvPr/>
        </p:nvSpPr>
        <p:spPr>
          <a:xfrm>
            <a:off x="8939891"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04" name="Google Shape;2004;p214"/>
          <p:cNvSpPr txBox="1"/>
          <p:nvPr>
            <p:ph idx="15" type="body"/>
          </p:nvPr>
        </p:nvSpPr>
        <p:spPr>
          <a:xfrm>
            <a:off x="9126715"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5" name="Google Shape;2005;p214"/>
          <p:cNvSpPr txBox="1"/>
          <p:nvPr>
            <p:ph idx="16" type="body"/>
          </p:nvPr>
        </p:nvSpPr>
        <p:spPr>
          <a:xfrm>
            <a:off x="9126717"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6" name="Google Shape;2006;p214"/>
          <p:cNvSpPr/>
          <p:nvPr/>
        </p:nvSpPr>
        <p:spPr>
          <a:xfrm>
            <a:off x="10949667"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007" name="Google Shape;2007;p214"/>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cellaneous">
  <p:cSld name="10_Miscellaneous">
    <p:spTree>
      <p:nvGrpSpPr>
        <p:cNvPr id="2008" name="Shape 2008"/>
        <p:cNvGrpSpPr/>
        <p:nvPr/>
      </p:nvGrpSpPr>
      <p:grpSpPr>
        <a:xfrm>
          <a:off x="0" y="0"/>
          <a:ext cx="0" cy="0"/>
          <a:chOff x="0" y="0"/>
          <a:chExt cx="0" cy="0"/>
        </a:xfrm>
      </p:grpSpPr>
      <p:sp>
        <p:nvSpPr>
          <p:cNvPr id="2009" name="Google Shape;2009;p215"/>
          <p:cNvSpPr/>
          <p:nvPr/>
        </p:nvSpPr>
        <p:spPr>
          <a:xfrm rot="10800000">
            <a:off x="-2" y="4127502"/>
            <a:ext cx="4569985" cy="2730498"/>
          </a:xfrm>
          <a:custGeom>
            <a:rect b="b" l="l" r="r" t="t"/>
            <a:pathLst>
              <a:path extrusionOk="0" h="6476710" w="10839953">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10" name="Google Shape;2010;p215"/>
          <p:cNvSpPr/>
          <p:nvPr/>
        </p:nvSpPr>
        <p:spPr>
          <a:xfrm>
            <a:off x="2172976" y="2748430"/>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11" name="Google Shape;2011;p215"/>
          <p:cNvSpPr txBox="1"/>
          <p:nvPr>
            <p:ph idx="1" type="body"/>
          </p:nvPr>
        </p:nvSpPr>
        <p:spPr>
          <a:xfrm>
            <a:off x="2359800" y="4145667"/>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2" name="Google Shape;2012;p215"/>
          <p:cNvSpPr txBox="1"/>
          <p:nvPr>
            <p:ph idx="2" type="body"/>
          </p:nvPr>
        </p:nvSpPr>
        <p:spPr>
          <a:xfrm>
            <a:off x="2359802" y="3745851"/>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3" name="Google Shape;2013;p215"/>
          <p:cNvSpPr/>
          <p:nvPr/>
        </p:nvSpPr>
        <p:spPr>
          <a:xfrm>
            <a:off x="4182752" y="3455650"/>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014" name="Google Shape;2014;p215"/>
          <p:cNvSpPr txBox="1"/>
          <p:nvPr>
            <p:ph idx="3" type="body"/>
          </p:nvPr>
        </p:nvSpPr>
        <p:spPr>
          <a:xfrm>
            <a:off x="2359800" y="3016702"/>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5" name="Google Shape;2015;p215"/>
          <p:cNvSpPr/>
          <p:nvPr/>
        </p:nvSpPr>
        <p:spPr>
          <a:xfrm>
            <a:off x="4877461" y="2748430"/>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16" name="Google Shape;2016;p215"/>
          <p:cNvSpPr txBox="1"/>
          <p:nvPr>
            <p:ph idx="4" type="body"/>
          </p:nvPr>
        </p:nvSpPr>
        <p:spPr>
          <a:xfrm>
            <a:off x="5064285" y="4145667"/>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7" name="Google Shape;2017;p215"/>
          <p:cNvSpPr txBox="1"/>
          <p:nvPr>
            <p:ph idx="5" type="body"/>
          </p:nvPr>
        </p:nvSpPr>
        <p:spPr>
          <a:xfrm>
            <a:off x="5064287" y="3745851"/>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8" name="Google Shape;2018;p215"/>
          <p:cNvSpPr/>
          <p:nvPr/>
        </p:nvSpPr>
        <p:spPr>
          <a:xfrm>
            <a:off x="6887237" y="3455650"/>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019" name="Google Shape;2019;p215"/>
          <p:cNvSpPr txBox="1"/>
          <p:nvPr>
            <p:ph idx="6" type="body"/>
          </p:nvPr>
        </p:nvSpPr>
        <p:spPr>
          <a:xfrm>
            <a:off x="5064285" y="3016702"/>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0" name="Google Shape;2020;p215"/>
          <p:cNvSpPr/>
          <p:nvPr/>
        </p:nvSpPr>
        <p:spPr>
          <a:xfrm>
            <a:off x="7590352" y="2748430"/>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21" name="Google Shape;2021;p215"/>
          <p:cNvSpPr txBox="1"/>
          <p:nvPr>
            <p:ph idx="7" type="body"/>
          </p:nvPr>
        </p:nvSpPr>
        <p:spPr>
          <a:xfrm>
            <a:off x="7777176" y="4145667"/>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2" name="Google Shape;2022;p215"/>
          <p:cNvSpPr txBox="1"/>
          <p:nvPr>
            <p:ph idx="8" type="body"/>
          </p:nvPr>
        </p:nvSpPr>
        <p:spPr>
          <a:xfrm>
            <a:off x="7777178" y="3745851"/>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3" name="Google Shape;2023;p215"/>
          <p:cNvSpPr/>
          <p:nvPr/>
        </p:nvSpPr>
        <p:spPr>
          <a:xfrm>
            <a:off x="9600128" y="3455650"/>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024" name="Google Shape;2024;p215"/>
          <p:cNvSpPr txBox="1"/>
          <p:nvPr>
            <p:ph idx="9" type="body"/>
          </p:nvPr>
        </p:nvSpPr>
        <p:spPr>
          <a:xfrm>
            <a:off x="7777176" y="3016702"/>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5" name="Google Shape;2025;p215"/>
          <p:cNvSpPr txBox="1"/>
          <p:nvPr>
            <p:ph type="ctrTitle"/>
          </p:nvPr>
        </p:nvSpPr>
        <p:spPr>
          <a:xfrm>
            <a:off x="360000" y="338447"/>
            <a:ext cx="11400200" cy="677108"/>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4400"/>
              <a:buFont typeface="Barlow Medium"/>
              <a:buNone/>
              <a:defRPr sz="44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26" name="Google Shape;2026;p215"/>
          <p:cNvSpPr/>
          <p:nvPr/>
        </p:nvSpPr>
        <p:spPr>
          <a:xfrm>
            <a:off x="6405198" y="16028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027" name="Google Shape;2027;p215"/>
          <p:cNvSpPr txBox="1"/>
          <p:nvPr>
            <p:ph idx="13" type="subTitle"/>
          </p:nvPr>
        </p:nvSpPr>
        <p:spPr>
          <a:xfrm>
            <a:off x="285135" y="968584"/>
            <a:ext cx="11570863" cy="584775"/>
          </a:xfrm>
          <a:prstGeom prst="rect">
            <a:avLst/>
          </a:prstGeom>
          <a:noFill/>
          <a:ln>
            <a:noFill/>
          </a:ln>
        </p:spPr>
        <p:txBody>
          <a:bodyPr anchorCtr="0" anchor="t" bIns="45700" lIns="91425" spcFirstLastPara="1" rIns="91425" wrap="square" tIns="45700">
            <a:spAutoFit/>
          </a:bodyPr>
          <a:lstStyle>
            <a:lvl1pPr lvl="0" algn="r">
              <a:lnSpc>
                <a:spcPct val="100000"/>
              </a:lnSpc>
              <a:spcBef>
                <a:spcPts val="0"/>
              </a:spcBef>
              <a:spcAft>
                <a:spcPts val="0"/>
              </a:spcAft>
              <a:buClr>
                <a:schemeClr val="accent1"/>
              </a:buClr>
              <a:buSzPts val="3200"/>
              <a:buNone/>
              <a:defRPr b="1" sz="32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 Content">
  <p:cSld name="6_Image + Content">
    <p:bg>
      <p:bgPr>
        <a:gradFill>
          <a:gsLst>
            <a:gs pos="0">
              <a:srgbClr val="8F171C"/>
            </a:gs>
            <a:gs pos="100000">
              <a:schemeClr val="dk2"/>
            </a:gs>
          </a:gsLst>
          <a:lin ang="5400000" scaled="0"/>
        </a:gradFill>
      </p:bgPr>
    </p:bg>
    <p:spTree>
      <p:nvGrpSpPr>
        <p:cNvPr id="112" name="Shape 112"/>
        <p:cNvGrpSpPr/>
        <p:nvPr/>
      </p:nvGrpSpPr>
      <p:grpSpPr>
        <a:xfrm>
          <a:off x="0" y="0"/>
          <a:ext cx="0" cy="0"/>
          <a:chOff x="0" y="0"/>
          <a:chExt cx="0" cy="0"/>
        </a:xfrm>
      </p:grpSpPr>
      <p:sp>
        <p:nvSpPr>
          <p:cNvPr id="113" name="Google Shape;113;p58"/>
          <p:cNvSpPr/>
          <p:nvPr>
            <p:ph idx="2" type="pic"/>
          </p:nvPr>
        </p:nvSpPr>
        <p:spPr>
          <a:xfrm>
            <a:off x="4469157" y="-1"/>
            <a:ext cx="7114233" cy="6868049"/>
          </a:xfrm>
          <a:prstGeom prst="rect">
            <a:avLst/>
          </a:prstGeom>
          <a:solidFill>
            <a:schemeClr val="lt1">
              <a:alpha val="20000"/>
            </a:schemeClr>
          </a:solidFill>
          <a:ln>
            <a:noFill/>
          </a:ln>
        </p:spPr>
      </p:sp>
      <p:sp>
        <p:nvSpPr>
          <p:cNvPr id="114" name="Google Shape;114;p58"/>
          <p:cNvSpPr txBox="1"/>
          <p:nvPr>
            <p:ph type="ctrTitle"/>
          </p:nvPr>
        </p:nvSpPr>
        <p:spPr>
          <a:xfrm>
            <a:off x="707679" y="1980905"/>
            <a:ext cx="4484082"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 name="Google Shape;115;p58"/>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Miscellaneous">
  <p:cSld name="3_Miscellaneous">
    <p:spTree>
      <p:nvGrpSpPr>
        <p:cNvPr id="2028" name="Shape 2028"/>
        <p:cNvGrpSpPr/>
        <p:nvPr/>
      </p:nvGrpSpPr>
      <p:grpSpPr>
        <a:xfrm>
          <a:off x="0" y="0"/>
          <a:ext cx="0" cy="0"/>
          <a:chOff x="0" y="0"/>
          <a:chExt cx="0" cy="0"/>
        </a:xfrm>
      </p:grpSpPr>
      <p:pic>
        <p:nvPicPr>
          <p:cNvPr id="2029" name="Google Shape;2029;p216"/>
          <p:cNvPicPr preferRelativeResize="0"/>
          <p:nvPr/>
        </p:nvPicPr>
        <p:blipFill rotWithShape="1">
          <a:blip r:embed="rId2">
            <a:alphaModFix/>
          </a:blip>
          <a:srcRect b="0" l="0" r="0" t="0"/>
          <a:stretch/>
        </p:blipFill>
        <p:spPr>
          <a:xfrm>
            <a:off x="1967780" y="1408471"/>
            <a:ext cx="8256439" cy="5079644"/>
          </a:xfrm>
          <a:prstGeom prst="rect">
            <a:avLst/>
          </a:prstGeom>
          <a:noFill/>
          <a:ln>
            <a:noFill/>
          </a:ln>
        </p:spPr>
      </p:pic>
      <p:sp>
        <p:nvSpPr>
          <p:cNvPr id="2030" name="Google Shape;2030;p216"/>
          <p:cNvSpPr/>
          <p:nvPr/>
        </p:nvSpPr>
        <p:spPr>
          <a:xfrm>
            <a:off x="0" y="2553432"/>
            <a:ext cx="336244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31" name="Google Shape;2031;p216"/>
          <p:cNvSpPr/>
          <p:nvPr/>
        </p:nvSpPr>
        <p:spPr>
          <a:xfrm rot="10800000">
            <a:off x="8759118" y="4234001"/>
            <a:ext cx="3432882" cy="67745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32" name="Google Shape;2032;p216"/>
          <p:cNvSpPr/>
          <p:nvPr/>
        </p:nvSpPr>
        <p:spPr>
          <a:xfrm rot="10800000">
            <a:off x="8804520" y="2553433"/>
            <a:ext cx="338747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33" name="Google Shape;2033;p216"/>
          <p:cNvSpPr/>
          <p:nvPr/>
        </p:nvSpPr>
        <p:spPr>
          <a:xfrm>
            <a:off x="59839" y="4252314"/>
            <a:ext cx="3364562" cy="640826"/>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34" name="Google Shape;2034;p216"/>
          <p:cNvSpPr/>
          <p:nvPr/>
        </p:nvSpPr>
        <p:spPr>
          <a:xfrm rot="10800000">
            <a:off x="3480993" y="2553432"/>
            <a:ext cx="1201145" cy="661084"/>
          </a:xfrm>
          <a:prstGeom prst="rect">
            <a:avLst/>
          </a:prstGeom>
          <a:gradFill>
            <a:gsLst>
              <a:gs pos="0">
                <a:schemeClr val="lt1"/>
              </a:gs>
              <a:gs pos="41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35" name="Google Shape;2035;p216"/>
          <p:cNvSpPr/>
          <p:nvPr/>
        </p:nvSpPr>
        <p:spPr>
          <a:xfrm>
            <a:off x="7391962" y="4242185"/>
            <a:ext cx="1357596" cy="661084"/>
          </a:xfrm>
          <a:prstGeom prst="rect">
            <a:avLst/>
          </a:prstGeom>
          <a:gradFill>
            <a:gsLst>
              <a:gs pos="0">
                <a:schemeClr val="lt1"/>
              </a:gs>
              <a:gs pos="41000">
                <a:schemeClr val="accent6"/>
              </a:gs>
              <a:gs pos="100000">
                <a:schemeClr val="accent6"/>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36" name="Google Shape;2036;p216"/>
          <p:cNvSpPr/>
          <p:nvPr/>
        </p:nvSpPr>
        <p:spPr>
          <a:xfrm rot="10800000">
            <a:off x="3480993" y="4242185"/>
            <a:ext cx="1201145" cy="661084"/>
          </a:xfrm>
          <a:prstGeom prst="rect">
            <a:avLst/>
          </a:prstGeom>
          <a:gradFill>
            <a:gsLst>
              <a:gs pos="0">
                <a:schemeClr val="lt1"/>
              </a:gs>
              <a:gs pos="45000">
                <a:schemeClr val="accent1"/>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37" name="Google Shape;2037;p216"/>
          <p:cNvSpPr/>
          <p:nvPr/>
        </p:nvSpPr>
        <p:spPr>
          <a:xfrm>
            <a:off x="7391962" y="2553432"/>
            <a:ext cx="1357596" cy="661084"/>
          </a:xfrm>
          <a:prstGeom prst="rect">
            <a:avLst/>
          </a:prstGeom>
          <a:gradFill>
            <a:gsLst>
              <a:gs pos="0">
                <a:schemeClr val="lt1"/>
              </a:gs>
              <a:gs pos="37000">
                <a:schemeClr val="accent2"/>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38" name="Google Shape;2038;p216"/>
          <p:cNvSpPr/>
          <p:nvPr>
            <p:ph idx="1" type="body"/>
          </p:nvPr>
        </p:nvSpPr>
        <p:spPr>
          <a:xfrm>
            <a:off x="3046841" y="2519594"/>
            <a:ext cx="705700" cy="680615"/>
          </a:xfrm>
          <a:prstGeom prst="ellipse">
            <a:avLst/>
          </a:prstGeom>
          <a:solidFill>
            <a:schemeClr val="dk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9" name="Google Shape;2039;p216"/>
          <p:cNvSpPr/>
          <p:nvPr>
            <p:ph idx="2" type="body"/>
          </p:nvPr>
        </p:nvSpPr>
        <p:spPr>
          <a:xfrm>
            <a:off x="3064125" y="4241323"/>
            <a:ext cx="705700" cy="680615"/>
          </a:xfrm>
          <a:prstGeom prst="ellipse">
            <a:avLst/>
          </a:prstGeom>
          <a:solidFill>
            <a:schemeClr val="accent1"/>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0" name="Google Shape;2040;p216"/>
          <p:cNvSpPr/>
          <p:nvPr>
            <p:ph idx="3" type="body"/>
          </p:nvPr>
        </p:nvSpPr>
        <p:spPr>
          <a:xfrm>
            <a:off x="8415668" y="2533901"/>
            <a:ext cx="705700" cy="680615"/>
          </a:xfrm>
          <a:prstGeom prst="ellipse">
            <a:avLst/>
          </a:prstGeom>
          <a:solidFill>
            <a:schemeClr val="accent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1" name="Google Shape;2041;p216"/>
          <p:cNvSpPr/>
          <p:nvPr>
            <p:ph idx="4" type="body"/>
          </p:nvPr>
        </p:nvSpPr>
        <p:spPr>
          <a:xfrm>
            <a:off x="8432952" y="4255630"/>
            <a:ext cx="705700" cy="680615"/>
          </a:xfrm>
          <a:prstGeom prst="ellipse">
            <a:avLst/>
          </a:prstGeom>
          <a:solidFill>
            <a:schemeClr val="accent6"/>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2" name="Google Shape;2042;p216"/>
          <p:cNvSpPr txBox="1"/>
          <p:nvPr>
            <p:ph idx="5" type="body"/>
          </p:nvPr>
        </p:nvSpPr>
        <p:spPr>
          <a:xfrm>
            <a:off x="9181476" y="4357281"/>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3" name="Google Shape;2043;p216"/>
          <p:cNvSpPr txBox="1"/>
          <p:nvPr>
            <p:ph idx="6" type="body"/>
          </p:nvPr>
        </p:nvSpPr>
        <p:spPr>
          <a:xfrm>
            <a:off x="9181476" y="2668530"/>
            <a:ext cx="2555960"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4" name="Google Shape;2044;p216"/>
          <p:cNvSpPr txBox="1"/>
          <p:nvPr>
            <p:ph idx="7" type="body"/>
          </p:nvPr>
        </p:nvSpPr>
        <p:spPr>
          <a:xfrm>
            <a:off x="444561" y="4357284"/>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5" name="Google Shape;2045;p216"/>
          <p:cNvSpPr txBox="1"/>
          <p:nvPr>
            <p:ph idx="8" type="body"/>
          </p:nvPr>
        </p:nvSpPr>
        <p:spPr>
          <a:xfrm>
            <a:off x="444561" y="2668533"/>
            <a:ext cx="2555960"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6" name="Google Shape;2046;p216"/>
          <p:cNvSpPr txBox="1"/>
          <p:nvPr>
            <p:ph idx="9" type="body"/>
          </p:nvPr>
        </p:nvSpPr>
        <p:spPr>
          <a:xfrm>
            <a:off x="3794998" y="2620448"/>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7" name="Google Shape;2047;p216"/>
          <p:cNvSpPr txBox="1"/>
          <p:nvPr>
            <p:ph idx="13" type="body"/>
          </p:nvPr>
        </p:nvSpPr>
        <p:spPr>
          <a:xfrm>
            <a:off x="3800003" y="4318105"/>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8" name="Google Shape;2048;p216"/>
          <p:cNvSpPr txBox="1"/>
          <p:nvPr>
            <p:ph idx="14" type="body"/>
          </p:nvPr>
        </p:nvSpPr>
        <p:spPr>
          <a:xfrm>
            <a:off x="7558752" y="4311785"/>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9" name="Google Shape;2049;p216"/>
          <p:cNvSpPr txBox="1"/>
          <p:nvPr>
            <p:ph idx="15" type="body"/>
          </p:nvPr>
        </p:nvSpPr>
        <p:spPr>
          <a:xfrm>
            <a:off x="7543796" y="2610683"/>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0" name="Google Shape;2050;p216"/>
          <p:cNvSpPr/>
          <p:nvPr>
            <p:ph idx="16" type="chart"/>
          </p:nvPr>
        </p:nvSpPr>
        <p:spPr>
          <a:xfrm>
            <a:off x="4566105" y="2178405"/>
            <a:ext cx="3087953" cy="3057093"/>
          </a:xfrm>
          <a:prstGeom prst="ellipse">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2800"/>
              <a:buFont typeface="Arial"/>
              <a:buNone/>
              <a:defRPr b="0" i="0" sz="2800" u="none" cap="none" strike="noStrike">
                <a:solidFill>
                  <a:schemeClr val="dk1"/>
                </a:solidFill>
                <a:latin typeface="Open Sans"/>
                <a:ea typeface="Open Sans"/>
                <a:cs typeface="Open Sans"/>
                <a:sym typeface="Open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051" name="Google Shape;2051;p216"/>
          <p:cNvSpPr/>
          <p:nvPr>
            <p:ph idx="17" type="pic"/>
          </p:nvPr>
        </p:nvSpPr>
        <p:spPr>
          <a:xfrm>
            <a:off x="4918662" y="2520431"/>
            <a:ext cx="2382838" cy="2382838"/>
          </a:xfrm>
          <a:prstGeom prst="ellipse">
            <a:avLst/>
          </a:prstGeom>
          <a:noFill/>
          <a:ln>
            <a:noFill/>
          </a:ln>
        </p:spPr>
      </p:sp>
      <p:sp>
        <p:nvSpPr>
          <p:cNvPr id="2052" name="Google Shape;2052;p216"/>
          <p:cNvSpPr/>
          <p:nvPr/>
        </p:nvSpPr>
        <p:spPr>
          <a:xfrm>
            <a:off x="5241098" y="2874208"/>
            <a:ext cx="1700870" cy="1700868"/>
          </a:xfrm>
          <a:prstGeom prst="ellipse">
            <a:avLst/>
          </a:prstGeom>
          <a:solidFill>
            <a:schemeClr val="dk2">
              <a:alpha val="69803"/>
            </a:schemeClr>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53" name="Google Shape;2053;p216"/>
          <p:cNvSpPr/>
          <p:nvPr>
            <p:ph idx="18" type="body"/>
          </p:nvPr>
        </p:nvSpPr>
        <p:spPr>
          <a:xfrm>
            <a:off x="5788612" y="3385482"/>
            <a:ext cx="642937" cy="642938"/>
          </a:xfrm>
          <a:prstGeom prst="ellipse">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4" name="Google Shape;2054;p216"/>
          <p:cNvSpPr txBox="1"/>
          <p:nvPr>
            <p:ph type="ctrTitle"/>
          </p:nvPr>
        </p:nvSpPr>
        <p:spPr>
          <a:xfrm>
            <a:off x="360000" y="338447"/>
            <a:ext cx="11400200" cy="677108"/>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dk2"/>
              </a:buClr>
              <a:buSzPts val="4400"/>
              <a:buFont typeface="Barlow Medium"/>
              <a:buNone/>
              <a:defRPr sz="44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55" name="Google Shape;2055;p216"/>
          <p:cNvSpPr txBox="1"/>
          <p:nvPr>
            <p:ph idx="19" type="subTitle"/>
          </p:nvPr>
        </p:nvSpPr>
        <p:spPr>
          <a:xfrm>
            <a:off x="285135" y="968584"/>
            <a:ext cx="11570863" cy="584775"/>
          </a:xfrm>
          <a:prstGeom prst="rect">
            <a:avLst/>
          </a:prstGeom>
          <a:noFill/>
          <a:ln>
            <a:noFill/>
          </a:ln>
        </p:spPr>
        <p:txBody>
          <a:bodyPr anchorCtr="0" anchor="t" bIns="45700" lIns="91425" spcFirstLastPara="1" rIns="91425" wrap="square" tIns="45700">
            <a:spAutoFit/>
          </a:bodyPr>
          <a:lstStyle>
            <a:lvl1pPr lvl="0" algn="ctr">
              <a:lnSpc>
                <a:spcPct val="100000"/>
              </a:lnSpc>
              <a:spcBef>
                <a:spcPts val="0"/>
              </a:spcBef>
              <a:spcAft>
                <a:spcPts val="0"/>
              </a:spcAft>
              <a:buClr>
                <a:schemeClr val="accent1"/>
              </a:buClr>
              <a:buSzPts val="3200"/>
              <a:buNone/>
              <a:defRPr b="1" sz="32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iscellaneous">
  <p:cSld name="4_Miscellaneous">
    <p:spTree>
      <p:nvGrpSpPr>
        <p:cNvPr id="2056" name="Shape 2056"/>
        <p:cNvGrpSpPr/>
        <p:nvPr/>
      </p:nvGrpSpPr>
      <p:grpSpPr>
        <a:xfrm>
          <a:off x="0" y="0"/>
          <a:ext cx="0" cy="0"/>
          <a:chOff x="0" y="0"/>
          <a:chExt cx="0" cy="0"/>
        </a:xfrm>
      </p:grpSpPr>
      <p:sp>
        <p:nvSpPr>
          <p:cNvPr id="2057" name="Google Shape;2057;p217"/>
          <p:cNvSpPr/>
          <p:nvPr/>
        </p:nvSpPr>
        <p:spPr>
          <a:xfrm>
            <a:off x="6117716" y="2109011"/>
            <a:ext cx="3677724" cy="3677724"/>
          </a:xfrm>
          <a:prstGeom prst="ellipse">
            <a:avLst/>
          </a:prstGeom>
          <a:gradFill>
            <a:gsLst>
              <a:gs pos="0">
                <a:srgbClr val="FFE7E8"/>
              </a:gs>
              <a:gs pos="100000">
                <a:srgbClr val="FFE7E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58" name="Google Shape;2058;p217"/>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59" name="Google Shape;2059;p217"/>
          <p:cNvSpPr/>
          <p:nvPr/>
        </p:nvSpPr>
        <p:spPr>
          <a:xfrm>
            <a:off x="2558536" y="1849120"/>
            <a:ext cx="4510410" cy="4510408"/>
          </a:xfrm>
          <a:prstGeom prst="ellipse">
            <a:avLst/>
          </a:prstGeom>
          <a:gradFill>
            <a:gsLst>
              <a:gs pos="0">
                <a:srgbClr val="FDE6D1"/>
              </a:gs>
              <a:gs pos="100000">
                <a:srgbClr val="FDE6D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60" name="Google Shape;2060;p217"/>
          <p:cNvSpPr/>
          <p:nvPr/>
        </p:nvSpPr>
        <p:spPr>
          <a:xfrm>
            <a:off x="4751220" y="-1407341"/>
            <a:ext cx="5536427" cy="5536427"/>
          </a:xfrm>
          <a:prstGeom prst="ellipse">
            <a:avLst/>
          </a:prstGeom>
          <a:gradFill>
            <a:gsLst>
              <a:gs pos="0">
                <a:srgbClr val="FCDFD3"/>
              </a:gs>
              <a:gs pos="100000">
                <a:srgbClr val="FCDFD3">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61" name="Google Shape;2061;p217"/>
          <p:cNvSpPr/>
          <p:nvPr/>
        </p:nvSpPr>
        <p:spPr>
          <a:xfrm>
            <a:off x="2917009" y="2207593"/>
            <a:ext cx="3793462" cy="3793460"/>
          </a:xfrm>
          <a:prstGeom prst="ellipse">
            <a:avLst/>
          </a:prstGeom>
          <a:gradFill>
            <a:gsLst>
              <a:gs pos="0">
                <a:srgbClr val="F9B678"/>
              </a:gs>
              <a:gs pos="100000">
                <a:srgbClr val="F9B67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62" name="Google Shape;2062;p217"/>
          <p:cNvSpPr/>
          <p:nvPr/>
        </p:nvSpPr>
        <p:spPr>
          <a:xfrm>
            <a:off x="5285099" y="-873462"/>
            <a:ext cx="4468669" cy="4468669"/>
          </a:xfrm>
          <a:prstGeom prst="ellipse">
            <a:avLst/>
          </a:prstGeom>
          <a:gradFill>
            <a:gsLst>
              <a:gs pos="0">
                <a:srgbClr val="F7A27D"/>
              </a:gs>
              <a:gs pos="100000">
                <a:srgbClr val="F7A27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63" name="Google Shape;2063;p217"/>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64" name="Google Shape;2064;p217"/>
          <p:cNvSpPr/>
          <p:nvPr/>
        </p:nvSpPr>
        <p:spPr>
          <a:xfrm>
            <a:off x="6472360" y="2463655"/>
            <a:ext cx="2968436" cy="2968436"/>
          </a:xfrm>
          <a:prstGeom prst="ellipse">
            <a:avLst/>
          </a:prstGeom>
          <a:gradFill>
            <a:gsLst>
              <a:gs pos="0">
                <a:srgbClr val="FFB7BB"/>
              </a:gs>
              <a:gs pos="100000">
                <a:srgbClr val="FFB7BB">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65" name="Google Shape;2065;p217"/>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66" name="Google Shape;2066;p217"/>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67" name="Google Shape;2067;p217"/>
          <p:cNvSpPr/>
          <p:nvPr/>
        </p:nvSpPr>
        <p:spPr>
          <a:xfrm>
            <a:off x="3282813" y="2573397"/>
            <a:ext cx="3061854" cy="3061852"/>
          </a:xfrm>
          <a:prstGeom prst="ellipse">
            <a:avLst/>
          </a:prstGeom>
          <a:gradFill>
            <a:gsLst>
              <a:gs pos="0">
                <a:schemeClr val="accent2"/>
              </a:gs>
              <a:gs pos="100000">
                <a:srgbClr val="F6872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68" name="Google Shape;2068;p217"/>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69" name="Google Shape;2069;p217"/>
          <p:cNvSpPr/>
          <p:nvPr/>
        </p:nvSpPr>
        <p:spPr>
          <a:xfrm>
            <a:off x="5818974" y="-339586"/>
            <a:ext cx="3400918" cy="3400918"/>
          </a:xfrm>
          <a:prstGeom prst="ellipse">
            <a:avLst/>
          </a:prstGeom>
          <a:gradFill>
            <a:gsLst>
              <a:gs pos="0">
                <a:schemeClr val="accent1"/>
              </a:gs>
              <a:gs pos="100000">
                <a:srgbClr val="F2672A">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70" name="Google Shape;2070;p217"/>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71" name="Google Shape;2071;p217"/>
          <p:cNvSpPr/>
          <p:nvPr/>
        </p:nvSpPr>
        <p:spPr>
          <a:xfrm>
            <a:off x="6827000" y="2818297"/>
            <a:ext cx="2259154" cy="2259154"/>
          </a:xfrm>
          <a:prstGeom prst="ellipse">
            <a:avLst/>
          </a:prstGeom>
          <a:gradFill>
            <a:gsLst>
              <a:gs pos="0">
                <a:srgbClr val="FF878F"/>
              </a:gs>
              <a:gs pos="100000">
                <a:srgbClr val="FF878F">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72" name="Google Shape;2072;p217"/>
          <p:cNvSpPr/>
          <p:nvPr/>
        </p:nvSpPr>
        <p:spPr>
          <a:xfrm>
            <a:off x="7275528" y="3266823"/>
            <a:ext cx="1362099" cy="1362099"/>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73" name="Google Shape;2073;p217"/>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74" name="Google Shape;2074;p217"/>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75" name="Google Shape;2075;p217"/>
          <p:cNvSpPr/>
          <p:nvPr>
            <p:ph idx="3" type="body"/>
          </p:nvPr>
        </p:nvSpPr>
        <p:spPr>
          <a:xfrm>
            <a:off x="7494147" y="3505538"/>
            <a:ext cx="865347" cy="865347"/>
          </a:xfrm>
          <a:prstGeom prst="ellipse">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Clr>
                <a:schemeClr val="dk1"/>
              </a:buClr>
              <a:buSzPts val="1200"/>
              <a:buNone/>
              <a:defRPr b="1"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76" name="Google Shape;2076;p217"/>
          <p:cNvSpPr/>
          <p:nvPr>
            <p:ph idx="4"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77" name="Google Shape;2077;p217"/>
          <p:cNvSpPr txBox="1"/>
          <p:nvPr>
            <p:ph type="ctrTitle"/>
          </p:nvPr>
        </p:nvSpPr>
        <p:spPr>
          <a:xfrm>
            <a:off x="360000" y="308292"/>
            <a:ext cx="3308889" cy="1846659"/>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78" name="Google Shape;2078;p217"/>
          <p:cNvSpPr txBox="1"/>
          <p:nvPr>
            <p:ph idx="5" type="body"/>
          </p:nvPr>
        </p:nvSpPr>
        <p:spPr>
          <a:xfrm>
            <a:off x="360000" y="24820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Miscellaneous">
  <p:cSld name="5_Miscellaneous">
    <p:spTree>
      <p:nvGrpSpPr>
        <p:cNvPr id="2079" name="Shape 2079"/>
        <p:cNvGrpSpPr/>
        <p:nvPr/>
      </p:nvGrpSpPr>
      <p:grpSpPr>
        <a:xfrm>
          <a:off x="0" y="0"/>
          <a:ext cx="0" cy="0"/>
          <a:chOff x="0" y="0"/>
          <a:chExt cx="0" cy="0"/>
        </a:xfrm>
      </p:grpSpPr>
      <p:sp>
        <p:nvSpPr>
          <p:cNvPr id="2080" name="Google Shape;2080;p218"/>
          <p:cNvSpPr/>
          <p:nvPr/>
        </p:nvSpPr>
        <p:spPr>
          <a:xfrm>
            <a:off x="3861666" y="1194665"/>
            <a:ext cx="4468669" cy="4468669"/>
          </a:xfrm>
          <a:prstGeom prst="ellipse">
            <a:avLst/>
          </a:prstGeom>
          <a:gradFill>
            <a:gsLst>
              <a:gs pos="0">
                <a:schemeClr val="accent1"/>
              </a:gs>
              <a:gs pos="100000">
                <a:srgbClr val="F2672A">
                  <a:alpha val="40784"/>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81" name="Google Shape;2081;p218"/>
          <p:cNvSpPr/>
          <p:nvPr/>
        </p:nvSpPr>
        <p:spPr>
          <a:xfrm>
            <a:off x="4395541" y="1728541"/>
            <a:ext cx="3400918" cy="3400918"/>
          </a:xfrm>
          <a:prstGeom prst="ellipse">
            <a:avLst/>
          </a:prstGeom>
          <a:gradFill>
            <a:gsLst>
              <a:gs pos="0">
                <a:srgbClr val="BF2026">
                  <a:alpha val="6000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82" name="Google Shape;2082;p218"/>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83" name="Google Shape;2083;p218"/>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084" name="Google Shape;2084;p218"/>
          <p:cNvCxnSpPr>
            <a:stCxn id="2085" idx="4"/>
          </p:cNvCxnSpPr>
          <p:nvPr/>
        </p:nvCxnSpPr>
        <p:spPr>
          <a:xfrm>
            <a:off x="6096092" y="1962905"/>
            <a:ext cx="0" cy="440700"/>
          </a:xfrm>
          <a:prstGeom prst="straightConnector1">
            <a:avLst/>
          </a:prstGeom>
          <a:noFill/>
          <a:ln cap="flat" cmpd="sng" w="12700">
            <a:solidFill>
              <a:schemeClr val="dk2"/>
            </a:solidFill>
            <a:prstDash val="solid"/>
            <a:miter lim="800000"/>
            <a:headEnd len="sm" w="sm" type="none"/>
            <a:tailEnd len="sm" w="sm" type="none"/>
          </a:ln>
        </p:spPr>
      </p:cxnSp>
      <p:cxnSp>
        <p:nvCxnSpPr>
          <p:cNvPr id="2086" name="Google Shape;2086;p218"/>
          <p:cNvCxnSpPr>
            <a:endCxn id="2087" idx="5"/>
          </p:cNvCxnSpPr>
          <p:nvPr/>
        </p:nvCxnSpPr>
        <p:spPr>
          <a:xfrm rot="10800000">
            <a:off x="4432705" y="1749623"/>
            <a:ext cx="938400" cy="954300"/>
          </a:xfrm>
          <a:prstGeom prst="straightConnector1">
            <a:avLst/>
          </a:prstGeom>
          <a:noFill/>
          <a:ln cap="flat" cmpd="sng" w="12700">
            <a:solidFill>
              <a:schemeClr val="dk2"/>
            </a:solidFill>
            <a:prstDash val="solid"/>
            <a:miter lim="800000"/>
            <a:headEnd len="sm" w="sm" type="none"/>
            <a:tailEnd len="sm" w="sm" type="none"/>
          </a:ln>
        </p:spPr>
      </p:cxnSp>
      <p:cxnSp>
        <p:nvCxnSpPr>
          <p:cNvPr id="2088" name="Google Shape;2088;p218"/>
          <p:cNvCxnSpPr>
            <a:endCxn id="2089"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2090" name="Google Shape;2090;p218"/>
          <p:cNvCxnSpPr>
            <a:endCxn id="2091" idx="6"/>
          </p:cNvCxnSpPr>
          <p:nvPr/>
        </p:nvCxnSpPr>
        <p:spPr>
          <a:xfrm rot="10800000">
            <a:off x="3127210" y="3401389"/>
            <a:ext cx="1943400" cy="27600"/>
          </a:xfrm>
          <a:prstGeom prst="straightConnector1">
            <a:avLst/>
          </a:prstGeom>
          <a:noFill/>
          <a:ln cap="flat" cmpd="sng" w="12700">
            <a:solidFill>
              <a:schemeClr val="dk2"/>
            </a:solidFill>
            <a:prstDash val="solid"/>
            <a:miter lim="800000"/>
            <a:headEnd len="sm" w="sm" type="none"/>
            <a:tailEnd len="sm" w="sm" type="none"/>
          </a:ln>
        </p:spPr>
      </p:cxnSp>
      <p:cxnSp>
        <p:nvCxnSpPr>
          <p:cNvPr id="2092" name="Google Shape;2092;p218"/>
          <p:cNvCxnSpPr>
            <a:stCxn id="2093" idx="2"/>
          </p:cNvCxnSpPr>
          <p:nvPr/>
        </p:nvCxnSpPr>
        <p:spPr>
          <a:xfrm flipH="1">
            <a:off x="7121342" y="3420920"/>
            <a:ext cx="1455000" cy="8100"/>
          </a:xfrm>
          <a:prstGeom prst="straightConnector1">
            <a:avLst/>
          </a:prstGeom>
          <a:noFill/>
          <a:ln cap="flat" cmpd="sng" w="12700">
            <a:solidFill>
              <a:schemeClr val="dk2"/>
            </a:solidFill>
            <a:prstDash val="solid"/>
            <a:miter lim="800000"/>
            <a:headEnd len="sm" w="sm" type="none"/>
            <a:tailEnd len="sm" w="sm" type="none"/>
          </a:ln>
        </p:spPr>
      </p:cxnSp>
      <p:cxnSp>
        <p:nvCxnSpPr>
          <p:cNvPr id="2094" name="Google Shape;2094;p218"/>
          <p:cNvCxnSpPr>
            <a:stCxn id="2095"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2087" name="Google Shape;2087;p218"/>
          <p:cNvSpPr/>
          <p:nvPr>
            <p:ph idx="2" type="body"/>
          </p:nvPr>
        </p:nvSpPr>
        <p:spPr>
          <a:xfrm>
            <a:off x="3634600" y="951519"/>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1" name="Google Shape;2091;p218"/>
          <p:cNvSpPr/>
          <p:nvPr>
            <p:ph idx="3" type="body"/>
          </p:nvPr>
        </p:nvSpPr>
        <p:spPr>
          <a:xfrm>
            <a:off x="2192172" y="2933871"/>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5" name="Google Shape;2095;p218"/>
          <p:cNvSpPr/>
          <p:nvPr>
            <p:ph idx="4" type="body"/>
          </p:nvPr>
        </p:nvSpPr>
        <p:spPr>
          <a:xfrm>
            <a:off x="3634600" y="4698870"/>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89" name="Google Shape;2089;p218"/>
          <p:cNvSpPr/>
          <p:nvPr>
            <p:ph idx="5" type="body"/>
          </p:nvPr>
        </p:nvSpPr>
        <p:spPr>
          <a:xfrm>
            <a:off x="8023696" y="4815486"/>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3" name="Google Shape;2093;p218"/>
          <p:cNvSpPr/>
          <p:nvPr>
            <p:ph idx="6" type="body"/>
          </p:nvPr>
        </p:nvSpPr>
        <p:spPr>
          <a:xfrm>
            <a:off x="8576342" y="2953401"/>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85" name="Google Shape;2085;p218"/>
          <p:cNvSpPr/>
          <p:nvPr>
            <p:ph idx="7" type="body"/>
          </p:nvPr>
        </p:nvSpPr>
        <p:spPr>
          <a:xfrm>
            <a:off x="5628573" y="1027868"/>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6" name="Google Shape;2096;p218"/>
          <p:cNvSpPr txBox="1"/>
          <p:nvPr>
            <p:ph idx="8" type="body"/>
          </p:nvPr>
        </p:nvSpPr>
        <p:spPr>
          <a:xfrm>
            <a:off x="4547639" y="387983"/>
            <a:ext cx="3091269" cy="43088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7" name="Google Shape;2097;p218"/>
          <p:cNvSpPr txBox="1"/>
          <p:nvPr>
            <p:ph idx="9"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8" name="Google Shape;2098;p218"/>
          <p:cNvSpPr txBox="1"/>
          <p:nvPr>
            <p:ph idx="13"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9" name="Google Shape;2099;p218"/>
          <p:cNvSpPr txBox="1"/>
          <p:nvPr>
            <p:ph idx="14" type="body"/>
          </p:nvPr>
        </p:nvSpPr>
        <p:spPr>
          <a:xfrm>
            <a:off x="9899999" y="2923967"/>
            <a:ext cx="2071868" cy="10643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00" name="Google Shape;2100;p218"/>
          <p:cNvSpPr txBox="1"/>
          <p:nvPr>
            <p:ph idx="15"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01" name="Google Shape;2101;p218"/>
          <p:cNvSpPr txBox="1"/>
          <p:nvPr>
            <p:ph idx="16" type="body"/>
          </p:nvPr>
        </p:nvSpPr>
        <p:spPr>
          <a:xfrm>
            <a:off x="286799" y="3053480"/>
            <a:ext cx="1659458"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02" name="Google Shape;2102;p218"/>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03" name="Google Shape;2103;p218"/>
          <p:cNvSpPr txBox="1"/>
          <p:nvPr>
            <p:ph idx="17"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Miscellaneous">
  <p:cSld name="6_Miscellaneous">
    <p:spTree>
      <p:nvGrpSpPr>
        <p:cNvPr id="2104" name="Shape 2104"/>
        <p:cNvGrpSpPr/>
        <p:nvPr/>
      </p:nvGrpSpPr>
      <p:grpSpPr>
        <a:xfrm>
          <a:off x="0" y="0"/>
          <a:ext cx="0" cy="0"/>
          <a:chOff x="0" y="0"/>
          <a:chExt cx="0" cy="0"/>
        </a:xfrm>
      </p:grpSpPr>
      <p:sp>
        <p:nvSpPr>
          <p:cNvPr id="2105" name="Google Shape;2105;p219"/>
          <p:cNvSpPr/>
          <p:nvPr/>
        </p:nvSpPr>
        <p:spPr>
          <a:xfrm>
            <a:off x="5923787" y="0"/>
            <a:ext cx="6268213" cy="5922604"/>
          </a:xfrm>
          <a:custGeom>
            <a:rect b="b" l="l" r="r" t="t"/>
            <a:pathLst>
              <a:path extrusionOk="0" h="5304196" w="5613718">
                <a:moveTo>
                  <a:pt x="10670" y="0"/>
                </a:moveTo>
                <a:lnTo>
                  <a:pt x="5613718" y="0"/>
                </a:lnTo>
                <a:lnTo>
                  <a:pt x="5613718" y="5263456"/>
                </a:lnTo>
                <a:lnTo>
                  <a:pt x="5352739" y="5291392"/>
                </a:lnTo>
                <a:cubicBezTo>
                  <a:pt x="5233733" y="5299880"/>
                  <a:pt x="5113574" y="5304196"/>
                  <a:pt x="4992406" y="5304196"/>
                </a:cubicBezTo>
                <a:cubicBezTo>
                  <a:pt x="2235177" y="5304196"/>
                  <a:pt x="0" y="3069019"/>
                  <a:pt x="0" y="311788"/>
                </a:cubicBezTo>
                <a:cubicBezTo>
                  <a:pt x="0" y="225624"/>
                  <a:pt x="2183" y="139971"/>
                  <a:pt x="6496" y="54879"/>
                </a:cubicBezTo>
                <a:lnTo>
                  <a:pt x="10670" y="0"/>
                </a:lnTo>
                <a:close/>
              </a:path>
            </a:pathLst>
          </a:cu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06" name="Google Shape;2106;p21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07" name="Google Shape;2107;p219"/>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08" name="Google Shape;2108;p219"/>
          <p:cNvSpPr/>
          <p:nvPr>
            <p:ph idx="2" type="pic"/>
          </p:nvPr>
        </p:nvSpPr>
        <p:spPr>
          <a:xfrm>
            <a:off x="0" y="1442806"/>
            <a:ext cx="12192000" cy="1438508"/>
          </a:xfrm>
          <a:prstGeom prst="rect">
            <a:avLst/>
          </a:prstGeom>
          <a:solidFill>
            <a:srgbClr val="202021">
              <a:alpha val="49803"/>
            </a:srgbClr>
          </a:solidFill>
          <a:ln>
            <a:noFill/>
          </a:ln>
        </p:spPr>
      </p:sp>
      <p:sp>
        <p:nvSpPr>
          <p:cNvPr id="2109" name="Google Shape;2109;p219"/>
          <p:cNvSpPr/>
          <p:nvPr>
            <p:ph idx="3" type="pic"/>
          </p:nvPr>
        </p:nvSpPr>
        <p:spPr>
          <a:xfrm>
            <a:off x="0" y="3065994"/>
            <a:ext cx="12192000" cy="1438508"/>
          </a:xfrm>
          <a:prstGeom prst="rect">
            <a:avLst/>
          </a:prstGeom>
          <a:solidFill>
            <a:srgbClr val="202021">
              <a:alpha val="49803"/>
            </a:srgbClr>
          </a:solidFill>
          <a:ln>
            <a:noFill/>
          </a:ln>
        </p:spPr>
      </p:sp>
      <p:sp>
        <p:nvSpPr>
          <p:cNvPr id="2110" name="Google Shape;2110;p219"/>
          <p:cNvSpPr/>
          <p:nvPr>
            <p:ph idx="4" type="pic"/>
          </p:nvPr>
        </p:nvSpPr>
        <p:spPr>
          <a:xfrm>
            <a:off x="0" y="4688736"/>
            <a:ext cx="12192000" cy="1438508"/>
          </a:xfrm>
          <a:prstGeom prst="rect">
            <a:avLst/>
          </a:prstGeom>
          <a:solidFill>
            <a:srgbClr val="202021">
              <a:alpha val="49803"/>
            </a:srgbClr>
          </a:solidFill>
          <a:ln>
            <a:noFill/>
          </a:ln>
        </p:spPr>
      </p:sp>
      <p:cxnSp>
        <p:nvCxnSpPr>
          <p:cNvPr id="2111" name="Google Shape;2111;p219"/>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2112" name="Google Shape;2112;p219"/>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2113" name="Google Shape;2113;p219"/>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2114" name="Google Shape;2114;p219"/>
          <p:cNvCxnSpPr/>
          <p:nvPr/>
        </p:nvCxnSpPr>
        <p:spPr>
          <a:xfrm>
            <a:off x="75616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2115" name="Google Shape;2115;p219"/>
          <p:cNvCxnSpPr/>
          <p:nvPr/>
        </p:nvCxnSpPr>
        <p:spPr>
          <a:xfrm>
            <a:off x="75616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2116" name="Google Shape;2116;p219"/>
          <p:cNvCxnSpPr/>
          <p:nvPr/>
        </p:nvCxnSpPr>
        <p:spPr>
          <a:xfrm>
            <a:off x="75616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2117" name="Google Shape;2117;p219"/>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18" name="Google Shape;2118;p219"/>
          <p:cNvSpPr txBox="1"/>
          <p:nvPr>
            <p:ph idx="5"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19" name="Google Shape;2119;p219"/>
          <p:cNvSpPr txBox="1"/>
          <p:nvPr>
            <p:ph idx="6"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20" name="Google Shape;2120;p219"/>
          <p:cNvSpPr txBox="1"/>
          <p:nvPr>
            <p:ph idx="7" type="body"/>
          </p:nvPr>
        </p:nvSpPr>
        <p:spPr>
          <a:xfrm>
            <a:off x="6564576" y="1597211"/>
            <a:ext cx="960159"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21" name="Google Shape;2121;p219"/>
          <p:cNvSpPr txBox="1"/>
          <p:nvPr>
            <p:ph idx="8" type="body"/>
          </p:nvPr>
        </p:nvSpPr>
        <p:spPr>
          <a:xfrm>
            <a:off x="6564577"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22" name="Google Shape;2122;p219"/>
          <p:cNvSpPr txBox="1"/>
          <p:nvPr>
            <p:ph idx="9" type="body"/>
          </p:nvPr>
        </p:nvSpPr>
        <p:spPr>
          <a:xfrm>
            <a:off x="6564577"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23" name="Google Shape;2123;p219"/>
          <p:cNvSpPr txBox="1"/>
          <p:nvPr>
            <p:ph idx="13"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24" name="Google Shape;2124;p219"/>
          <p:cNvSpPr txBox="1"/>
          <p:nvPr>
            <p:ph idx="14" type="body"/>
          </p:nvPr>
        </p:nvSpPr>
        <p:spPr>
          <a:xfrm>
            <a:off x="2019486" y="2018543"/>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25" name="Google Shape;2125;p219"/>
          <p:cNvSpPr txBox="1"/>
          <p:nvPr>
            <p:ph idx="1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26" name="Google Shape;2126;p219"/>
          <p:cNvSpPr txBox="1"/>
          <p:nvPr>
            <p:ph idx="16" type="body"/>
          </p:nvPr>
        </p:nvSpPr>
        <p:spPr>
          <a:xfrm>
            <a:off x="2028483" y="3612122"/>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27" name="Google Shape;2127;p219"/>
          <p:cNvSpPr txBox="1"/>
          <p:nvPr>
            <p:ph idx="17"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28" name="Google Shape;2128;p219"/>
          <p:cNvSpPr txBox="1"/>
          <p:nvPr>
            <p:ph idx="18" type="body"/>
          </p:nvPr>
        </p:nvSpPr>
        <p:spPr>
          <a:xfrm>
            <a:off x="2028483" y="5261310"/>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29" name="Google Shape;2129;p219"/>
          <p:cNvSpPr txBox="1"/>
          <p:nvPr>
            <p:ph idx="19" type="body"/>
          </p:nvPr>
        </p:nvSpPr>
        <p:spPr>
          <a:xfrm>
            <a:off x="7632409" y="1732897"/>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30" name="Google Shape;2130;p219"/>
          <p:cNvSpPr txBox="1"/>
          <p:nvPr>
            <p:ph idx="20" type="body"/>
          </p:nvPr>
        </p:nvSpPr>
        <p:spPr>
          <a:xfrm>
            <a:off x="7632407" y="2018543"/>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31" name="Google Shape;2131;p219"/>
          <p:cNvSpPr txBox="1"/>
          <p:nvPr>
            <p:ph idx="21" type="body"/>
          </p:nvPr>
        </p:nvSpPr>
        <p:spPr>
          <a:xfrm>
            <a:off x="7641406" y="3326476"/>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32" name="Google Shape;2132;p219"/>
          <p:cNvSpPr txBox="1"/>
          <p:nvPr>
            <p:ph idx="22" type="body"/>
          </p:nvPr>
        </p:nvSpPr>
        <p:spPr>
          <a:xfrm>
            <a:off x="7641404" y="3612122"/>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33" name="Google Shape;2133;p219"/>
          <p:cNvSpPr txBox="1"/>
          <p:nvPr>
            <p:ph idx="23" type="body"/>
          </p:nvPr>
        </p:nvSpPr>
        <p:spPr>
          <a:xfrm>
            <a:off x="7641406" y="4975664"/>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34" name="Google Shape;2134;p219"/>
          <p:cNvSpPr txBox="1"/>
          <p:nvPr>
            <p:ph idx="24" type="body"/>
          </p:nvPr>
        </p:nvSpPr>
        <p:spPr>
          <a:xfrm>
            <a:off x="7641404" y="5261310"/>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Miscellaneous">
  <p:cSld name="7_Miscellaneous">
    <p:spTree>
      <p:nvGrpSpPr>
        <p:cNvPr id="2135" name="Shape 2135"/>
        <p:cNvGrpSpPr/>
        <p:nvPr/>
      </p:nvGrpSpPr>
      <p:grpSpPr>
        <a:xfrm>
          <a:off x="0" y="0"/>
          <a:ext cx="0" cy="0"/>
          <a:chOff x="0" y="0"/>
          <a:chExt cx="0" cy="0"/>
        </a:xfrm>
      </p:grpSpPr>
      <p:sp>
        <p:nvSpPr>
          <p:cNvPr id="2136" name="Google Shape;2136;p220"/>
          <p:cNvSpPr/>
          <p:nvPr/>
        </p:nvSpPr>
        <p:spPr>
          <a:xfrm>
            <a:off x="0" y="0"/>
            <a:ext cx="6095999" cy="3608137"/>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37" name="Google Shape;2137;p220"/>
          <p:cNvSpPr txBox="1"/>
          <p:nvPr>
            <p:ph idx="1" type="body"/>
          </p:nvPr>
        </p:nvSpPr>
        <p:spPr>
          <a:xfrm>
            <a:off x="531266" y="2104900"/>
            <a:ext cx="4870073" cy="105960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38" name="Google Shape;2138;p220"/>
          <p:cNvSpPr/>
          <p:nvPr/>
        </p:nvSpPr>
        <p:spPr>
          <a:xfrm>
            <a:off x="4591343" y="3985293"/>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39" name="Google Shape;2139;p220"/>
          <p:cNvSpPr/>
          <p:nvPr/>
        </p:nvSpPr>
        <p:spPr>
          <a:xfrm>
            <a:off x="10333248" y="3985293"/>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40" name="Google Shape;2140;p220"/>
          <p:cNvSpPr/>
          <p:nvPr/>
        </p:nvSpPr>
        <p:spPr>
          <a:xfrm>
            <a:off x="10333248" y="1233689"/>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41" name="Google Shape;2141;p220"/>
          <p:cNvSpPr/>
          <p:nvPr/>
        </p:nvSpPr>
        <p:spPr>
          <a:xfrm>
            <a:off x="6244390" y="1358232"/>
            <a:ext cx="5431674" cy="224990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42" name="Google Shape;2142;p220"/>
          <p:cNvSpPr/>
          <p:nvPr/>
        </p:nvSpPr>
        <p:spPr>
          <a:xfrm>
            <a:off x="6257843" y="4113464"/>
            <a:ext cx="5431674" cy="224990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43" name="Google Shape;2143;p220"/>
          <p:cNvSpPr/>
          <p:nvPr/>
        </p:nvSpPr>
        <p:spPr>
          <a:xfrm>
            <a:off x="515938" y="4113464"/>
            <a:ext cx="5431674" cy="22499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144" name="Google Shape;2144;p220"/>
          <p:cNvCxnSpPr/>
          <p:nvPr/>
        </p:nvCxnSpPr>
        <p:spPr>
          <a:xfrm>
            <a:off x="502483" y="3860801"/>
            <a:ext cx="11173581" cy="0"/>
          </a:xfrm>
          <a:prstGeom prst="straightConnector1">
            <a:avLst/>
          </a:prstGeom>
          <a:noFill/>
          <a:ln cap="flat" cmpd="sng" w="12700">
            <a:solidFill>
              <a:srgbClr val="BFBFBF"/>
            </a:solidFill>
            <a:prstDash val="lgDash"/>
            <a:round/>
            <a:headEnd len="sm" w="sm" type="none"/>
            <a:tailEnd len="sm" w="sm" type="none"/>
          </a:ln>
        </p:spPr>
      </p:cxnSp>
      <p:sp>
        <p:nvSpPr>
          <p:cNvPr id="2145" name="Google Shape;2145;p220"/>
          <p:cNvSpPr/>
          <p:nvPr/>
        </p:nvSpPr>
        <p:spPr>
          <a:xfrm rot="10800000">
            <a:off x="10333248" y="1233689"/>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46" name="Google Shape;2146;p220"/>
          <p:cNvSpPr/>
          <p:nvPr/>
        </p:nvSpPr>
        <p:spPr>
          <a:xfrm rot="10800000">
            <a:off x="10333248" y="3985293"/>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47" name="Google Shape;2147;p220"/>
          <p:cNvSpPr/>
          <p:nvPr/>
        </p:nvSpPr>
        <p:spPr>
          <a:xfrm rot="10800000">
            <a:off x="4591343" y="3985293"/>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48" name="Google Shape;2148;p220"/>
          <p:cNvSpPr txBox="1"/>
          <p:nvPr>
            <p:ph idx="2" type="body"/>
          </p:nvPr>
        </p:nvSpPr>
        <p:spPr>
          <a:xfrm>
            <a:off x="948484" y="4549285"/>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49" name="Google Shape;2149;p220"/>
          <p:cNvSpPr txBox="1"/>
          <p:nvPr>
            <p:ph idx="3" type="body"/>
          </p:nvPr>
        </p:nvSpPr>
        <p:spPr>
          <a:xfrm>
            <a:off x="2440863" y="4549284"/>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0" name="Google Shape;2150;p220"/>
          <p:cNvSpPr txBox="1"/>
          <p:nvPr>
            <p:ph idx="4" type="body"/>
          </p:nvPr>
        </p:nvSpPr>
        <p:spPr>
          <a:xfrm>
            <a:off x="2440863" y="5129248"/>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1" name="Google Shape;2151;p220"/>
          <p:cNvSpPr txBox="1"/>
          <p:nvPr>
            <p:ph idx="5" type="body"/>
          </p:nvPr>
        </p:nvSpPr>
        <p:spPr>
          <a:xfrm>
            <a:off x="6699913" y="1830302"/>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2" name="Google Shape;2152;p220"/>
          <p:cNvSpPr txBox="1"/>
          <p:nvPr>
            <p:ph idx="6" type="body"/>
          </p:nvPr>
        </p:nvSpPr>
        <p:spPr>
          <a:xfrm>
            <a:off x="8192292" y="1830301"/>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3" name="Google Shape;2153;p220"/>
          <p:cNvSpPr txBox="1"/>
          <p:nvPr>
            <p:ph idx="7" type="body"/>
          </p:nvPr>
        </p:nvSpPr>
        <p:spPr>
          <a:xfrm>
            <a:off x="8192292" y="2410265"/>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4" name="Google Shape;2154;p220"/>
          <p:cNvSpPr txBox="1"/>
          <p:nvPr>
            <p:ph idx="8" type="body"/>
          </p:nvPr>
        </p:nvSpPr>
        <p:spPr>
          <a:xfrm>
            <a:off x="6677189" y="4533714"/>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5" name="Google Shape;2155;p220"/>
          <p:cNvSpPr txBox="1"/>
          <p:nvPr>
            <p:ph idx="9" type="body"/>
          </p:nvPr>
        </p:nvSpPr>
        <p:spPr>
          <a:xfrm>
            <a:off x="8169568" y="4533713"/>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6" name="Google Shape;2156;p220"/>
          <p:cNvSpPr txBox="1"/>
          <p:nvPr>
            <p:ph idx="13" type="body"/>
          </p:nvPr>
        </p:nvSpPr>
        <p:spPr>
          <a:xfrm>
            <a:off x="8169568" y="5113677"/>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7" name="Google Shape;2157;p220"/>
          <p:cNvSpPr txBox="1"/>
          <p:nvPr>
            <p:ph idx="14" type="body"/>
          </p:nvPr>
        </p:nvSpPr>
        <p:spPr>
          <a:xfrm>
            <a:off x="10948771" y="1369988"/>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8" name="Google Shape;2158;p220"/>
          <p:cNvSpPr txBox="1"/>
          <p:nvPr>
            <p:ph idx="15" type="body"/>
          </p:nvPr>
        </p:nvSpPr>
        <p:spPr>
          <a:xfrm>
            <a:off x="5200965" y="4140956"/>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9" name="Google Shape;2159;p220"/>
          <p:cNvSpPr txBox="1"/>
          <p:nvPr>
            <p:ph idx="16" type="body"/>
          </p:nvPr>
        </p:nvSpPr>
        <p:spPr>
          <a:xfrm>
            <a:off x="10954488" y="4135064"/>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60" name="Google Shape;2160;p220"/>
          <p:cNvSpPr txBox="1"/>
          <p:nvPr>
            <p:ph type="ctrTitle"/>
          </p:nvPr>
        </p:nvSpPr>
        <p:spPr>
          <a:xfrm>
            <a:off x="360000" y="338447"/>
            <a:ext cx="11484000" cy="61555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61" name="Google Shape;2161;p220"/>
          <p:cNvSpPr/>
          <p:nvPr/>
        </p:nvSpPr>
        <p:spPr>
          <a:xfrm>
            <a:off x="359998" y="10440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Miscellaneous">
  <p:cSld name="8_Miscellaneous">
    <p:spTree>
      <p:nvGrpSpPr>
        <p:cNvPr id="2162" name="Shape 2162"/>
        <p:cNvGrpSpPr/>
        <p:nvPr/>
      </p:nvGrpSpPr>
      <p:grpSpPr>
        <a:xfrm>
          <a:off x="0" y="0"/>
          <a:ext cx="0" cy="0"/>
          <a:chOff x="0" y="0"/>
          <a:chExt cx="0" cy="0"/>
        </a:xfrm>
      </p:grpSpPr>
      <p:sp>
        <p:nvSpPr>
          <p:cNvPr id="2163" name="Google Shape;2163;p221"/>
          <p:cNvSpPr/>
          <p:nvPr>
            <p:ph idx="2" type="pic"/>
          </p:nvPr>
        </p:nvSpPr>
        <p:spPr>
          <a:xfrm>
            <a:off x="0" y="0"/>
            <a:ext cx="4986609" cy="6858000"/>
          </a:xfrm>
          <a:prstGeom prst="rect">
            <a:avLst/>
          </a:prstGeom>
          <a:solidFill>
            <a:schemeClr val="dk2">
              <a:alpha val="74901"/>
            </a:schemeClr>
          </a:solidFill>
          <a:ln>
            <a:noFill/>
          </a:ln>
        </p:spPr>
      </p:sp>
      <p:sp>
        <p:nvSpPr>
          <p:cNvPr id="2164" name="Google Shape;2164;p221"/>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65" name="Google Shape;2165;p221"/>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66" name="Google Shape;2166;p221"/>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167" name="Google Shape;2167;p221"/>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2168" name="Google Shape;2168;p221"/>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2169" name="Google Shape;2169;p221"/>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2170" name="Google Shape;2170;p221"/>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71" name="Google Shape;2171;p221"/>
          <p:cNvSpPr txBox="1"/>
          <p:nvPr>
            <p:ph idx="3"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72" name="Google Shape;2172;p221"/>
          <p:cNvSpPr txBox="1"/>
          <p:nvPr>
            <p:ph idx="4"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73" name="Google Shape;2173;p221"/>
          <p:cNvSpPr txBox="1"/>
          <p:nvPr>
            <p:ph idx="5"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74" name="Google Shape;2174;p221"/>
          <p:cNvSpPr txBox="1"/>
          <p:nvPr>
            <p:ph idx="6"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75" name="Google Shape;2175;p221"/>
          <p:cNvSpPr txBox="1"/>
          <p:nvPr>
            <p:ph idx="7"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76" name="Google Shape;2176;p221"/>
          <p:cNvSpPr txBox="1"/>
          <p:nvPr>
            <p:ph idx="8"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77" name="Google Shape;2177;p221"/>
          <p:cNvSpPr txBox="1"/>
          <p:nvPr>
            <p:ph idx="9"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78" name="Google Shape;2178;p221"/>
          <p:cNvSpPr txBox="1"/>
          <p:nvPr>
            <p:ph idx="13"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79" name="Google Shape;2179;p221"/>
          <p:cNvSpPr txBox="1"/>
          <p:nvPr>
            <p:ph idx="14"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0" name="Google Shape;2180;p221"/>
          <p:cNvSpPr txBox="1"/>
          <p:nvPr>
            <p:ph idx="15"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1" name="Google Shape;2181;p221"/>
          <p:cNvSpPr txBox="1"/>
          <p:nvPr>
            <p:ph idx="16"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2" name="Google Shape;2182;p221"/>
          <p:cNvSpPr txBox="1"/>
          <p:nvPr>
            <p:ph type="ctrTitle"/>
          </p:nvPr>
        </p:nvSpPr>
        <p:spPr>
          <a:xfrm>
            <a:off x="5383446" y="233807"/>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Miscellaneous">
  <p:cSld name="9_Miscellaneous">
    <p:spTree>
      <p:nvGrpSpPr>
        <p:cNvPr id="2183" name="Shape 2183"/>
        <p:cNvGrpSpPr/>
        <p:nvPr/>
      </p:nvGrpSpPr>
      <p:grpSpPr>
        <a:xfrm>
          <a:off x="0" y="0"/>
          <a:ext cx="0" cy="0"/>
          <a:chOff x="0" y="0"/>
          <a:chExt cx="0" cy="0"/>
        </a:xfrm>
      </p:grpSpPr>
      <p:sp>
        <p:nvSpPr>
          <p:cNvPr id="2184" name="Google Shape;2184;p222"/>
          <p:cNvSpPr/>
          <p:nvPr/>
        </p:nvSpPr>
        <p:spPr>
          <a:xfrm>
            <a:off x="0" y="0"/>
            <a:ext cx="4986609"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85" name="Google Shape;2185;p222"/>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86" name="Google Shape;2186;p222"/>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87" name="Google Shape;2187;p222"/>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188" name="Google Shape;2188;p222"/>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2189" name="Google Shape;2189;p222"/>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2190" name="Google Shape;2190;p222"/>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2191" name="Google Shape;2191;p222"/>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92" name="Google Shape;2192;p222"/>
          <p:cNvSpPr txBox="1"/>
          <p:nvPr>
            <p:ph idx="2"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93" name="Google Shape;2193;p222"/>
          <p:cNvSpPr txBox="1"/>
          <p:nvPr>
            <p:ph idx="3"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94" name="Google Shape;2194;p222"/>
          <p:cNvSpPr txBox="1"/>
          <p:nvPr>
            <p:ph idx="4"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95" name="Google Shape;2195;p222"/>
          <p:cNvSpPr txBox="1"/>
          <p:nvPr>
            <p:ph idx="5"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96" name="Google Shape;2196;p222"/>
          <p:cNvSpPr txBox="1"/>
          <p:nvPr>
            <p:ph idx="6"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97" name="Google Shape;2197;p222"/>
          <p:cNvSpPr txBox="1"/>
          <p:nvPr>
            <p:ph idx="7"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98" name="Google Shape;2198;p222"/>
          <p:cNvSpPr txBox="1"/>
          <p:nvPr>
            <p:ph idx="8"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99" name="Google Shape;2199;p222"/>
          <p:cNvSpPr txBox="1"/>
          <p:nvPr>
            <p:ph idx="9"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00" name="Google Shape;2200;p222"/>
          <p:cNvSpPr txBox="1"/>
          <p:nvPr>
            <p:ph idx="13"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01" name="Google Shape;2201;p222"/>
          <p:cNvSpPr txBox="1"/>
          <p:nvPr>
            <p:ph idx="14"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02" name="Google Shape;2202;p222"/>
          <p:cNvSpPr txBox="1"/>
          <p:nvPr>
            <p:ph idx="15"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03" name="Google Shape;2203;p222"/>
          <p:cNvSpPr txBox="1"/>
          <p:nvPr/>
        </p:nvSpPr>
        <p:spPr>
          <a:xfrm>
            <a:off x="360000" y="308292"/>
            <a:ext cx="4151040" cy="9848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3200"/>
              <a:buFont typeface="Barlow Medium"/>
              <a:buNone/>
            </a:pPr>
            <a:r>
              <a:rPr b="1" lang="en-US" sz="3200">
                <a:solidFill>
                  <a:schemeClr val="lt1"/>
                </a:solidFill>
                <a:latin typeface="Barlow Medium"/>
                <a:ea typeface="Barlow Medium"/>
                <a:cs typeface="Barlow Medium"/>
                <a:sym typeface="Barlow Medium"/>
              </a:rPr>
              <a:t>Click to edit Master title style</a:t>
            </a:r>
            <a:endParaRPr b="1" sz="3200">
              <a:solidFill>
                <a:schemeClr val="lt1"/>
              </a:solidFill>
              <a:latin typeface="Barlow Medium"/>
              <a:ea typeface="Barlow Medium"/>
              <a:cs typeface="Barlow Medium"/>
              <a:sym typeface="Barlow Medium"/>
            </a:endParaRPr>
          </a:p>
        </p:txBody>
      </p:sp>
      <p:sp>
        <p:nvSpPr>
          <p:cNvPr id="2204" name="Google Shape;2204;p222"/>
          <p:cNvSpPr txBox="1"/>
          <p:nvPr>
            <p:ph idx="16" type="body"/>
          </p:nvPr>
        </p:nvSpPr>
        <p:spPr>
          <a:xfrm>
            <a:off x="360000" y="1687402"/>
            <a:ext cx="4262800" cy="374808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Q&amp;A">
    <p:bg>
      <p:bgPr>
        <a:gradFill>
          <a:gsLst>
            <a:gs pos="0">
              <a:schemeClr val="accent1"/>
            </a:gs>
            <a:gs pos="100000">
              <a:schemeClr val="dk2"/>
            </a:gs>
          </a:gsLst>
          <a:lin ang="5400000" scaled="0"/>
        </a:gradFill>
      </p:bgPr>
    </p:bg>
    <p:spTree>
      <p:nvGrpSpPr>
        <p:cNvPr id="2205" name="Shape 2205"/>
        <p:cNvGrpSpPr/>
        <p:nvPr/>
      </p:nvGrpSpPr>
      <p:grpSpPr>
        <a:xfrm>
          <a:off x="0" y="0"/>
          <a:ext cx="0" cy="0"/>
          <a:chOff x="0" y="0"/>
          <a:chExt cx="0" cy="0"/>
        </a:xfrm>
      </p:grpSpPr>
      <p:sp>
        <p:nvSpPr>
          <p:cNvPr id="2206" name="Google Shape;2206;p223"/>
          <p:cNvSpPr/>
          <p:nvPr/>
        </p:nvSpPr>
        <p:spPr>
          <a:xfrm rot="10800000">
            <a:off x="5321096" y="-1"/>
            <a:ext cx="4348468" cy="5021943"/>
          </a:xfrm>
          <a:prstGeom prst="triangle">
            <a:avLst>
              <a:gd fmla="val 50000" name="adj"/>
            </a:avLst>
          </a:prstGeom>
          <a:gradFill>
            <a:gsLst>
              <a:gs pos="0">
                <a:srgbClr val="BF2026"/>
              </a:gs>
              <a:gs pos="50000">
                <a:srgbClr val="F2672A"/>
              </a:gs>
              <a:gs pos="100000">
                <a:srgbClr val="F68721">
                  <a:alpha val="8745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207" name="Google Shape;2207;p223"/>
          <p:cNvGrpSpPr/>
          <p:nvPr/>
        </p:nvGrpSpPr>
        <p:grpSpPr>
          <a:xfrm>
            <a:off x="715600" y="2098526"/>
            <a:ext cx="6096000" cy="1723549"/>
            <a:chOff x="715600" y="2205347"/>
            <a:chExt cx="6096000" cy="1723549"/>
          </a:xfrm>
        </p:grpSpPr>
        <p:sp>
          <p:nvSpPr>
            <p:cNvPr id="2208" name="Google Shape;2208;p223"/>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Q &amp; A</a:t>
              </a:r>
              <a:endParaRPr b="1" i="0" sz="8800" u="none" cap="none" strike="noStrike">
                <a:solidFill>
                  <a:srgbClr val="FFFFFF"/>
                </a:solidFill>
                <a:latin typeface="Barlow"/>
                <a:ea typeface="Barlow"/>
                <a:cs typeface="Barlow"/>
                <a:sym typeface="Barlow"/>
              </a:endParaRPr>
            </a:p>
          </p:txBody>
        </p:sp>
        <p:sp>
          <p:nvSpPr>
            <p:cNvPr id="2209" name="Google Shape;2209;p223"/>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b="0" i="0" sz="1800" u="none" cap="none" strike="noStrike">
                <a:solidFill>
                  <a:srgbClr val="FFFFFF"/>
                </a:solidFill>
                <a:latin typeface="Barlow"/>
                <a:ea typeface="Barlow"/>
                <a:cs typeface="Barlow"/>
                <a:sym typeface="Barlow"/>
              </a:endParaRPr>
            </a:p>
          </p:txBody>
        </p:sp>
      </p:grpSp>
      <p:grpSp>
        <p:nvGrpSpPr>
          <p:cNvPr id="2210" name="Google Shape;2210;p223"/>
          <p:cNvGrpSpPr/>
          <p:nvPr/>
        </p:nvGrpSpPr>
        <p:grpSpPr>
          <a:xfrm>
            <a:off x="647700" y="5924400"/>
            <a:ext cx="1951864" cy="324000"/>
            <a:chOff x="3753875" y="6160946"/>
            <a:chExt cx="1951864" cy="324000"/>
          </a:xfrm>
        </p:grpSpPr>
        <p:pic>
          <p:nvPicPr>
            <p:cNvPr id="2211" name="Google Shape;2211;p223">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2212" name="Google Shape;2212;p223">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2213" name="Google Shape;2213;p223">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2214" name="Google Shape;2214;p223">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2215" name="Google Shape;2215;p223">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2216" name="Google Shape;2216;p223">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2217" name="Google Shape;2217;p223"/>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218" name="Google Shape;2218;p223"/>
          <p:cNvSpPr/>
          <p:nvPr>
            <p:ph idx="2" type="pic"/>
          </p:nvPr>
        </p:nvSpPr>
        <p:spPr>
          <a:xfrm>
            <a:off x="5168900" y="341313"/>
            <a:ext cx="4694238" cy="6516687"/>
          </a:xfrm>
          <a:prstGeom prst="rect">
            <a:avLst/>
          </a:prstGeom>
          <a:noFill/>
          <a:ln>
            <a:noFill/>
          </a:ln>
        </p:spPr>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bg>
      <p:bgPr>
        <a:gradFill>
          <a:gsLst>
            <a:gs pos="0">
              <a:schemeClr val="accent1"/>
            </a:gs>
            <a:gs pos="100000">
              <a:schemeClr val="dk2"/>
            </a:gs>
          </a:gsLst>
          <a:lin ang="5400000" scaled="0"/>
        </a:gradFill>
      </p:bgPr>
    </p:bg>
    <p:spTree>
      <p:nvGrpSpPr>
        <p:cNvPr id="2219" name="Shape 2219"/>
        <p:cNvGrpSpPr/>
        <p:nvPr/>
      </p:nvGrpSpPr>
      <p:grpSpPr>
        <a:xfrm>
          <a:off x="0" y="0"/>
          <a:ext cx="0" cy="0"/>
          <a:chOff x="0" y="0"/>
          <a:chExt cx="0" cy="0"/>
        </a:xfrm>
      </p:grpSpPr>
      <p:grpSp>
        <p:nvGrpSpPr>
          <p:cNvPr id="2220" name="Google Shape;2220;p224"/>
          <p:cNvGrpSpPr/>
          <p:nvPr/>
        </p:nvGrpSpPr>
        <p:grpSpPr>
          <a:xfrm>
            <a:off x="715600" y="2098526"/>
            <a:ext cx="6096000" cy="1723549"/>
            <a:chOff x="715600" y="2205347"/>
            <a:chExt cx="6096000" cy="1723549"/>
          </a:xfrm>
        </p:grpSpPr>
        <p:sp>
          <p:nvSpPr>
            <p:cNvPr id="2221" name="Google Shape;2221;p224"/>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THANK YOU</a:t>
              </a:r>
              <a:endParaRPr b="1" i="0" sz="8800" u="none" cap="none" strike="noStrike">
                <a:solidFill>
                  <a:srgbClr val="FFFFFF"/>
                </a:solidFill>
                <a:latin typeface="Barlow"/>
                <a:ea typeface="Barlow"/>
                <a:cs typeface="Barlow"/>
                <a:sym typeface="Barlow"/>
              </a:endParaRPr>
            </a:p>
          </p:txBody>
        </p:sp>
        <p:sp>
          <p:nvSpPr>
            <p:cNvPr id="2222" name="Google Shape;2222;p224"/>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b="0" i="0" sz="1800" u="none" cap="none" strike="noStrike">
                <a:solidFill>
                  <a:srgbClr val="FFFFFF"/>
                </a:solidFill>
                <a:latin typeface="Barlow"/>
                <a:ea typeface="Barlow"/>
                <a:cs typeface="Barlow"/>
                <a:sym typeface="Barlow"/>
              </a:endParaRPr>
            </a:p>
          </p:txBody>
        </p:sp>
      </p:grpSp>
      <p:grpSp>
        <p:nvGrpSpPr>
          <p:cNvPr id="2223" name="Google Shape;2223;p224"/>
          <p:cNvGrpSpPr/>
          <p:nvPr/>
        </p:nvGrpSpPr>
        <p:grpSpPr>
          <a:xfrm>
            <a:off x="647700" y="5924400"/>
            <a:ext cx="1951864" cy="324000"/>
            <a:chOff x="3753875" y="6160946"/>
            <a:chExt cx="1951864" cy="324000"/>
          </a:xfrm>
        </p:grpSpPr>
        <p:pic>
          <p:nvPicPr>
            <p:cNvPr id="2224" name="Google Shape;2224;p224">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2225" name="Google Shape;2225;p224">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2226" name="Google Shape;2226;p224">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2227" name="Google Shape;2227;p224">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2228" name="Google Shape;2228;p224">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2229" name="Google Shape;2229;p224">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2230" name="Google Shape;2230;p224"/>
          <p:cNvSpPr/>
          <p:nvPr>
            <p:ph idx="2" type="pic"/>
          </p:nvPr>
        </p:nvSpPr>
        <p:spPr>
          <a:xfrm>
            <a:off x="4627563" y="0"/>
            <a:ext cx="7564437" cy="6858000"/>
          </a:xfrm>
          <a:prstGeom prst="rect">
            <a:avLst/>
          </a:prstGeom>
          <a:noFill/>
          <a:ln>
            <a:noFill/>
          </a:ln>
        </p:spPr>
      </p:sp>
      <p:sp>
        <p:nvSpPr>
          <p:cNvPr id="2231" name="Google Shape;2231;p224"/>
          <p:cNvSpPr/>
          <p:nvPr/>
        </p:nvSpPr>
        <p:spPr>
          <a:xfrm>
            <a:off x="4627900"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solidFill>
            <a:srgbClr val="FCE1D4">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Basic Slide">
  <p:cSld name="10_Basic Slide">
    <p:spTree>
      <p:nvGrpSpPr>
        <p:cNvPr id="2232" name="Shape 2232"/>
        <p:cNvGrpSpPr/>
        <p:nvPr/>
      </p:nvGrpSpPr>
      <p:grpSpPr>
        <a:xfrm>
          <a:off x="0" y="0"/>
          <a:ext cx="0" cy="0"/>
          <a:chOff x="0" y="0"/>
          <a:chExt cx="0" cy="0"/>
        </a:xfrm>
      </p:grpSpPr>
      <p:sp>
        <p:nvSpPr>
          <p:cNvPr id="2233" name="Google Shape;2233;p225"/>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FCE1D4">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Image + Content">
  <p:cSld name="7_Image + Content">
    <p:spTree>
      <p:nvGrpSpPr>
        <p:cNvPr id="116" name="Shape 116"/>
        <p:cNvGrpSpPr/>
        <p:nvPr/>
      </p:nvGrpSpPr>
      <p:grpSpPr>
        <a:xfrm>
          <a:off x="0" y="0"/>
          <a:ext cx="0" cy="0"/>
          <a:chOff x="0" y="0"/>
          <a:chExt cx="0" cy="0"/>
        </a:xfrm>
      </p:grpSpPr>
      <p:sp>
        <p:nvSpPr>
          <p:cNvPr id="117" name="Google Shape;117;p59"/>
          <p:cNvSpPr txBox="1"/>
          <p:nvPr>
            <p:ph idx="1" type="body"/>
          </p:nvPr>
        </p:nvSpPr>
        <p:spPr>
          <a:xfrm>
            <a:off x="2802996" y="549355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 name="Google Shape;118;p59"/>
          <p:cNvSpPr txBox="1"/>
          <p:nvPr>
            <p:ph idx="2" type="body"/>
          </p:nvPr>
        </p:nvSpPr>
        <p:spPr>
          <a:xfrm>
            <a:off x="2792413" y="461420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19" name="Google Shape;119;p59"/>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sp>
        <p:nvSpPr>
          <p:cNvPr id="120" name="Google Shape;120;p59"/>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121" name="Google Shape;121;p59"/>
          <p:cNvSpPr txBox="1"/>
          <p:nvPr>
            <p:ph idx="4" type="body"/>
          </p:nvPr>
        </p:nvSpPr>
        <p:spPr>
          <a:xfrm>
            <a:off x="6816726" y="2229619"/>
            <a:ext cx="4702611" cy="284687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 name="Google Shape;122;p59"/>
          <p:cNvSpPr txBox="1"/>
          <p:nvPr>
            <p:ph idx="5" type="body"/>
          </p:nvPr>
        </p:nvSpPr>
        <p:spPr>
          <a:xfrm>
            <a:off x="6816726" y="782055"/>
            <a:ext cx="4702611" cy="13344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bg>
      <p:bgPr>
        <a:gradFill>
          <a:gsLst>
            <a:gs pos="0">
              <a:schemeClr val="accent1"/>
            </a:gs>
            <a:gs pos="100000">
              <a:schemeClr val="dk2"/>
            </a:gs>
          </a:gsLst>
          <a:lin ang="5400000" scaled="0"/>
        </a:gradFill>
      </p:bgPr>
    </p:bg>
    <p:spTree>
      <p:nvGrpSpPr>
        <p:cNvPr id="2234" name="Shape 2234"/>
        <p:cNvGrpSpPr/>
        <p:nvPr/>
      </p:nvGrpSpPr>
      <p:grpSpPr>
        <a:xfrm>
          <a:off x="0" y="0"/>
          <a:ext cx="0" cy="0"/>
          <a:chOff x="0" y="0"/>
          <a:chExt cx="0" cy="0"/>
        </a:xfrm>
      </p:grpSpPr>
      <p:grpSp>
        <p:nvGrpSpPr>
          <p:cNvPr id="2235" name="Google Shape;2235;p226"/>
          <p:cNvGrpSpPr/>
          <p:nvPr/>
        </p:nvGrpSpPr>
        <p:grpSpPr>
          <a:xfrm>
            <a:off x="10668000" y="304798"/>
            <a:ext cx="1179720" cy="581555"/>
            <a:chOff x="969962" y="2846965"/>
            <a:chExt cx="1740598" cy="872299"/>
          </a:xfrm>
        </p:grpSpPr>
        <p:sp>
          <p:nvSpPr>
            <p:cNvPr id="2236" name="Google Shape;2236;p226"/>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37" name="Google Shape;2237;p226"/>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38" name="Google Shape;2238;p226"/>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39" name="Google Shape;2239;p226"/>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40" name="Google Shape;2240;p226"/>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41" name="Google Shape;2241;p226"/>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42" name="Google Shape;2242;p226"/>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43" name="Google Shape;2243;p226"/>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44" name="Google Shape;2244;p226"/>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45" name="Google Shape;2245;p226"/>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46" name="Google Shape;2246;p226"/>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47" name="Google Shape;2247;p226"/>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48" name="Google Shape;2248;p226"/>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49" name="Google Shape;2249;p226"/>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50" name="Google Shape;2250;p226"/>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51" name="Google Shape;2251;p226"/>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52" name="Google Shape;2252;p226"/>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53" name="Google Shape;2253;p226"/>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54" name="Google Shape;2254;p226"/>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55" name="Google Shape;2255;p226"/>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56" name="Google Shape;2256;p226"/>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57" name="Google Shape;2257;p226"/>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58" name="Google Shape;2258;p226"/>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2259" name="Google Shape;2259;p226"/>
          <p:cNvSpPr txBox="1"/>
          <p:nvPr/>
        </p:nvSpPr>
        <p:spPr>
          <a:xfrm>
            <a:off x="436106" y="371194"/>
            <a:ext cx="2979103"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Barlow"/>
                <a:ea typeface="Barlow"/>
                <a:cs typeface="Barlow"/>
                <a:sym typeface="Barlow"/>
              </a:rPr>
              <a:t>DEVELOP ENTREPRENEURIAL ABILITIES</a:t>
            </a:r>
            <a:r>
              <a:rPr i="0" lang="en-US" sz="2400">
                <a:solidFill>
                  <a:schemeClr val="lt1"/>
                </a:solidFill>
                <a:latin typeface="Barlow"/>
                <a:ea typeface="Barlow"/>
                <a:cs typeface="Barlow"/>
                <a:sym typeface="Barlow"/>
              </a:rPr>
              <a:t>.</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i="0" lang="en-US" sz="2400">
                <a:solidFill>
                  <a:schemeClr val="lt1"/>
                </a:solidFill>
                <a:latin typeface="Barlow"/>
                <a:ea typeface="Barlow"/>
                <a:cs typeface="Barlow"/>
                <a:sym typeface="Barlow"/>
              </a:rPr>
              <a:t>WITH</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b="1" i="0" lang="en-US" sz="2400">
                <a:solidFill>
                  <a:schemeClr val="lt1"/>
                </a:solidFill>
                <a:latin typeface="Barlow"/>
                <a:ea typeface="Barlow"/>
                <a:cs typeface="Barlow"/>
                <a:sym typeface="Barlow"/>
              </a:rPr>
              <a:t>IGNITEX.</a:t>
            </a:r>
            <a:endParaRPr b="1" sz="2400">
              <a:solidFill>
                <a:schemeClr val="lt1"/>
              </a:solidFill>
              <a:latin typeface="Barlow"/>
              <a:ea typeface="Barlow"/>
              <a:cs typeface="Barlow"/>
              <a:sym typeface="Barlow"/>
            </a:endParaRPr>
          </a:p>
        </p:txBody>
      </p:sp>
      <p:sp>
        <p:nvSpPr>
          <p:cNvPr id="2260" name="Google Shape;2260;p226"/>
          <p:cNvSpPr txBox="1"/>
          <p:nvPr>
            <p:ph idx="1" type="body"/>
          </p:nvPr>
        </p:nvSpPr>
        <p:spPr>
          <a:xfrm>
            <a:off x="360858" y="5135898"/>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sz="3200">
                <a:solidFill>
                  <a:schemeClr val="lt1"/>
                </a:solidFill>
                <a:latin typeface="Barlow Medium"/>
                <a:ea typeface="Barlow Medium"/>
                <a:cs typeface="Barlow Medium"/>
                <a:sym typeface="Barlow Medium"/>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61" name="Google Shape;2261;p226"/>
          <p:cNvSpPr txBox="1"/>
          <p:nvPr>
            <p:ph idx="2" type="body"/>
          </p:nvPr>
        </p:nvSpPr>
        <p:spPr>
          <a:xfrm>
            <a:off x="360858" y="5895254"/>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000"/>
              <a:buNone/>
              <a:defRPr sz="2000">
                <a:solidFill>
                  <a:schemeClr val="lt1"/>
                </a:solidFill>
                <a:latin typeface="Open Sans"/>
                <a:ea typeface="Open Sans"/>
                <a:cs typeface="Open Sans"/>
                <a:sym typeface="Open Sans"/>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62" name="Google Shape;2262;p226"/>
          <p:cNvSpPr/>
          <p:nvPr>
            <p:ph idx="3" type="pic"/>
          </p:nvPr>
        </p:nvSpPr>
        <p:spPr>
          <a:xfrm>
            <a:off x="3646488" y="0"/>
            <a:ext cx="8545512" cy="6858000"/>
          </a:xfrm>
          <a:prstGeom prst="rect">
            <a:avLst/>
          </a:prstGeom>
          <a:noFill/>
          <a:ln>
            <a:noFill/>
          </a:ln>
        </p:spPr>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Divider Slide">
  <p:cSld name="4_Divider Slide">
    <p:spTree>
      <p:nvGrpSpPr>
        <p:cNvPr id="2263" name="Shape 2263"/>
        <p:cNvGrpSpPr/>
        <p:nvPr/>
      </p:nvGrpSpPr>
      <p:grpSpPr>
        <a:xfrm>
          <a:off x="0" y="0"/>
          <a:ext cx="0" cy="0"/>
          <a:chOff x="0" y="0"/>
          <a:chExt cx="0" cy="0"/>
        </a:xfrm>
      </p:grpSpPr>
      <p:sp>
        <p:nvSpPr>
          <p:cNvPr id="2264" name="Google Shape;2264;p227"/>
          <p:cNvSpPr/>
          <p:nvPr/>
        </p:nvSpPr>
        <p:spPr>
          <a:xfrm>
            <a:off x="0" y="0"/>
            <a:ext cx="12192000" cy="6853555"/>
          </a:xfrm>
          <a:prstGeom prst="rect">
            <a:avLst/>
          </a:pr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265" name="Google Shape;2265;p227"/>
          <p:cNvPicPr preferRelativeResize="0"/>
          <p:nvPr/>
        </p:nvPicPr>
        <p:blipFill rotWithShape="1">
          <a:blip r:embed="rId2">
            <a:alphaModFix/>
          </a:blip>
          <a:srcRect b="0" l="0" r="0" t="0"/>
          <a:stretch/>
        </p:blipFill>
        <p:spPr>
          <a:xfrm>
            <a:off x="-21460" y="14778"/>
            <a:ext cx="4384738" cy="6861222"/>
          </a:xfrm>
          <a:prstGeom prst="rect">
            <a:avLst/>
          </a:prstGeom>
          <a:noFill/>
          <a:ln>
            <a:noFill/>
          </a:ln>
        </p:spPr>
      </p:pic>
      <p:sp>
        <p:nvSpPr>
          <p:cNvPr id="2266" name="Google Shape;2266;p227"/>
          <p:cNvSpPr txBox="1"/>
          <p:nvPr>
            <p:ph type="ctrTitle"/>
          </p:nvPr>
        </p:nvSpPr>
        <p:spPr>
          <a:xfrm>
            <a:off x="3156238" y="2321004"/>
            <a:ext cx="843941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67" name="Google Shape;2267;p227"/>
          <p:cNvSpPr txBox="1"/>
          <p:nvPr>
            <p:ph idx="1" type="subTitle"/>
          </p:nvPr>
        </p:nvSpPr>
        <p:spPr>
          <a:xfrm>
            <a:off x="3156238" y="3479447"/>
            <a:ext cx="8439419" cy="579303"/>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Divider Slide">
  <p:cSld name="5_Divider Slide">
    <p:spTree>
      <p:nvGrpSpPr>
        <p:cNvPr id="2268" name="Shape 2268"/>
        <p:cNvGrpSpPr/>
        <p:nvPr/>
      </p:nvGrpSpPr>
      <p:grpSpPr>
        <a:xfrm>
          <a:off x="0" y="0"/>
          <a:ext cx="0" cy="0"/>
          <a:chOff x="0" y="0"/>
          <a:chExt cx="0" cy="0"/>
        </a:xfrm>
      </p:grpSpPr>
      <p:sp>
        <p:nvSpPr>
          <p:cNvPr id="2269" name="Google Shape;2269;p228"/>
          <p:cNvSpPr/>
          <p:nvPr/>
        </p:nvSpPr>
        <p:spPr>
          <a:xfrm>
            <a:off x="12000" y="4445"/>
            <a:ext cx="12192000" cy="685355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70" name="Google Shape;2270;p228"/>
          <p:cNvSpPr/>
          <p:nvPr/>
        </p:nvSpPr>
        <p:spPr>
          <a:xfrm>
            <a:off x="12000" y="0"/>
            <a:ext cx="4377301" cy="6858000"/>
          </a:xfrm>
          <a:custGeom>
            <a:rect b="b" l="l" r="r" t="t"/>
            <a:pathLst>
              <a:path extrusionOk="0" h="6886776" w="4415589">
                <a:moveTo>
                  <a:pt x="0" y="1579486"/>
                </a:moveTo>
                <a:lnTo>
                  <a:pt x="0" y="6886776"/>
                </a:lnTo>
                <a:lnTo>
                  <a:pt x="4415589" y="0"/>
                </a:lnTo>
                <a:lnTo>
                  <a:pt x="1479884" y="1395663"/>
                </a:lnTo>
                <a:lnTo>
                  <a:pt x="974558" y="3441031"/>
                </a:lnTo>
                <a:lnTo>
                  <a:pt x="0" y="1579486"/>
                </a:lnTo>
                <a:close/>
              </a:path>
            </a:pathLst>
          </a:custGeom>
          <a:solidFill>
            <a:schemeClr val="dk2">
              <a:alpha val="8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71" name="Google Shape;2271;p228"/>
          <p:cNvSpPr txBox="1"/>
          <p:nvPr>
            <p:ph type="ctrTitle"/>
          </p:nvPr>
        </p:nvSpPr>
        <p:spPr>
          <a:xfrm>
            <a:off x="3582991" y="2738704"/>
            <a:ext cx="757268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BF2026"/>
              </a:buClr>
              <a:buSzPts val="3200"/>
              <a:buFont typeface="Barlow Medium"/>
              <a:buNone/>
              <a:defRPr sz="3200">
                <a:solidFill>
                  <a:srgbClr val="BF20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72" name="Google Shape;2272;p228"/>
          <p:cNvSpPr txBox="1"/>
          <p:nvPr>
            <p:ph idx="1" type="subTitle"/>
          </p:nvPr>
        </p:nvSpPr>
        <p:spPr>
          <a:xfrm>
            <a:off x="3582991" y="3897147"/>
            <a:ext cx="7572689" cy="371127"/>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rgbClr val="BF2026"/>
              </a:buClr>
              <a:buSzPts val="2000"/>
              <a:buFont typeface="Arial"/>
              <a:buNone/>
              <a:defRPr sz="2000">
                <a:solidFill>
                  <a:srgbClr val="BF2026"/>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Basic Slide">
  <p:cSld name="11_Basic Slide">
    <p:spTree>
      <p:nvGrpSpPr>
        <p:cNvPr id="2273" name="Shape 2273"/>
        <p:cNvGrpSpPr/>
        <p:nvPr/>
      </p:nvGrpSpPr>
      <p:grpSpPr>
        <a:xfrm>
          <a:off x="0" y="0"/>
          <a:ext cx="0" cy="0"/>
          <a:chOff x="0" y="0"/>
          <a:chExt cx="0" cy="0"/>
        </a:xfrm>
      </p:grpSpPr>
      <p:pic>
        <p:nvPicPr>
          <p:cNvPr id="2274" name="Google Shape;2274;p229"/>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2275" name="Google Shape;2275;p229"/>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76" name="Google Shape;2276;p229"/>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77" name="Google Shape;2277;p229"/>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Basic Slide">
  <p:cSld name="12_Basic Slide">
    <p:spTree>
      <p:nvGrpSpPr>
        <p:cNvPr id="2278" name="Shape 2278"/>
        <p:cNvGrpSpPr/>
        <p:nvPr/>
      </p:nvGrpSpPr>
      <p:grpSpPr>
        <a:xfrm>
          <a:off x="0" y="0"/>
          <a:ext cx="0" cy="0"/>
          <a:chOff x="0" y="0"/>
          <a:chExt cx="0" cy="0"/>
        </a:xfrm>
      </p:grpSpPr>
      <p:sp>
        <p:nvSpPr>
          <p:cNvPr id="2279" name="Google Shape;2279;p230"/>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80" name="Google Shape;2280;p230"/>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81" name="Google Shape;2281;p230"/>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Basic Slide">
  <p:cSld name="13_Basic Slide">
    <p:spTree>
      <p:nvGrpSpPr>
        <p:cNvPr id="2282" name="Shape 2282"/>
        <p:cNvGrpSpPr/>
        <p:nvPr/>
      </p:nvGrpSpPr>
      <p:grpSpPr>
        <a:xfrm>
          <a:off x="0" y="0"/>
          <a:ext cx="0" cy="0"/>
          <a:chOff x="0" y="0"/>
          <a:chExt cx="0" cy="0"/>
        </a:xfrm>
      </p:grpSpPr>
      <p:pic>
        <p:nvPicPr>
          <p:cNvPr id="2283" name="Google Shape;2283;p231"/>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2284" name="Google Shape;2284;p23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85" name="Google Shape;2285;p231"/>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86" name="Google Shape;2286;p231"/>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Basic Slide">
  <p:cSld name="14_Basic Slide">
    <p:spTree>
      <p:nvGrpSpPr>
        <p:cNvPr id="2287" name="Shape 2287"/>
        <p:cNvGrpSpPr/>
        <p:nvPr/>
      </p:nvGrpSpPr>
      <p:grpSpPr>
        <a:xfrm>
          <a:off x="0" y="0"/>
          <a:ext cx="0" cy="0"/>
          <a:chOff x="0" y="0"/>
          <a:chExt cx="0" cy="0"/>
        </a:xfrm>
      </p:grpSpPr>
      <p:sp>
        <p:nvSpPr>
          <p:cNvPr id="2288" name="Google Shape;2288;p232"/>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89" name="Google Shape;2289;p232"/>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90" name="Google Shape;2290;p232"/>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Basic Slide">
  <p:cSld name="15_Basic Slide">
    <p:spTree>
      <p:nvGrpSpPr>
        <p:cNvPr id="2291" name="Shape 2291"/>
        <p:cNvGrpSpPr/>
        <p:nvPr/>
      </p:nvGrpSpPr>
      <p:grpSpPr>
        <a:xfrm>
          <a:off x="0" y="0"/>
          <a:ext cx="0" cy="0"/>
          <a:chOff x="0" y="0"/>
          <a:chExt cx="0" cy="0"/>
        </a:xfrm>
      </p:grpSpPr>
      <p:sp>
        <p:nvSpPr>
          <p:cNvPr id="2292" name="Google Shape;2292;p233"/>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FCE1D4">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293" name="Google Shape;2293;p233"/>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94" name="Google Shape;2294;p233"/>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95" name="Google Shape;2295;p233"/>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Basic Slide">
  <p:cSld name="16_Basic Slide">
    <p:spTree>
      <p:nvGrpSpPr>
        <p:cNvPr id="2296" name="Shape 2296"/>
        <p:cNvGrpSpPr/>
        <p:nvPr/>
      </p:nvGrpSpPr>
      <p:grpSpPr>
        <a:xfrm>
          <a:off x="0" y="0"/>
          <a:ext cx="0" cy="0"/>
          <a:chOff x="0" y="0"/>
          <a:chExt cx="0" cy="0"/>
        </a:xfrm>
      </p:grpSpPr>
      <p:sp>
        <p:nvSpPr>
          <p:cNvPr id="2297" name="Google Shape;2297;p234"/>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FCE1D4">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298" name="Google Shape;2298;p234"/>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99" name="Google Shape;2299;p234"/>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Basic Slide">
  <p:cSld name="17_Basic Slide">
    <p:spTree>
      <p:nvGrpSpPr>
        <p:cNvPr id="2300" name="Shape 2300"/>
        <p:cNvGrpSpPr/>
        <p:nvPr/>
      </p:nvGrpSpPr>
      <p:grpSpPr>
        <a:xfrm>
          <a:off x="0" y="0"/>
          <a:ext cx="0" cy="0"/>
          <a:chOff x="0" y="0"/>
          <a:chExt cx="0" cy="0"/>
        </a:xfrm>
      </p:grpSpPr>
      <p:sp>
        <p:nvSpPr>
          <p:cNvPr id="2301" name="Google Shape;2301;p235"/>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02" name="Google Shape;2302;p235"/>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03" name="Google Shape;2303;p235"/>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asic Slide">
  <p:cSld name="5_Basic Slide">
    <p:spTree>
      <p:nvGrpSpPr>
        <p:cNvPr id="123" name="Shape 123"/>
        <p:cNvGrpSpPr/>
        <p:nvPr/>
      </p:nvGrpSpPr>
      <p:grpSpPr>
        <a:xfrm>
          <a:off x="0" y="0"/>
          <a:ext cx="0" cy="0"/>
          <a:chOff x="0" y="0"/>
          <a:chExt cx="0" cy="0"/>
        </a:xfrm>
      </p:grpSpPr>
      <p:sp>
        <p:nvSpPr>
          <p:cNvPr id="124" name="Google Shape;124;p60"/>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25" name="Google Shape;125;p60"/>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 name="Google Shape;126;p60"/>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7" name="Google Shape;127;p60"/>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2 Column Content">
  <p:cSld name="1_2 Column Content">
    <p:spTree>
      <p:nvGrpSpPr>
        <p:cNvPr id="2304" name="Shape 2304"/>
        <p:cNvGrpSpPr/>
        <p:nvPr/>
      </p:nvGrpSpPr>
      <p:grpSpPr>
        <a:xfrm>
          <a:off x="0" y="0"/>
          <a:ext cx="0" cy="0"/>
          <a:chOff x="0" y="0"/>
          <a:chExt cx="0" cy="0"/>
        </a:xfrm>
      </p:grpSpPr>
      <p:sp>
        <p:nvSpPr>
          <p:cNvPr id="2305" name="Google Shape;2305;p236"/>
          <p:cNvSpPr/>
          <p:nvPr/>
        </p:nvSpPr>
        <p:spPr>
          <a:xfrm>
            <a:off x="609600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06" name="Google Shape;2306;p236"/>
          <p:cNvSpPr/>
          <p:nvPr/>
        </p:nvSpPr>
        <p:spPr>
          <a:xfrm rot="10800000">
            <a:off x="0" y="1802014"/>
            <a:ext cx="6135276" cy="99461"/>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307" name="Google Shape;2307;p236"/>
          <p:cNvSpPr/>
          <p:nvPr/>
        </p:nvSpPr>
        <p:spPr>
          <a:xfrm>
            <a:off x="6107220" y="1802014"/>
            <a:ext cx="6135276" cy="99461"/>
          </a:xfrm>
          <a:prstGeom prst="rect">
            <a:avLst/>
          </a:prstGeom>
          <a:gradFill>
            <a:gsLst>
              <a:gs pos="0">
                <a:schemeClr val="accent1"/>
              </a:gs>
              <a:gs pos="99000">
                <a:schemeClr val="lt1"/>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308" name="Google Shape;2308;p236"/>
          <p:cNvSpPr txBox="1"/>
          <p:nvPr>
            <p:ph idx="1" type="body"/>
          </p:nvPr>
        </p:nvSpPr>
        <p:spPr>
          <a:xfrm>
            <a:off x="1" y="648455"/>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2800"/>
              <a:buNone/>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9" name="Google Shape;2309;p236"/>
          <p:cNvSpPr txBox="1"/>
          <p:nvPr>
            <p:ph idx="2" type="body"/>
          </p:nvPr>
        </p:nvSpPr>
        <p:spPr>
          <a:xfrm>
            <a:off x="6095998" y="643885"/>
            <a:ext cx="6095998"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2"/>
              </a:buClr>
              <a:buSzPts val="2800"/>
              <a:buNone/>
              <a:defRPr b="1">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0" name="Google Shape;2310;p236"/>
          <p:cNvSpPr txBox="1"/>
          <p:nvPr>
            <p:ph idx="3" type="body"/>
          </p:nvPr>
        </p:nvSpPr>
        <p:spPr>
          <a:xfrm>
            <a:off x="0" y="1264891"/>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1" name="Google Shape;2311;p236"/>
          <p:cNvSpPr txBox="1"/>
          <p:nvPr>
            <p:ph idx="4" type="body"/>
          </p:nvPr>
        </p:nvSpPr>
        <p:spPr>
          <a:xfrm>
            <a:off x="393604" y="2383583"/>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Font typeface="Arial"/>
              <a:buChar char="•"/>
              <a:defRPr b="0" sz="18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2" name="Google Shape;2312;p236"/>
          <p:cNvSpPr txBox="1"/>
          <p:nvPr>
            <p:ph idx="5" type="body"/>
          </p:nvPr>
        </p:nvSpPr>
        <p:spPr>
          <a:xfrm>
            <a:off x="6489600" y="2383582"/>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Font typeface="Arial"/>
              <a:buChar char="•"/>
              <a:defRPr b="0" sz="18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meline/Roadmap">
  <p:cSld name="8_Timeline/Roadmap">
    <p:spTree>
      <p:nvGrpSpPr>
        <p:cNvPr id="2313" name="Shape 2313"/>
        <p:cNvGrpSpPr/>
        <p:nvPr/>
      </p:nvGrpSpPr>
      <p:grpSpPr>
        <a:xfrm>
          <a:off x="0" y="0"/>
          <a:ext cx="0" cy="0"/>
          <a:chOff x="0" y="0"/>
          <a:chExt cx="0" cy="0"/>
        </a:xfrm>
      </p:grpSpPr>
      <p:sp>
        <p:nvSpPr>
          <p:cNvPr id="2314" name="Google Shape;2314;p237"/>
          <p:cNvSpPr/>
          <p:nvPr/>
        </p:nvSpPr>
        <p:spPr>
          <a:xfrm>
            <a:off x="1476274" y="3105945"/>
            <a:ext cx="9254659" cy="882072"/>
          </a:xfrm>
          <a:prstGeom prst="rect">
            <a:avLst/>
          </a:prstGeom>
          <a:gradFill>
            <a:gsLst>
              <a:gs pos="0">
                <a:schemeClr val="accent1"/>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315" name="Google Shape;2315;p237"/>
          <p:cNvCxnSpPr/>
          <p:nvPr/>
        </p:nvCxnSpPr>
        <p:spPr>
          <a:xfrm>
            <a:off x="1053266" y="3546981"/>
            <a:ext cx="9677667" cy="0"/>
          </a:xfrm>
          <a:prstGeom prst="straightConnector1">
            <a:avLst/>
          </a:prstGeom>
          <a:noFill/>
          <a:ln cap="flat" cmpd="sng" w="19050">
            <a:solidFill>
              <a:schemeClr val="lt1"/>
            </a:solidFill>
            <a:prstDash val="solid"/>
            <a:miter lim="800000"/>
            <a:headEnd len="sm" w="sm" type="none"/>
            <a:tailEnd len="sm" w="sm" type="none"/>
          </a:ln>
        </p:spPr>
      </p:cxnSp>
      <p:sp>
        <p:nvSpPr>
          <p:cNvPr id="2316" name="Google Shape;2316;p237"/>
          <p:cNvSpPr/>
          <p:nvPr>
            <p:ph idx="1" type="body"/>
          </p:nvPr>
        </p:nvSpPr>
        <p:spPr>
          <a:xfrm>
            <a:off x="5762614"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7" name="Google Shape;2317;p237"/>
          <p:cNvSpPr/>
          <p:nvPr>
            <p:ph idx="2" type="body"/>
          </p:nvPr>
        </p:nvSpPr>
        <p:spPr>
          <a:xfrm>
            <a:off x="7258010"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8" name="Google Shape;2318;p237"/>
          <p:cNvSpPr/>
          <p:nvPr>
            <p:ph idx="3" type="body"/>
          </p:nvPr>
        </p:nvSpPr>
        <p:spPr>
          <a:xfrm>
            <a:off x="8753406" y="320326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319" name="Google Shape;2319;p237"/>
          <p:cNvCxnSpPr>
            <a:endCxn id="2320" idx="0"/>
          </p:cNvCxnSpPr>
          <p:nvPr/>
        </p:nvCxnSpPr>
        <p:spPr>
          <a:xfrm flipH="1">
            <a:off x="3102197" y="32294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321" name="Google Shape;2321;p237"/>
          <p:cNvSpPr/>
          <p:nvPr>
            <p:ph idx="4" type="body"/>
          </p:nvPr>
        </p:nvSpPr>
        <p:spPr>
          <a:xfrm>
            <a:off x="1035237" y="3105945"/>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2" name="Google Shape;2322;p237"/>
          <p:cNvSpPr/>
          <p:nvPr>
            <p:ph idx="5" type="body"/>
          </p:nvPr>
        </p:nvSpPr>
        <p:spPr>
          <a:xfrm>
            <a:off x="10248802" y="3112141"/>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3" name="Google Shape;2323;p237"/>
          <p:cNvSpPr/>
          <p:nvPr/>
        </p:nvSpPr>
        <p:spPr>
          <a:xfrm>
            <a:off x="3005626" y="45557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24" name="Google Shape;2324;p237"/>
          <p:cNvSpPr/>
          <p:nvPr/>
        </p:nvSpPr>
        <p:spPr>
          <a:xfrm>
            <a:off x="3006223" y="51889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20" name="Google Shape;2320;p237"/>
          <p:cNvSpPr/>
          <p:nvPr/>
        </p:nvSpPr>
        <p:spPr>
          <a:xfrm>
            <a:off x="3005626" y="58268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25" name="Google Shape;2325;p237"/>
          <p:cNvSpPr/>
          <p:nvPr>
            <p:ph idx="6" type="body"/>
          </p:nvPr>
        </p:nvSpPr>
        <p:spPr>
          <a:xfrm>
            <a:off x="2763972"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326" name="Google Shape;2326;p237"/>
          <p:cNvCxnSpPr/>
          <p:nvPr/>
        </p:nvCxnSpPr>
        <p:spPr>
          <a:xfrm flipH="1">
            <a:off x="459297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2327" name="Google Shape;2327;p237"/>
          <p:cNvSpPr/>
          <p:nvPr>
            <p:ph idx="7" type="body"/>
          </p:nvPr>
        </p:nvSpPr>
        <p:spPr>
          <a:xfrm>
            <a:off x="4263293"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8" name="Google Shape;2328;p237"/>
          <p:cNvSpPr txBox="1"/>
          <p:nvPr>
            <p:ph idx="8" type="body"/>
          </p:nvPr>
        </p:nvSpPr>
        <p:spPr>
          <a:xfrm>
            <a:off x="3248322" y="40903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9" name="Google Shape;2329;p237"/>
          <p:cNvSpPr txBox="1"/>
          <p:nvPr>
            <p:ph idx="9" type="body"/>
          </p:nvPr>
        </p:nvSpPr>
        <p:spPr>
          <a:xfrm>
            <a:off x="3248321" y="44823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0" name="Google Shape;2330;p237"/>
          <p:cNvSpPr txBox="1"/>
          <p:nvPr>
            <p:ph idx="13" type="body"/>
          </p:nvPr>
        </p:nvSpPr>
        <p:spPr>
          <a:xfrm>
            <a:off x="3248321" y="51342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1" name="Google Shape;2331;p237"/>
          <p:cNvSpPr txBox="1"/>
          <p:nvPr>
            <p:ph idx="14" type="body"/>
          </p:nvPr>
        </p:nvSpPr>
        <p:spPr>
          <a:xfrm>
            <a:off x="3250236" y="57492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2" name="Google Shape;2332;p237"/>
          <p:cNvSpPr txBox="1"/>
          <p:nvPr>
            <p:ph type="title"/>
          </p:nvPr>
        </p:nvSpPr>
        <p:spPr>
          <a:xfrm>
            <a:off x="396663" y="471246"/>
            <a:ext cx="3663459" cy="179842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33" name="Google Shape;2333;p237"/>
          <p:cNvSpPr/>
          <p:nvPr/>
        </p:nvSpPr>
        <p:spPr>
          <a:xfrm>
            <a:off x="450454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34" name="Google Shape;2334;p237"/>
          <p:cNvSpPr/>
          <p:nvPr/>
        </p:nvSpPr>
        <p:spPr>
          <a:xfrm>
            <a:off x="450514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35" name="Google Shape;2335;p237"/>
          <p:cNvSpPr/>
          <p:nvPr/>
        </p:nvSpPr>
        <p:spPr>
          <a:xfrm>
            <a:off x="450454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36" name="Google Shape;2336;p237"/>
          <p:cNvSpPr txBox="1"/>
          <p:nvPr>
            <p:ph idx="15" type="body"/>
          </p:nvPr>
        </p:nvSpPr>
        <p:spPr>
          <a:xfrm>
            <a:off x="474724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7" name="Google Shape;2337;p237"/>
          <p:cNvSpPr txBox="1"/>
          <p:nvPr>
            <p:ph idx="16" type="body"/>
          </p:nvPr>
        </p:nvSpPr>
        <p:spPr>
          <a:xfrm>
            <a:off x="474724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8" name="Google Shape;2338;p237"/>
          <p:cNvSpPr txBox="1"/>
          <p:nvPr>
            <p:ph idx="17" type="body"/>
          </p:nvPr>
        </p:nvSpPr>
        <p:spPr>
          <a:xfrm>
            <a:off x="474915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9" name="Google Shape;2339;p237"/>
          <p:cNvSpPr txBox="1"/>
          <p:nvPr>
            <p:ph idx="18" type="body"/>
          </p:nvPr>
        </p:nvSpPr>
        <p:spPr>
          <a:xfrm>
            <a:off x="474724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340" name="Google Shape;2340;p237"/>
          <p:cNvCxnSpPr>
            <a:endCxn id="2341" idx="0"/>
          </p:cNvCxnSpPr>
          <p:nvPr/>
        </p:nvCxnSpPr>
        <p:spPr>
          <a:xfrm flipH="1">
            <a:off x="6067903" y="3229599"/>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342" name="Google Shape;2342;p237"/>
          <p:cNvSpPr/>
          <p:nvPr/>
        </p:nvSpPr>
        <p:spPr>
          <a:xfrm>
            <a:off x="5971332" y="455595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43" name="Google Shape;2343;p237"/>
          <p:cNvSpPr/>
          <p:nvPr/>
        </p:nvSpPr>
        <p:spPr>
          <a:xfrm>
            <a:off x="5971929" y="518913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41" name="Google Shape;2341;p237"/>
          <p:cNvSpPr/>
          <p:nvPr/>
        </p:nvSpPr>
        <p:spPr>
          <a:xfrm>
            <a:off x="5971332" y="582699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44" name="Google Shape;2344;p237"/>
          <p:cNvSpPr txBox="1"/>
          <p:nvPr>
            <p:ph idx="19" type="body"/>
          </p:nvPr>
        </p:nvSpPr>
        <p:spPr>
          <a:xfrm>
            <a:off x="6214028" y="4090511"/>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5" name="Google Shape;2345;p237"/>
          <p:cNvSpPr txBox="1"/>
          <p:nvPr>
            <p:ph idx="20" type="body"/>
          </p:nvPr>
        </p:nvSpPr>
        <p:spPr>
          <a:xfrm>
            <a:off x="6214027" y="448256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6" name="Google Shape;2346;p237"/>
          <p:cNvSpPr txBox="1"/>
          <p:nvPr>
            <p:ph idx="21" type="body"/>
          </p:nvPr>
        </p:nvSpPr>
        <p:spPr>
          <a:xfrm>
            <a:off x="6214027" y="513443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7" name="Google Shape;2347;p237"/>
          <p:cNvSpPr txBox="1"/>
          <p:nvPr>
            <p:ph idx="22" type="body"/>
          </p:nvPr>
        </p:nvSpPr>
        <p:spPr>
          <a:xfrm>
            <a:off x="6215942" y="574945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348" name="Google Shape;2348;p237"/>
          <p:cNvCxnSpPr>
            <a:endCxn id="2349" idx="0"/>
          </p:cNvCxnSpPr>
          <p:nvPr/>
        </p:nvCxnSpPr>
        <p:spPr>
          <a:xfrm flipH="1">
            <a:off x="9064484" y="32312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350" name="Google Shape;2350;p237"/>
          <p:cNvSpPr/>
          <p:nvPr/>
        </p:nvSpPr>
        <p:spPr>
          <a:xfrm>
            <a:off x="8967913" y="45575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51" name="Google Shape;2351;p237"/>
          <p:cNvSpPr/>
          <p:nvPr/>
        </p:nvSpPr>
        <p:spPr>
          <a:xfrm>
            <a:off x="8968510" y="51907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49" name="Google Shape;2349;p237"/>
          <p:cNvSpPr/>
          <p:nvPr/>
        </p:nvSpPr>
        <p:spPr>
          <a:xfrm>
            <a:off x="8967913" y="58286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52" name="Google Shape;2352;p237"/>
          <p:cNvSpPr txBox="1"/>
          <p:nvPr>
            <p:ph idx="23" type="body"/>
          </p:nvPr>
        </p:nvSpPr>
        <p:spPr>
          <a:xfrm>
            <a:off x="9210609" y="40921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3" name="Google Shape;2353;p237"/>
          <p:cNvSpPr txBox="1"/>
          <p:nvPr>
            <p:ph idx="24" type="body"/>
          </p:nvPr>
        </p:nvSpPr>
        <p:spPr>
          <a:xfrm>
            <a:off x="9210608" y="44841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4" name="Google Shape;2354;p237"/>
          <p:cNvSpPr txBox="1"/>
          <p:nvPr>
            <p:ph idx="25" type="body"/>
          </p:nvPr>
        </p:nvSpPr>
        <p:spPr>
          <a:xfrm>
            <a:off x="9210608" y="51360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5" name="Google Shape;2355;p237"/>
          <p:cNvSpPr txBox="1"/>
          <p:nvPr>
            <p:ph idx="26" type="body"/>
          </p:nvPr>
        </p:nvSpPr>
        <p:spPr>
          <a:xfrm>
            <a:off x="9212523" y="57510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356" name="Google Shape;2356;p237"/>
          <p:cNvCxnSpPr/>
          <p:nvPr/>
        </p:nvCxnSpPr>
        <p:spPr>
          <a:xfrm flipH="1">
            <a:off x="756564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2357" name="Google Shape;2357;p237"/>
          <p:cNvSpPr/>
          <p:nvPr/>
        </p:nvSpPr>
        <p:spPr>
          <a:xfrm>
            <a:off x="747721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58" name="Google Shape;2358;p237"/>
          <p:cNvSpPr/>
          <p:nvPr/>
        </p:nvSpPr>
        <p:spPr>
          <a:xfrm>
            <a:off x="747781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59" name="Google Shape;2359;p237"/>
          <p:cNvSpPr/>
          <p:nvPr/>
        </p:nvSpPr>
        <p:spPr>
          <a:xfrm>
            <a:off x="747721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60" name="Google Shape;2360;p237"/>
          <p:cNvSpPr txBox="1"/>
          <p:nvPr>
            <p:ph idx="27" type="body"/>
          </p:nvPr>
        </p:nvSpPr>
        <p:spPr>
          <a:xfrm>
            <a:off x="771991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1" name="Google Shape;2361;p237"/>
          <p:cNvSpPr txBox="1"/>
          <p:nvPr>
            <p:ph idx="28" type="body"/>
          </p:nvPr>
        </p:nvSpPr>
        <p:spPr>
          <a:xfrm>
            <a:off x="771991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2" name="Google Shape;2362;p237"/>
          <p:cNvSpPr txBox="1"/>
          <p:nvPr>
            <p:ph idx="29" type="body"/>
          </p:nvPr>
        </p:nvSpPr>
        <p:spPr>
          <a:xfrm>
            <a:off x="772182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3" name="Google Shape;2363;p237"/>
          <p:cNvSpPr txBox="1"/>
          <p:nvPr>
            <p:ph idx="30" type="body"/>
          </p:nvPr>
        </p:nvSpPr>
        <p:spPr>
          <a:xfrm>
            <a:off x="771991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meline/Roadmap">
  <p:cSld name="9_Timeline/Roadmap">
    <p:spTree>
      <p:nvGrpSpPr>
        <p:cNvPr id="2364" name="Shape 2364"/>
        <p:cNvGrpSpPr/>
        <p:nvPr/>
      </p:nvGrpSpPr>
      <p:grpSpPr>
        <a:xfrm>
          <a:off x="0" y="0"/>
          <a:ext cx="0" cy="0"/>
          <a:chOff x="0" y="0"/>
          <a:chExt cx="0" cy="0"/>
        </a:xfrm>
      </p:grpSpPr>
      <p:sp>
        <p:nvSpPr>
          <p:cNvPr id="2365" name="Google Shape;2365;p238"/>
          <p:cNvSpPr/>
          <p:nvPr/>
        </p:nvSpPr>
        <p:spPr>
          <a:xfrm rot="5400000">
            <a:off x="9388770" y="2242512"/>
            <a:ext cx="869679" cy="195531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366" name="Google Shape;2366;p238"/>
          <p:cNvCxnSpPr/>
          <p:nvPr/>
        </p:nvCxnSpPr>
        <p:spPr>
          <a:xfrm>
            <a:off x="9299800" y="3207198"/>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2367" name="Google Shape;2367;p238"/>
          <p:cNvSpPr/>
          <p:nvPr/>
        </p:nvSpPr>
        <p:spPr>
          <a:xfrm rot="-5400000">
            <a:off x="2038006" y="2342742"/>
            <a:ext cx="869677" cy="1754858"/>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68" name="Google Shape;2368;p238"/>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2369" name="Google Shape;2369;p238"/>
          <p:cNvCxnSpPr/>
          <p:nvPr/>
        </p:nvCxnSpPr>
        <p:spPr>
          <a:xfrm>
            <a:off x="1154867" y="3226375"/>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2370" name="Google Shape;2370;p238"/>
          <p:cNvSpPr/>
          <p:nvPr>
            <p:ph idx="1" type="body"/>
          </p:nvPr>
        </p:nvSpPr>
        <p:spPr>
          <a:xfrm>
            <a:off x="1136838" y="2785339"/>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1" name="Google Shape;2371;p238"/>
          <p:cNvSpPr/>
          <p:nvPr>
            <p:ph idx="2" type="body"/>
          </p:nvPr>
        </p:nvSpPr>
        <p:spPr>
          <a:xfrm>
            <a:off x="10350403" y="2791535"/>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2" name="Google Shape;2372;p238"/>
          <p:cNvSpPr/>
          <p:nvPr/>
        </p:nvSpPr>
        <p:spPr>
          <a:xfrm>
            <a:off x="2741300" y="3237314"/>
            <a:ext cx="1986094" cy="3620686"/>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73" name="Google Shape;2373;p238"/>
          <p:cNvSpPr/>
          <p:nvPr/>
        </p:nvSpPr>
        <p:spPr>
          <a:xfrm>
            <a:off x="5869327" y="3246800"/>
            <a:ext cx="1986094" cy="3611200"/>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74" name="Google Shape;2374;p238"/>
          <p:cNvSpPr/>
          <p:nvPr/>
        </p:nvSpPr>
        <p:spPr>
          <a:xfrm>
            <a:off x="2739923"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375" name="Google Shape;2375;p238"/>
          <p:cNvSpPr/>
          <p:nvPr/>
        </p:nvSpPr>
        <p:spPr>
          <a:xfrm rot="10800000">
            <a:off x="4307914" y="-9338"/>
            <a:ext cx="1986094" cy="3246649"/>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76" name="Google Shape;2376;p238"/>
          <p:cNvSpPr/>
          <p:nvPr/>
        </p:nvSpPr>
        <p:spPr>
          <a:xfrm>
            <a:off x="4299531"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377" name="Google Shape;2377;p238"/>
          <p:cNvSpPr/>
          <p:nvPr/>
        </p:nvSpPr>
        <p:spPr>
          <a:xfrm>
            <a:off x="5865157"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378" name="Google Shape;2378;p238"/>
          <p:cNvSpPr/>
          <p:nvPr/>
        </p:nvSpPr>
        <p:spPr>
          <a:xfrm rot="10800000">
            <a:off x="7428956" y="-2"/>
            <a:ext cx="1986094" cy="324664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79" name="Google Shape;2379;p238"/>
          <p:cNvSpPr/>
          <p:nvPr/>
        </p:nvSpPr>
        <p:spPr>
          <a:xfrm>
            <a:off x="7428958"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380" name="Google Shape;2380;p238"/>
          <p:cNvSpPr/>
          <p:nvPr>
            <p:ph idx="3" type="body"/>
          </p:nvPr>
        </p:nvSpPr>
        <p:spPr>
          <a:xfrm>
            <a:off x="3285061" y="279023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1" name="Google Shape;2381;p238"/>
          <p:cNvSpPr/>
          <p:nvPr>
            <p:ph idx="4" type="body"/>
          </p:nvPr>
        </p:nvSpPr>
        <p:spPr>
          <a:xfrm>
            <a:off x="4840249"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2" name="Google Shape;2382;p238"/>
          <p:cNvSpPr/>
          <p:nvPr>
            <p:ph idx="5" type="body"/>
          </p:nvPr>
        </p:nvSpPr>
        <p:spPr>
          <a:xfrm>
            <a:off x="6406424" y="279662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3" name="Google Shape;2383;p238"/>
          <p:cNvSpPr/>
          <p:nvPr>
            <p:ph idx="6" type="body"/>
          </p:nvPr>
        </p:nvSpPr>
        <p:spPr>
          <a:xfrm>
            <a:off x="7971137"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4" name="Google Shape;2384;p238"/>
          <p:cNvSpPr txBox="1"/>
          <p:nvPr>
            <p:ph idx="7" type="body"/>
          </p:nvPr>
        </p:nvSpPr>
        <p:spPr>
          <a:xfrm>
            <a:off x="2855049" y="48013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5" name="Google Shape;2385;p238"/>
          <p:cNvSpPr txBox="1"/>
          <p:nvPr>
            <p:ph idx="8" type="body"/>
          </p:nvPr>
        </p:nvSpPr>
        <p:spPr>
          <a:xfrm>
            <a:off x="2855050" y="43111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6" name="Google Shape;2386;p238"/>
          <p:cNvSpPr txBox="1"/>
          <p:nvPr>
            <p:ph idx="9" type="body"/>
          </p:nvPr>
        </p:nvSpPr>
        <p:spPr>
          <a:xfrm>
            <a:off x="4439522" y="184426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7" name="Google Shape;2387;p238"/>
          <p:cNvSpPr txBox="1"/>
          <p:nvPr>
            <p:ph idx="13" type="body"/>
          </p:nvPr>
        </p:nvSpPr>
        <p:spPr>
          <a:xfrm>
            <a:off x="4439522" y="121589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8" name="Google Shape;2388;p238"/>
          <p:cNvSpPr txBox="1"/>
          <p:nvPr>
            <p:ph idx="14" type="body"/>
          </p:nvPr>
        </p:nvSpPr>
        <p:spPr>
          <a:xfrm>
            <a:off x="5983753" y="48026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9" name="Google Shape;2389;p238"/>
          <p:cNvSpPr txBox="1"/>
          <p:nvPr>
            <p:ph idx="15" type="body"/>
          </p:nvPr>
        </p:nvSpPr>
        <p:spPr>
          <a:xfrm>
            <a:off x="5983754" y="43124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0" name="Google Shape;2390;p238"/>
          <p:cNvSpPr txBox="1"/>
          <p:nvPr>
            <p:ph idx="16" type="body"/>
          </p:nvPr>
        </p:nvSpPr>
        <p:spPr>
          <a:xfrm>
            <a:off x="7532899" y="182670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1" name="Google Shape;2391;p238"/>
          <p:cNvSpPr txBox="1"/>
          <p:nvPr>
            <p:ph idx="17" type="body"/>
          </p:nvPr>
        </p:nvSpPr>
        <p:spPr>
          <a:xfrm>
            <a:off x="7532899" y="119833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meline/Roadmap">
  <p:cSld name="10_Timeline/Roadmap">
    <p:spTree>
      <p:nvGrpSpPr>
        <p:cNvPr id="2392" name="Shape 2392"/>
        <p:cNvGrpSpPr/>
        <p:nvPr/>
      </p:nvGrpSpPr>
      <p:grpSpPr>
        <a:xfrm>
          <a:off x="0" y="0"/>
          <a:ext cx="0" cy="0"/>
          <a:chOff x="0" y="0"/>
          <a:chExt cx="0" cy="0"/>
        </a:xfrm>
      </p:grpSpPr>
      <p:cxnSp>
        <p:nvCxnSpPr>
          <p:cNvPr id="2393" name="Google Shape;2393;p239"/>
          <p:cNvCxnSpPr/>
          <p:nvPr/>
        </p:nvCxnSpPr>
        <p:spPr>
          <a:xfrm>
            <a:off x="9299800" y="3207198"/>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2394" name="Google Shape;2394;p239"/>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2395" name="Google Shape;2395;p239"/>
          <p:cNvCxnSpPr/>
          <p:nvPr/>
        </p:nvCxnSpPr>
        <p:spPr>
          <a:xfrm>
            <a:off x="1154867" y="3226375"/>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2396" name="Google Shape;2396;p239"/>
          <p:cNvSpPr/>
          <p:nvPr/>
        </p:nvSpPr>
        <p:spPr>
          <a:xfrm>
            <a:off x="2741300" y="3237314"/>
            <a:ext cx="1986094" cy="3620686"/>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97" name="Google Shape;2397;p239"/>
          <p:cNvSpPr/>
          <p:nvPr/>
        </p:nvSpPr>
        <p:spPr>
          <a:xfrm>
            <a:off x="5869327" y="3246800"/>
            <a:ext cx="1986094" cy="3611200"/>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98" name="Google Shape;2398;p239"/>
          <p:cNvSpPr/>
          <p:nvPr/>
        </p:nvSpPr>
        <p:spPr>
          <a:xfrm>
            <a:off x="2739923"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399" name="Google Shape;2399;p239"/>
          <p:cNvSpPr/>
          <p:nvPr/>
        </p:nvSpPr>
        <p:spPr>
          <a:xfrm rot="10800000">
            <a:off x="4307914" y="-9338"/>
            <a:ext cx="1986094" cy="3246649"/>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00" name="Google Shape;2400;p239"/>
          <p:cNvSpPr/>
          <p:nvPr/>
        </p:nvSpPr>
        <p:spPr>
          <a:xfrm>
            <a:off x="4299531"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401" name="Google Shape;2401;p239"/>
          <p:cNvSpPr/>
          <p:nvPr/>
        </p:nvSpPr>
        <p:spPr>
          <a:xfrm>
            <a:off x="5865157"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402" name="Google Shape;2402;p239"/>
          <p:cNvSpPr/>
          <p:nvPr/>
        </p:nvSpPr>
        <p:spPr>
          <a:xfrm rot="10800000">
            <a:off x="7428956" y="-2"/>
            <a:ext cx="1986094" cy="324664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03" name="Google Shape;2403;p239"/>
          <p:cNvSpPr/>
          <p:nvPr/>
        </p:nvSpPr>
        <p:spPr>
          <a:xfrm>
            <a:off x="7428958"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404" name="Google Shape;2404;p239"/>
          <p:cNvSpPr/>
          <p:nvPr>
            <p:ph idx="1" type="body"/>
          </p:nvPr>
        </p:nvSpPr>
        <p:spPr>
          <a:xfrm>
            <a:off x="3285061" y="279023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5" name="Google Shape;2405;p239"/>
          <p:cNvSpPr/>
          <p:nvPr>
            <p:ph idx="2" type="body"/>
          </p:nvPr>
        </p:nvSpPr>
        <p:spPr>
          <a:xfrm>
            <a:off x="4840249"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6" name="Google Shape;2406;p239"/>
          <p:cNvSpPr/>
          <p:nvPr>
            <p:ph idx="3" type="body"/>
          </p:nvPr>
        </p:nvSpPr>
        <p:spPr>
          <a:xfrm>
            <a:off x="6406424" y="279662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7" name="Google Shape;2407;p239"/>
          <p:cNvSpPr/>
          <p:nvPr>
            <p:ph idx="4" type="body"/>
          </p:nvPr>
        </p:nvSpPr>
        <p:spPr>
          <a:xfrm>
            <a:off x="7971137"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8" name="Google Shape;2408;p239"/>
          <p:cNvSpPr txBox="1"/>
          <p:nvPr>
            <p:ph idx="5" type="body"/>
          </p:nvPr>
        </p:nvSpPr>
        <p:spPr>
          <a:xfrm>
            <a:off x="2855049" y="48013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9" name="Google Shape;2409;p239"/>
          <p:cNvSpPr txBox="1"/>
          <p:nvPr>
            <p:ph idx="6" type="body"/>
          </p:nvPr>
        </p:nvSpPr>
        <p:spPr>
          <a:xfrm>
            <a:off x="2855050" y="43111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0" name="Google Shape;2410;p239"/>
          <p:cNvSpPr txBox="1"/>
          <p:nvPr>
            <p:ph idx="7" type="body"/>
          </p:nvPr>
        </p:nvSpPr>
        <p:spPr>
          <a:xfrm>
            <a:off x="4439522" y="184426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1" name="Google Shape;2411;p239"/>
          <p:cNvSpPr txBox="1"/>
          <p:nvPr>
            <p:ph idx="8" type="body"/>
          </p:nvPr>
        </p:nvSpPr>
        <p:spPr>
          <a:xfrm>
            <a:off x="4439522" y="121589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2" name="Google Shape;2412;p239"/>
          <p:cNvSpPr txBox="1"/>
          <p:nvPr>
            <p:ph idx="9" type="body"/>
          </p:nvPr>
        </p:nvSpPr>
        <p:spPr>
          <a:xfrm>
            <a:off x="5983753" y="48026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3" name="Google Shape;2413;p239"/>
          <p:cNvSpPr txBox="1"/>
          <p:nvPr>
            <p:ph idx="13" type="body"/>
          </p:nvPr>
        </p:nvSpPr>
        <p:spPr>
          <a:xfrm>
            <a:off x="5983754" y="43124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4" name="Google Shape;2414;p239"/>
          <p:cNvSpPr txBox="1"/>
          <p:nvPr>
            <p:ph idx="14" type="body"/>
          </p:nvPr>
        </p:nvSpPr>
        <p:spPr>
          <a:xfrm>
            <a:off x="7532899" y="182670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5" name="Google Shape;2415;p239"/>
          <p:cNvSpPr txBox="1"/>
          <p:nvPr>
            <p:ph idx="15" type="body"/>
          </p:nvPr>
        </p:nvSpPr>
        <p:spPr>
          <a:xfrm>
            <a:off x="7532899" y="119833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Roadmap Zoom-In">
  <p:cSld name="7_Roadmap Zoom-In">
    <p:spTree>
      <p:nvGrpSpPr>
        <p:cNvPr id="2416" name="Shape 2416"/>
        <p:cNvGrpSpPr/>
        <p:nvPr/>
      </p:nvGrpSpPr>
      <p:grpSpPr>
        <a:xfrm>
          <a:off x="0" y="0"/>
          <a:ext cx="0" cy="0"/>
          <a:chOff x="0" y="0"/>
          <a:chExt cx="0" cy="0"/>
        </a:xfrm>
      </p:grpSpPr>
      <p:sp>
        <p:nvSpPr>
          <p:cNvPr id="2417" name="Google Shape;2417;p240"/>
          <p:cNvSpPr/>
          <p:nvPr>
            <p:ph idx="2" type="pic"/>
          </p:nvPr>
        </p:nvSpPr>
        <p:spPr>
          <a:xfrm>
            <a:off x="-2223246" y="-12411263"/>
            <a:ext cx="16566776" cy="14544863"/>
          </a:xfrm>
          <a:prstGeom prst="ellipse">
            <a:avLst/>
          </a:prstGeom>
          <a:noFill/>
          <a:ln>
            <a:noFill/>
          </a:ln>
        </p:spPr>
      </p:sp>
      <p:sp>
        <p:nvSpPr>
          <p:cNvPr id="2418" name="Google Shape;2418;p240"/>
          <p:cNvSpPr/>
          <p:nvPr>
            <p:ph idx="1" type="body"/>
          </p:nvPr>
        </p:nvSpPr>
        <p:spPr>
          <a:xfrm>
            <a:off x="5337261" y="1302417"/>
            <a:ext cx="1517477" cy="1517477"/>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9" name="Google Shape;2419;p240"/>
          <p:cNvSpPr txBox="1"/>
          <p:nvPr>
            <p:ph idx="3" type="body"/>
          </p:nvPr>
        </p:nvSpPr>
        <p:spPr>
          <a:xfrm>
            <a:off x="3940628" y="2978363"/>
            <a:ext cx="4310742" cy="539871"/>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3200"/>
              <a:buNone/>
              <a:defRPr b="1" sz="3200">
                <a:solidFill>
                  <a:schemeClr val="dk2"/>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0" name="Google Shape;2420;p240"/>
          <p:cNvSpPr txBox="1"/>
          <p:nvPr>
            <p:ph idx="4" type="body"/>
          </p:nvPr>
        </p:nvSpPr>
        <p:spPr>
          <a:xfrm>
            <a:off x="838200" y="3783033"/>
            <a:ext cx="10515600" cy="195236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Agenda/Topics">
  <p:cSld name="5_Agenda/Topics">
    <p:spTree>
      <p:nvGrpSpPr>
        <p:cNvPr id="2421" name="Shape 2421"/>
        <p:cNvGrpSpPr/>
        <p:nvPr/>
      </p:nvGrpSpPr>
      <p:grpSpPr>
        <a:xfrm>
          <a:off x="0" y="0"/>
          <a:ext cx="0" cy="0"/>
          <a:chOff x="0" y="0"/>
          <a:chExt cx="0" cy="0"/>
        </a:xfrm>
      </p:grpSpPr>
      <p:sp>
        <p:nvSpPr>
          <p:cNvPr id="2422" name="Google Shape;2422;p241"/>
          <p:cNvSpPr/>
          <p:nvPr>
            <p:ph idx="2" type="pic"/>
          </p:nvPr>
        </p:nvSpPr>
        <p:spPr>
          <a:xfrm>
            <a:off x="4598435" y="3203575"/>
            <a:ext cx="2462213" cy="2851150"/>
          </a:xfrm>
          <a:prstGeom prst="rect">
            <a:avLst/>
          </a:prstGeom>
          <a:solidFill>
            <a:srgbClr val="F2F2F2"/>
          </a:solidFill>
          <a:ln>
            <a:noFill/>
          </a:ln>
        </p:spPr>
      </p:sp>
      <p:sp>
        <p:nvSpPr>
          <p:cNvPr id="2423" name="Google Shape;2423;p241"/>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24" name="Google Shape;2424;p241"/>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25" name="Google Shape;2425;p241"/>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26" name="Google Shape;2426;p241"/>
          <p:cNvSpPr txBox="1"/>
          <p:nvPr>
            <p:ph idx="3" type="body"/>
          </p:nvPr>
        </p:nvSpPr>
        <p:spPr>
          <a:xfrm>
            <a:off x="480386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7" name="Google Shape;2427;p241"/>
          <p:cNvSpPr txBox="1"/>
          <p:nvPr>
            <p:ph idx="4" type="body"/>
          </p:nvPr>
        </p:nvSpPr>
        <p:spPr>
          <a:xfrm>
            <a:off x="480386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8" name="Google Shape;2428;p241"/>
          <p:cNvSpPr txBox="1"/>
          <p:nvPr>
            <p:ph idx="5" type="body"/>
          </p:nvPr>
        </p:nvSpPr>
        <p:spPr>
          <a:xfrm>
            <a:off x="480386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9" name="Google Shape;2429;p241"/>
          <p:cNvSpPr/>
          <p:nvPr>
            <p:ph idx="6" type="pic"/>
          </p:nvPr>
        </p:nvSpPr>
        <p:spPr>
          <a:xfrm>
            <a:off x="7162373" y="3203575"/>
            <a:ext cx="2462213" cy="2851150"/>
          </a:xfrm>
          <a:prstGeom prst="rect">
            <a:avLst/>
          </a:prstGeom>
          <a:solidFill>
            <a:srgbClr val="F2F2F2"/>
          </a:solidFill>
          <a:ln>
            <a:noFill/>
          </a:ln>
        </p:spPr>
      </p:sp>
      <p:sp>
        <p:nvSpPr>
          <p:cNvPr id="2430" name="Google Shape;2430;p241"/>
          <p:cNvSpPr txBox="1"/>
          <p:nvPr>
            <p:ph idx="7"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1" name="Google Shape;2431;p241"/>
          <p:cNvSpPr txBox="1"/>
          <p:nvPr>
            <p:ph idx="8"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2" name="Google Shape;2432;p241"/>
          <p:cNvSpPr txBox="1"/>
          <p:nvPr>
            <p:ph idx="9"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3" name="Google Shape;2433;p241"/>
          <p:cNvSpPr/>
          <p:nvPr>
            <p:ph idx="13" type="pic"/>
          </p:nvPr>
        </p:nvSpPr>
        <p:spPr>
          <a:xfrm>
            <a:off x="9729787" y="3203575"/>
            <a:ext cx="2462213" cy="2851150"/>
          </a:xfrm>
          <a:prstGeom prst="rect">
            <a:avLst/>
          </a:prstGeom>
          <a:solidFill>
            <a:srgbClr val="F2F2F2"/>
          </a:solidFill>
          <a:ln>
            <a:noFill/>
          </a:ln>
        </p:spPr>
      </p:sp>
      <p:sp>
        <p:nvSpPr>
          <p:cNvPr id="2434" name="Google Shape;2434;p241"/>
          <p:cNvSpPr txBox="1"/>
          <p:nvPr>
            <p:ph idx="14"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5" name="Google Shape;2435;p241"/>
          <p:cNvSpPr txBox="1"/>
          <p:nvPr>
            <p:ph idx="15"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6" name="Google Shape;2436;p241"/>
          <p:cNvSpPr txBox="1"/>
          <p:nvPr>
            <p:ph idx="16"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7" name="Google Shape;2437;p241"/>
          <p:cNvSpPr/>
          <p:nvPr/>
        </p:nvSpPr>
        <p:spPr>
          <a:xfrm>
            <a:off x="2320714"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b="1" sz="4400">
              <a:solidFill>
                <a:srgbClr val="FFFFFF"/>
              </a:solidFill>
              <a:latin typeface="Quattrocento Sans"/>
              <a:ea typeface="Quattrocento Sans"/>
              <a:cs typeface="Quattrocento Sans"/>
              <a:sym typeface="Quattrocento Sans"/>
            </a:endParaRPr>
          </a:p>
        </p:txBody>
      </p:sp>
      <p:pic>
        <p:nvPicPr>
          <p:cNvPr id="2438" name="Google Shape;2438;p241"/>
          <p:cNvPicPr preferRelativeResize="0"/>
          <p:nvPr/>
        </p:nvPicPr>
        <p:blipFill rotWithShape="1">
          <a:blip r:embed="rId2">
            <a:alphaModFix/>
          </a:blip>
          <a:srcRect b="0" l="0" r="0" t="0"/>
          <a:stretch/>
        </p:blipFill>
        <p:spPr>
          <a:xfrm>
            <a:off x="3825610" y="2638523"/>
            <a:ext cx="391390" cy="358774"/>
          </a:xfrm>
          <a:prstGeom prst="rect">
            <a:avLst/>
          </a:prstGeom>
          <a:noFill/>
          <a:ln>
            <a:noFill/>
          </a:ln>
        </p:spPr>
      </p:pic>
      <p:sp>
        <p:nvSpPr>
          <p:cNvPr id="2439" name="Google Shape;2439;p241"/>
          <p:cNvSpPr/>
          <p:nvPr>
            <p:ph idx="17" type="pic"/>
          </p:nvPr>
        </p:nvSpPr>
        <p:spPr>
          <a:xfrm>
            <a:off x="2030510" y="2372361"/>
            <a:ext cx="2462213" cy="3682364"/>
          </a:xfrm>
          <a:prstGeom prst="rect">
            <a:avLst/>
          </a:prstGeom>
          <a:solidFill>
            <a:schemeClr val="dk2"/>
          </a:solidFill>
          <a:ln>
            <a:noFill/>
          </a:ln>
        </p:spPr>
      </p:sp>
      <p:sp>
        <p:nvSpPr>
          <p:cNvPr id="2440" name="Google Shape;2440;p241"/>
          <p:cNvSpPr txBox="1"/>
          <p:nvPr>
            <p:ph idx="18" type="body"/>
          </p:nvPr>
        </p:nvSpPr>
        <p:spPr>
          <a:xfrm>
            <a:off x="2235941"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1" name="Google Shape;2441;p241"/>
          <p:cNvSpPr txBox="1"/>
          <p:nvPr>
            <p:ph idx="19" type="body"/>
          </p:nvPr>
        </p:nvSpPr>
        <p:spPr>
          <a:xfrm>
            <a:off x="2235941"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2" name="Google Shape;2442;p241"/>
          <p:cNvSpPr txBox="1"/>
          <p:nvPr>
            <p:ph idx="20" type="body"/>
          </p:nvPr>
        </p:nvSpPr>
        <p:spPr>
          <a:xfrm>
            <a:off x="2235941"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3" name="Google Shape;2443;p241"/>
          <p:cNvSpPr txBox="1"/>
          <p:nvPr>
            <p:ph idx="21" type="body"/>
          </p:nvPr>
        </p:nvSpPr>
        <p:spPr>
          <a:xfrm>
            <a:off x="3826186"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Agenda/Topics">
  <p:cSld name="6_Agenda/Topics">
    <p:spTree>
      <p:nvGrpSpPr>
        <p:cNvPr id="2444" name="Shape 2444"/>
        <p:cNvGrpSpPr/>
        <p:nvPr/>
      </p:nvGrpSpPr>
      <p:grpSpPr>
        <a:xfrm>
          <a:off x="0" y="0"/>
          <a:ext cx="0" cy="0"/>
          <a:chOff x="0" y="0"/>
          <a:chExt cx="0" cy="0"/>
        </a:xfrm>
      </p:grpSpPr>
      <p:sp>
        <p:nvSpPr>
          <p:cNvPr id="2445" name="Google Shape;2445;p242"/>
          <p:cNvSpPr/>
          <p:nvPr>
            <p:ph idx="2" type="pic"/>
          </p:nvPr>
        </p:nvSpPr>
        <p:spPr>
          <a:xfrm>
            <a:off x="2028825" y="3203575"/>
            <a:ext cx="2462213" cy="2851150"/>
          </a:xfrm>
          <a:prstGeom prst="rect">
            <a:avLst/>
          </a:prstGeom>
          <a:solidFill>
            <a:srgbClr val="F2F2F2"/>
          </a:solidFill>
          <a:ln>
            <a:noFill/>
          </a:ln>
        </p:spPr>
      </p:sp>
      <p:sp>
        <p:nvSpPr>
          <p:cNvPr id="2446" name="Google Shape;2446;p242"/>
          <p:cNvSpPr/>
          <p:nvPr/>
        </p:nvSpPr>
        <p:spPr>
          <a:xfrm>
            <a:off x="4885803"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b="1" sz="4400">
              <a:solidFill>
                <a:srgbClr val="FFFFFF"/>
              </a:solidFill>
              <a:latin typeface="Quattrocento Sans"/>
              <a:ea typeface="Quattrocento Sans"/>
              <a:cs typeface="Quattrocento Sans"/>
              <a:sym typeface="Quattrocento Sans"/>
            </a:endParaRPr>
          </a:p>
        </p:txBody>
      </p:sp>
      <p:pic>
        <p:nvPicPr>
          <p:cNvPr id="2447" name="Google Shape;2447;p242"/>
          <p:cNvPicPr preferRelativeResize="0"/>
          <p:nvPr/>
        </p:nvPicPr>
        <p:blipFill rotWithShape="1">
          <a:blip r:embed="rId2">
            <a:alphaModFix/>
          </a:blip>
          <a:srcRect b="0" l="0" r="0" t="0"/>
          <a:stretch/>
        </p:blipFill>
        <p:spPr>
          <a:xfrm>
            <a:off x="6390699" y="2638523"/>
            <a:ext cx="391390" cy="358774"/>
          </a:xfrm>
          <a:prstGeom prst="rect">
            <a:avLst/>
          </a:prstGeom>
          <a:noFill/>
          <a:ln>
            <a:noFill/>
          </a:ln>
        </p:spPr>
      </p:pic>
      <p:sp>
        <p:nvSpPr>
          <p:cNvPr id="2448" name="Google Shape;2448;p242"/>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49" name="Google Shape;2449;p242"/>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50" name="Google Shape;2450;p242"/>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51" name="Google Shape;2451;p242"/>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2" name="Google Shape;2452;p242"/>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3" name="Google Shape;2453;p242"/>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4" name="Google Shape;2454;p242"/>
          <p:cNvSpPr/>
          <p:nvPr>
            <p:ph idx="6" type="pic"/>
          </p:nvPr>
        </p:nvSpPr>
        <p:spPr>
          <a:xfrm>
            <a:off x="4595599" y="2372361"/>
            <a:ext cx="2462213" cy="3682364"/>
          </a:xfrm>
          <a:prstGeom prst="rect">
            <a:avLst/>
          </a:prstGeom>
          <a:solidFill>
            <a:schemeClr val="dk2"/>
          </a:solidFill>
          <a:ln>
            <a:noFill/>
          </a:ln>
        </p:spPr>
      </p:sp>
      <p:sp>
        <p:nvSpPr>
          <p:cNvPr id="2455" name="Google Shape;2455;p242"/>
          <p:cNvSpPr txBox="1"/>
          <p:nvPr>
            <p:ph idx="7" type="body"/>
          </p:nvPr>
        </p:nvSpPr>
        <p:spPr>
          <a:xfrm>
            <a:off x="4801030"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6" name="Google Shape;2456;p242"/>
          <p:cNvSpPr txBox="1"/>
          <p:nvPr>
            <p:ph idx="8" type="body"/>
          </p:nvPr>
        </p:nvSpPr>
        <p:spPr>
          <a:xfrm>
            <a:off x="4801030"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7" name="Google Shape;2457;p242"/>
          <p:cNvSpPr txBox="1"/>
          <p:nvPr>
            <p:ph idx="9" type="body"/>
          </p:nvPr>
        </p:nvSpPr>
        <p:spPr>
          <a:xfrm>
            <a:off x="4801030"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8" name="Google Shape;2458;p242"/>
          <p:cNvSpPr txBox="1"/>
          <p:nvPr>
            <p:ph idx="13" type="body"/>
          </p:nvPr>
        </p:nvSpPr>
        <p:spPr>
          <a:xfrm>
            <a:off x="6391275"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9" name="Google Shape;2459;p242"/>
          <p:cNvSpPr/>
          <p:nvPr>
            <p:ph idx="14" type="pic"/>
          </p:nvPr>
        </p:nvSpPr>
        <p:spPr>
          <a:xfrm>
            <a:off x="7162373" y="3203575"/>
            <a:ext cx="2462213" cy="2851150"/>
          </a:xfrm>
          <a:prstGeom prst="rect">
            <a:avLst/>
          </a:prstGeom>
          <a:solidFill>
            <a:srgbClr val="F2F2F2"/>
          </a:solidFill>
          <a:ln>
            <a:noFill/>
          </a:ln>
        </p:spPr>
      </p:sp>
      <p:sp>
        <p:nvSpPr>
          <p:cNvPr id="2460" name="Google Shape;2460;p242"/>
          <p:cNvSpPr txBox="1"/>
          <p:nvPr>
            <p:ph idx="15"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1" name="Google Shape;2461;p242"/>
          <p:cNvSpPr txBox="1"/>
          <p:nvPr>
            <p:ph idx="16"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2" name="Google Shape;2462;p242"/>
          <p:cNvSpPr txBox="1"/>
          <p:nvPr>
            <p:ph idx="17"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3" name="Google Shape;2463;p242"/>
          <p:cNvSpPr/>
          <p:nvPr>
            <p:ph idx="18" type="pic"/>
          </p:nvPr>
        </p:nvSpPr>
        <p:spPr>
          <a:xfrm>
            <a:off x="9729787" y="3203575"/>
            <a:ext cx="2462213" cy="2851150"/>
          </a:xfrm>
          <a:prstGeom prst="rect">
            <a:avLst/>
          </a:prstGeom>
          <a:solidFill>
            <a:srgbClr val="F2F2F2"/>
          </a:solidFill>
          <a:ln>
            <a:noFill/>
          </a:ln>
        </p:spPr>
      </p:sp>
      <p:sp>
        <p:nvSpPr>
          <p:cNvPr id="2464" name="Google Shape;2464;p242"/>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5" name="Google Shape;2465;p242"/>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6" name="Google Shape;2466;p242"/>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Agenda/Topics">
  <p:cSld name="7_Agenda/Topics">
    <p:spTree>
      <p:nvGrpSpPr>
        <p:cNvPr id="2467" name="Shape 2467"/>
        <p:cNvGrpSpPr/>
        <p:nvPr/>
      </p:nvGrpSpPr>
      <p:grpSpPr>
        <a:xfrm>
          <a:off x="0" y="0"/>
          <a:ext cx="0" cy="0"/>
          <a:chOff x="0" y="0"/>
          <a:chExt cx="0" cy="0"/>
        </a:xfrm>
      </p:grpSpPr>
      <p:sp>
        <p:nvSpPr>
          <p:cNvPr id="2468" name="Google Shape;2468;p243"/>
          <p:cNvSpPr/>
          <p:nvPr>
            <p:ph idx="2" type="pic"/>
          </p:nvPr>
        </p:nvSpPr>
        <p:spPr>
          <a:xfrm>
            <a:off x="2028825" y="3203575"/>
            <a:ext cx="2462213" cy="2851150"/>
          </a:xfrm>
          <a:prstGeom prst="rect">
            <a:avLst/>
          </a:prstGeom>
          <a:solidFill>
            <a:srgbClr val="F2F2F2"/>
          </a:solidFill>
          <a:ln>
            <a:noFill/>
          </a:ln>
        </p:spPr>
      </p:sp>
      <p:sp>
        <p:nvSpPr>
          <p:cNvPr id="2469" name="Google Shape;2469;p243"/>
          <p:cNvSpPr/>
          <p:nvPr/>
        </p:nvSpPr>
        <p:spPr>
          <a:xfrm>
            <a:off x="7452577"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b="1" sz="4400">
              <a:solidFill>
                <a:srgbClr val="FFFFFF"/>
              </a:solidFill>
              <a:latin typeface="Quattrocento Sans"/>
              <a:ea typeface="Quattrocento Sans"/>
              <a:cs typeface="Quattrocento Sans"/>
              <a:sym typeface="Quattrocento Sans"/>
            </a:endParaRPr>
          </a:p>
        </p:txBody>
      </p:sp>
      <p:pic>
        <p:nvPicPr>
          <p:cNvPr id="2470" name="Google Shape;2470;p243"/>
          <p:cNvPicPr preferRelativeResize="0"/>
          <p:nvPr/>
        </p:nvPicPr>
        <p:blipFill rotWithShape="1">
          <a:blip r:embed="rId2">
            <a:alphaModFix/>
          </a:blip>
          <a:srcRect b="0" l="0" r="0" t="0"/>
          <a:stretch/>
        </p:blipFill>
        <p:spPr>
          <a:xfrm>
            <a:off x="8957473" y="2638523"/>
            <a:ext cx="391390" cy="358774"/>
          </a:xfrm>
          <a:prstGeom prst="rect">
            <a:avLst/>
          </a:prstGeom>
          <a:noFill/>
          <a:ln>
            <a:noFill/>
          </a:ln>
        </p:spPr>
      </p:pic>
      <p:sp>
        <p:nvSpPr>
          <p:cNvPr id="2471" name="Google Shape;2471;p243"/>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72" name="Google Shape;2472;p243"/>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73" name="Google Shape;2473;p243"/>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74" name="Google Shape;2474;p243"/>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5" name="Google Shape;2475;p243"/>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6" name="Google Shape;2476;p243"/>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7" name="Google Shape;2477;p243"/>
          <p:cNvSpPr/>
          <p:nvPr>
            <p:ph idx="6" type="pic"/>
          </p:nvPr>
        </p:nvSpPr>
        <p:spPr>
          <a:xfrm>
            <a:off x="7162373" y="2372361"/>
            <a:ext cx="2462213" cy="3682364"/>
          </a:xfrm>
          <a:prstGeom prst="rect">
            <a:avLst/>
          </a:prstGeom>
          <a:solidFill>
            <a:schemeClr val="dk2"/>
          </a:solidFill>
          <a:ln>
            <a:noFill/>
          </a:ln>
        </p:spPr>
      </p:sp>
      <p:sp>
        <p:nvSpPr>
          <p:cNvPr id="2478" name="Google Shape;2478;p243"/>
          <p:cNvSpPr txBox="1"/>
          <p:nvPr>
            <p:ph idx="7" type="body"/>
          </p:nvPr>
        </p:nvSpPr>
        <p:spPr>
          <a:xfrm>
            <a:off x="7367804"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9" name="Google Shape;2479;p243"/>
          <p:cNvSpPr txBox="1"/>
          <p:nvPr>
            <p:ph idx="8" type="body"/>
          </p:nvPr>
        </p:nvSpPr>
        <p:spPr>
          <a:xfrm>
            <a:off x="7367804"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0" name="Google Shape;2480;p243"/>
          <p:cNvSpPr txBox="1"/>
          <p:nvPr>
            <p:ph idx="9" type="body"/>
          </p:nvPr>
        </p:nvSpPr>
        <p:spPr>
          <a:xfrm>
            <a:off x="7367804"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1" name="Google Shape;2481;p243"/>
          <p:cNvSpPr txBox="1"/>
          <p:nvPr>
            <p:ph idx="13" type="body"/>
          </p:nvPr>
        </p:nvSpPr>
        <p:spPr>
          <a:xfrm>
            <a:off x="8958049"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2" name="Google Shape;2482;p243"/>
          <p:cNvSpPr/>
          <p:nvPr>
            <p:ph idx="14" type="pic"/>
          </p:nvPr>
        </p:nvSpPr>
        <p:spPr>
          <a:xfrm>
            <a:off x="4597124" y="3203575"/>
            <a:ext cx="2462213" cy="2851150"/>
          </a:xfrm>
          <a:prstGeom prst="rect">
            <a:avLst/>
          </a:prstGeom>
          <a:solidFill>
            <a:srgbClr val="F2F2F2"/>
          </a:solidFill>
          <a:ln>
            <a:noFill/>
          </a:ln>
        </p:spPr>
      </p:sp>
      <p:sp>
        <p:nvSpPr>
          <p:cNvPr id="2483" name="Google Shape;2483;p243"/>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4" name="Google Shape;2484;p243"/>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5" name="Google Shape;2485;p243"/>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6" name="Google Shape;2486;p243"/>
          <p:cNvSpPr/>
          <p:nvPr>
            <p:ph idx="18" type="pic"/>
          </p:nvPr>
        </p:nvSpPr>
        <p:spPr>
          <a:xfrm>
            <a:off x="9729787" y="3203575"/>
            <a:ext cx="2462213" cy="2851150"/>
          </a:xfrm>
          <a:prstGeom prst="rect">
            <a:avLst/>
          </a:prstGeom>
          <a:solidFill>
            <a:srgbClr val="F2F2F2"/>
          </a:solidFill>
          <a:ln>
            <a:noFill/>
          </a:ln>
        </p:spPr>
      </p:sp>
      <p:sp>
        <p:nvSpPr>
          <p:cNvPr id="2487" name="Google Shape;2487;p243"/>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8" name="Google Shape;2488;p243"/>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9" name="Google Shape;2489;p243"/>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Agenda/Topics">
  <p:cSld name="8_Agenda/Topics">
    <p:spTree>
      <p:nvGrpSpPr>
        <p:cNvPr id="2490" name="Shape 2490"/>
        <p:cNvGrpSpPr/>
        <p:nvPr/>
      </p:nvGrpSpPr>
      <p:grpSpPr>
        <a:xfrm>
          <a:off x="0" y="0"/>
          <a:ext cx="0" cy="0"/>
          <a:chOff x="0" y="0"/>
          <a:chExt cx="0" cy="0"/>
        </a:xfrm>
      </p:grpSpPr>
      <p:sp>
        <p:nvSpPr>
          <p:cNvPr id="2491" name="Google Shape;2491;p244"/>
          <p:cNvSpPr/>
          <p:nvPr>
            <p:ph idx="2" type="pic"/>
          </p:nvPr>
        </p:nvSpPr>
        <p:spPr>
          <a:xfrm>
            <a:off x="2028825" y="3203575"/>
            <a:ext cx="2462213" cy="2851150"/>
          </a:xfrm>
          <a:prstGeom prst="rect">
            <a:avLst/>
          </a:prstGeom>
          <a:solidFill>
            <a:srgbClr val="F2F2F2"/>
          </a:solidFill>
          <a:ln>
            <a:noFill/>
          </a:ln>
        </p:spPr>
      </p:sp>
      <p:sp>
        <p:nvSpPr>
          <p:cNvPr id="2492" name="Google Shape;2492;p244"/>
          <p:cNvSpPr/>
          <p:nvPr/>
        </p:nvSpPr>
        <p:spPr>
          <a:xfrm>
            <a:off x="10019991"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b="1" sz="4400">
              <a:solidFill>
                <a:srgbClr val="FFFFFF"/>
              </a:solidFill>
              <a:latin typeface="Quattrocento Sans"/>
              <a:ea typeface="Quattrocento Sans"/>
              <a:cs typeface="Quattrocento Sans"/>
              <a:sym typeface="Quattrocento Sans"/>
            </a:endParaRPr>
          </a:p>
        </p:txBody>
      </p:sp>
      <p:pic>
        <p:nvPicPr>
          <p:cNvPr id="2493" name="Google Shape;2493;p244"/>
          <p:cNvPicPr preferRelativeResize="0"/>
          <p:nvPr/>
        </p:nvPicPr>
        <p:blipFill rotWithShape="1">
          <a:blip r:embed="rId2">
            <a:alphaModFix/>
          </a:blip>
          <a:srcRect b="0" l="0" r="0" t="0"/>
          <a:stretch/>
        </p:blipFill>
        <p:spPr>
          <a:xfrm>
            <a:off x="11524887" y="2638523"/>
            <a:ext cx="391390" cy="358774"/>
          </a:xfrm>
          <a:prstGeom prst="rect">
            <a:avLst/>
          </a:prstGeom>
          <a:noFill/>
          <a:ln>
            <a:noFill/>
          </a:ln>
        </p:spPr>
      </p:pic>
      <p:sp>
        <p:nvSpPr>
          <p:cNvPr id="2494" name="Google Shape;2494;p244"/>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95" name="Google Shape;2495;p244"/>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96" name="Google Shape;2496;p244"/>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97" name="Google Shape;2497;p244"/>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8" name="Google Shape;2498;p244"/>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9" name="Google Shape;2499;p244"/>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0" name="Google Shape;2500;p244"/>
          <p:cNvSpPr/>
          <p:nvPr>
            <p:ph idx="6" type="pic"/>
          </p:nvPr>
        </p:nvSpPr>
        <p:spPr>
          <a:xfrm>
            <a:off x="9729787" y="2372361"/>
            <a:ext cx="2462213" cy="3682364"/>
          </a:xfrm>
          <a:prstGeom prst="rect">
            <a:avLst/>
          </a:prstGeom>
          <a:solidFill>
            <a:schemeClr val="dk2"/>
          </a:solidFill>
          <a:ln>
            <a:noFill/>
          </a:ln>
        </p:spPr>
      </p:sp>
      <p:sp>
        <p:nvSpPr>
          <p:cNvPr id="2501" name="Google Shape;2501;p244"/>
          <p:cNvSpPr txBox="1"/>
          <p:nvPr>
            <p:ph idx="7" type="body"/>
          </p:nvPr>
        </p:nvSpPr>
        <p:spPr>
          <a:xfrm>
            <a:off x="9935218"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2" name="Google Shape;2502;p244"/>
          <p:cNvSpPr txBox="1"/>
          <p:nvPr>
            <p:ph idx="8" type="body"/>
          </p:nvPr>
        </p:nvSpPr>
        <p:spPr>
          <a:xfrm>
            <a:off x="9935218"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3" name="Google Shape;2503;p244"/>
          <p:cNvSpPr txBox="1"/>
          <p:nvPr>
            <p:ph idx="9" type="body"/>
          </p:nvPr>
        </p:nvSpPr>
        <p:spPr>
          <a:xfrm>
            <a:off x="9935218"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4" name="Google Shape;2504;p244"/>
          <p:cNvSpPr txBox="1"/>
          <p:nvPr>
            <p:ph idx="13" type="body"/>
          </p:nvPr>
        </p:nvSpPr>
        <p:spPr>
          <a:xfrm>
            <a:off x="11525463"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5" name="Google Shape;2505;p244"/>
          <p:cNvSpPr/>
          <p:nvPr>
            <p:ph idx="14" type="pic"/>
          </p:nvPr>
        </p:nvSpPr>
        <p:spPr>
          <a:xfrm>
            <a:off x="4597124" y="3203575"/>
            <a:ext cx="2462213" cy="2851150"/>
          </a:xfrm>
          <a:prstGeom prst="rect">
            <a:avLst/>
          </a:prstGeom>
          <a:solidFill>
            <a:srgbClr val="F2F2F2"/>
          </a:solidFill>
          <a:ln>
            <a:noFill/>
          </a:ln>
        </p:spPr>
      </p:sp>
      <p:sp>
        <p:nvSpPr>
          <p:cNvPr id="2506" name="Google Shape;2506;p244"/>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7" name="Google Shape;2507;p244"/>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8" name="Google Shape;2508;p244"/>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9" name="Google Shape;2509;p244"/>
          <p:cNvSpPr/>
          <p:nvPr>
            <p:ph idx="18" type="pic"/>
          </p:nvPr>
        </p:nvSpPr>
        <p:spPr>
          <a:xfrm>
            <a:off x="7164858" y="3203575"/>
            <a:ext cx="2462213" cy="2851150"/>
          </a:xfrm>
          <a:prstGeom prst="rect">
            <a:avLst/>
          </a:prstGeom>
          <a:solidFill>
            <a:srgbClr val="F2F2F2"/>
          </a:solidFill>
          <a:ln>
            <a:noFill/>
          </a:ln>
        </p:spPr>
      </p:sp>
      <p:sp>
        <p:nvSpPr>
          <p:cNvPr id="2510" name="Google Shape;2510;p244"/>
          <p:cNvSpPr txBox="1"/>
          <p:nvPr>
            <p:ph idx="19" type="body"/>
          </p:nvPr>
        </p:nvSpPr>
        <p:spPr>
          <a:xfrm>
            <a:off x="7370609"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11" name="Google Shape;2511;p244"/>
          <p:cNvSpPr txBox="1"/>
          <p:nvPr>
            <p:ph idx="20" type="body"/>
          </p:nvPr>
        </p:nvSpPr>
        <p:spPr>
          <a:xfrm>
            <a:off x="7370609"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12" name="Google Shape;2512;p244"/>
          <p:cNvSpPr txBox="1"/>
          <p:nvPr>
            <p:ph idx="21" type="body"/>
          </p:nvPr>
        </p:nvSpPr>
        <p:spPr>
          <a:xfrm>
            <a:off x="7370609"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Image + Content">
  <p:cSld name="9_Image + Content">
    <p:spTree>
      <p:nvGrpSpPr>
        <p:cNvPr id="2513" name="Shape 2513"/>
        <p:cNvGrpSpPr/>
        <p:nvPr/>
      </p:nvGrpSpPr>
      <p:grpSpPr>
        <a:xfrm>
          <a:off x="0" y="0"/>
          <a:ext cx="0" cy="0"/>
          <a:chOff x="0" y="0"/>
          <a:chExt cx="0" cy="0"/>
        </a:xfrm>
      </p:grpSpPr>
      <p:sp>
        <p:nvSpPr>
          <p:cNvPr id="2514" name="Google Shape;2514;p245"/>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2515" name="Google Shape;2515;p245"/>
          <p:cNvSpPr/>
          <p:nvPr>
            <p:ph idx="2" type="pic"/>
          </p:nvPr>
        </p:nvSpPr>
        <p:spPr>
          <a:xfrm>
            <a:off x="4469157" y="-1"/>
            <a:ext cx="7114233" cy="6868049"/>
          </a:xfrm>
          <a:prstGeom prst="rect">
            <a:avLst/>
          </a:prstGeom>
          <a:noFill/>
          <a:ln>
            <a:noFill/>
          </a:ln>
        </p:spPr>
      </p:sp>
      <p:sp>
        <p:nvSpPr>
          <p:cNvPr id="2516" name="Google Shape;2516;p245"/>
          <p:cNvSpPr txBox="1"/>
          <p:nvPr/>
        </p:nvSpPr>
        <p:spPr>
          <a:xfrm>
            <a:off x="707679" y="1980905"/>
            <a:ext cx="4484082" cy="984885"/>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3200"/>
              <a:buFont typeface="Barlow Medium"/>
              <a:buNone/>
            </a:pPr>
            <a:r>
              <a:rPr b="1" lang="en-US" sz="3200">
                <a:solidFill>
                  <a:schemeClr val="dk1"/>
                </a:solidFill>
                <a:latin typeface="Barlow Medium"/>
                <a:ea typeface="Barlow Medium"/>
                <a:cs typeface="Barlow Medium"/>
                <a:sym typeface="Barlow Medium"/>
              </a:rPr>
              <a:t>Click to edit </a:t>
            </a:r>
            <a:br>
              <a:rPr b="1" lang="en-US" sz="3200">
                <a:solidFill>
                  <a:schemeClr val="dk1"/>
                </a:solidFill>
                <a:latin typeface="Barlow Medium"/>
                <a:ea typeface="Barlow Medium"/>
                <a:cs typeface="Barlow Medium"/>
                <a:sym typeface="Barlow Medium"/>
              </a:rPr>
            </a:br>
            <a:r>
              <a:rPr b="1" lang="en-US" sz="3200">
                <a:solidFill>
                  <a:schemeClr val="dk1"/>
                </a:solidFill>
                <a:latin typeface="Barlow Medium"/>
                <a:ea typeface="Barlow Medium"/>
                <a:cs typeface="Barlow Medium"/>
                <a:sym typeface="Barlow Medium"/>
              </a:rPr>
              <a:t>Master title style</a:t>
            </a:r>
            <a:endParaRPr b="1" sz="3200">
              <a:solidFill>
                <a:schemeClr val="dk1"/>
              </a:solidFill>
              <a:latin typeface="Barlow Medium"/>
              <a:ea typeface="Barlow Medium"/>
              <a:cs typeface="Barlow Medium"/>
              <a:sym typeface="Barlow Medium"/>
            </a:endParaRPr>
          </a:p>
        </p:txBody>
      </p:sp>
      <p:sp>
        <p:nvSpPr>
          <p:cNvPr id="2517" name="Google Shape;2517;p245"/>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dk1"/>
              </a:buClr>
              <a:buSzPts val="2000"/>
              <a:buFont typeface="Arial"/>
              <a:buChar char="•"/>
              <a:defRPr sz="2000">
                <a:solidFill>
                  <a:schemeClr val="dk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518" name="Google Shape;2518;p245"/>
          <p:cNvSpPr/>
          <p:nvPr>
            <p:ph idx="3" type="pic"/>
          </p:nvPr>
        </p:nvSpPr>
        <p:spPr>
          <a:xfrm>
            <a:off x="6621458" y="4188053"/>
            <a:ext cx="4032071" cy="1773425"/>
          </a:xfrm>
          <a:prstGeom prst="rect">
            <a:avLst/>
          </a:prstGeom>
          <a:solidFill>
            <a:schemeClr val="dk2"/>
          </a:solidFill>
          <a:ln>
            <a:noFill/>
          </a:ln>
        </p:spPr>
      </p:sp>
      <p:sp>
        <p:nvSpPr>
          <p:cNvPr id="2519" name="Google Shape;2519;p245"/>
          <p:cNvSpPr txBox="1"/>
          <p:nvPr>
            <p:ph idx="4"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0" name="Google Shape;2520;p245"/>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21" name="Google Shape;2521;p245"/>
          <p:cNvSpPr txBox="1"/>
          <p:nvPr>
            <p:ph idx="5"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Miscellaneous">
  <p:cSld name="5_Miscellaneous">
    <p:spTree>
      <p:nvGrpSpPr>
        <p:cNvPr id="128" name="Shape 128"/>
        <p:cNvGrpSpPr/>
        <p:nvPr/>
      </p:nvGrpSpPr>
      <p:grpSpPr>
        <a:xfrm>
          <a:off x="0" y="0"/>
          <a:ext cx="0" cy="0"/>
          <a:chOff x="0" y="0"/>
          <a:chExt cx="0" cy="0"/>
        </a:xfrm>
      </p:grpSpPr>
      <p:sp>
        <p:nvSpPr>
          <p:cNvPr id="129" name="Google Shape;129;p63"/>
          <p:cNvSpPr/>
          <p:nvPr/>
        </p:nvSpPr>
        <p:spPr>
          <a:xfrm>
            <a:off x="3861666" y="1194665"/>
            <a:ext cx="4468669" cy="4468669"/>
          </a:xfrm>
          <a:prstGeom prst="ellipse">
            <a:avLst/>
          </a:prstGeom>
          <a:gradFill>
            <a:gsLst>
              <a:gs pos="0">
                <a:srgbClr val="D8D8D8"/>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0" name="Google Shape;130;p63"/>
          <p:cNvSpPr/>
          <p:nvPr/>
        </p:nvSpPr>
        <p:spPr>
          <a:xfrm>
            <a:off x="4395541" y="1728541"/>
            <a:ext cx="3400918" cy="3400918"/>
          </a:xfrm>
          <a:prstGeom prst="ellipse">
            <a:avLst/>
          </a:prstGeom>
          <a:gradFill>
            <a:gsLst>
              <a:gs pos="0">
                <a:schemeClr val="dk2"/>
              </a:gs>
              <a:gs pos="100000">
                <a:srgbClr val="8F171C"/>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1" name="Google Shape;131;p63"/>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2" name="Google Shape;132;p63"/>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3" name="Google Shape;133;p63"/>
          <p:cNvCxnSpPr>
            <a:endCxn id="134" idx="5"/>
          </p:cNvCxnSpPr>
          <p:nvPr/>
        </p:nvCxnSpPr>
        <p:spPr>
          <a:xfrm rot="10800000">
            <a:off x="4432705" y="1749623"/>
            <a:ext cx="938400" cy="954300"/>
          </a:xfrm>
          <a:prstGeom prst="straightConnector1">
            <a:avLst/>
          </a:prstGeom>
          <a:noFill/>
          <a:ln cap="flat" cmpd="sng" w="12700">
            <a:solidFill>
              <a:schemeClr val="dk2"/>
            </a:solidFill>
            <a:prstDash val="solid"/>
            <a:miter lim="800000"/>
            <a:headEnd len="sm" w="sm" type="none"/>
            <a:tailEnd len="sm" w="sm" type="none"/>
          </a:ln>
        </p:spPr>
      </p:cxnSp>
      <p:cxnSp>
        <p:nvCxnSpPr>
          <p:cNvPr id="135" name="Google Shape;135;p63"/>
          <p:cNvCxnSpPr>
            <a:endCxn id="136"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137" name="Google Shape;137;p63"/>
          <p:cNvCxnSpPr>
            <a:endCxn id="138" idx="6"/>
          </p:cNvCxnSpPr>
          <p:nvPr/>
        </p:nvCxnSpPr>
        <p:spPr>
          <a:xfrm rot="10800000">
            <a:off x="3127210" y="3401389"/>
            <a:ext cx="1943400" cy="27600"/>
          </a:xfrm>
          <a:prstGeom prst="straightConnector1">
            <a:avLst/>
          </a:prstGeom>
          <a:noFill/>
          <a:ln cap="flat" cmpd="sng" w="12700">
            <a:solidFill>
              <a:schemeClr val="dk2"/>
            </a:solidFill>
            <a:prstDash val="solid"/>
            <a:miter lim="800000"/>
            <a:headEnd len="sm" w="sm" type="none"/>
            <a:tailEnd len="sm" w="sm" type="none"/>
          </a:ln>
        </p:spPr>
      </p:cxnSp>
      <p:cxnSp>
        <p:nvCxnSpPr>
          <p:cNvPr id="139" name="Google Shape;139;p63"/>
          <p:cNvCxnSpPr>
            <a:stCxn id="140" idx="2"/>
          </p:cNvCxnSpPr>
          <p:nvPr/>
        </p:nvCxnSpPr>
        <p:spPr>
          <a:xfrm flipH="1">
            <a:off x="7121342" y="3420920"/>
            <a:ext cx="1455000" cy="8100"/>
          </a:xfrm>
          <a:prstGeom prst="straightConnector1">
            <a:avLst/>
          </a:prstGeom>
          <a:noFill/>
          <a:ln cap="flat" cmpd="sng" w="12700">
            <a:solidFill>
              <a:schemeClr val="dk2"/>
            </a:solidFill>
            <a:prstDash val="solid"/>
            <a:miter lim="800000"/>
            <a:headEnd len="sm" w="sm" type="none"/>
            <a:tailEnd len="sm" w="sm" type="none"/>
          </a:ln>
        </p:spPr>
      </p:cxnSp>
      <p:cxnSp>
        <p:nvCxnSpPr>
          <p:cNvPr id="141" name="Google Shape;141;p63"/>
          <p:cNvCxnSpPr>
            <a:stCxn id="142"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134" name="Google Shape;134;p63"/>
          <p:cNvSpPr/>
          <p:nvPr>
            <p:ph idx="2" type="body"/>
          </p:nvPr>
        </p:nvSpPr>
        <p:spPr>
          <a:xfrm>
            <a:off x="3634600" y="951519"/>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 name="Google Shape;138;p63"/>
          <p:cNvSpPr/>
          <p:nvPr>
            <p:ph idx="3" type="body"/>
          </p:nvPr>
        </p:nvSpPr>
        <p:spPr>
          <a:xfrm>
            <a:off x="2192172" y="2933871"/>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 name="Google Shape;142;p63"/>
          <p:cNvSpPr/>
          <p:nvPr>
            <p:ph idx="4" type="body"/>
          </p:nvPr>
        </p:nvSpPr>
        <p:spPr>
          <a:xfrm>
            <a:off x="3634600" y="4698870"/>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 name="Google Shape;136;p63"/>
          <p:cNvSpPr/>
          <p:nvPr>
            <p:ph idx="5" type="body"/>
          </p:nvPr>
        </p:nvSpPr>
        <p:spPr>
          <a:xfrm>
            <a:off x="8023696" y="4815486"/>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 name="Google Shape;140;p63"/>
          <p:cNvSpPr/>
          <p:nvPr>
            <p:ph idx="6" type="body"/>
          </p:nvPr>
        </p:nvSpPr>
        <p:spPr>
          <a:xfrm>
            <a:off x="8576342" y="2953401"/>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 name="Google Shape;143;p63"/>
          <p:cNvSpPr txBox="1"/>
          <p:nvPr>
            <p:ph idx="7"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 name="Google Shape;144;p63"/>
          <p:cNvSpPr txBox="1"/>
          <p:nvPr>
            <p:ph idx="8"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 name="Google Shape;145;p63"/>
          <p:cNvSpPr txBox="1"/>
          <p:nvPr>
            <p:ph idx="9" type="body"/>
          </p:nvPr>
        </p:nvSpPr>
        <p:spPr>
          <a:xfrm>
            <a:off x="9899999" y="2923967"/>
            <a:ext cx="2071868" cy="10643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 name="Google Shape;146;p63"/>
          <p:cNvSpPr txBox="1"/>
          <p:nvPr>
            <p:ph idx="13"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 name="Google Shape;147;p63"/>
          <p:cNvSpPr txBox="1"/>
          <p:nvPr>
            <p:ph idx="14" type="body"/>
          </p:nvPr>
        </p:nvSpPr>
        <p:spPr>
          <a:xfrm>
            <a:off x="286799" y="3053480"/>
            <a:ext cx="1659458"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 name="Google Shape;148;p63"/>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9" name="Google Shape;149;p63"/>
          <p:cNvSpPr txBox="1"/>
          <p:nvPr>
            <p:ph idx="15"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Image + Content">
  <p:cSld name="10_Image + Content">
    <p:bg>
      <p:bgPr>
        <a:gradFill>
          <a:gsLst>
            <a:gs pos="0">
              <a:schemeClr val="accent1"/>
            </a:gs>
            <a:gs pos="100000">
              <a:schemeClr val="dk2"/>
            </a:gs>
          </a:gsLst>
          <a:lin ang="5400000" scaled="0"/>
        </a:gradFill>
      </p:bgPr>
    </p:bg>
    <p:spTree>
      <p:nvGrpSpPr>
        <p:cNvPr id="2522" name="Shape 2522"/>
        <p:cNvGrpSpPr/>
        <p:nvPr/>
      </p:nvGrpSpPr>
      <p:grpSpPr>
        <a:xfrm>
          <a:off x="0" y="0"/>
          <a:ext cx="0" cy="0"/>
          <a:chOff x="0" y="0"/>
          <a:chExt cx="0" cy="0"/>
        </a:xfrm>
      </p:grpSpPr>
      <p:sp>
        <p:nvSpPr>
          <p:cNvPr id="2523" name="Google Shape;2523;p246"/>
          <p:cNvSpPr/>
          <p:nvPr>
            <p:ph idx="2" type="pic"/>
          </p:nvPr>
        </p:nvSpPr>
        <p:spPr>
          <a:xfrm>
            <a:off x="4469157" y="-1"/>
            <a:ext cx="7114233" cy="6868049"/>
          </a:xfrm>
          <a:prstGeom prst="rect">
            <a:avLst/>
          </a:prstGeom>
          <a:solidFill>
            <a:schemeClr val="lt1">
              <a:alpha val="20000"/>
            </a:schemeClr>
          </a:solidFill>
          <a:ln>
            <a:noFill/>
          </a:ln>
        </p:spPr>
      </p:sp>
      <p:sp>
        <p:nvSpPr>
          <p:cNvPr id="2524" name="Google Shape;2524;p246"/>
          <p:cNvSpPr txBox="1"/>
          <p:nvPr>
            <p:ph type="ctrTitle"/>
          </p:nvPr>
        </p:nvSpPr>
        <p:spPr>
          <a:xfrm>
            <a:off x="707679" y="1980905"/>
            <a:ext cx="4484082"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25" name="Google Shape;2525;p246"/>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Image + Content">
  <p:cSld name="11_Image + Content">
    <p:spTree>
      <p:nvGrpSpPr>
        <p:cNvPr id="2526" name="Shape 2526"/>
        <p:cNvGrpSpPr/>
        <p:nvPr/>
      </p:nvGrpSpPr>
      <p:grpSpPr>
        <a:xfrm>
          <a:off x="0" y="0"/>
          <a:ext cx="0" cy="0"/>
          <a:chOff x="0" y="0"/>
          <a:chExt cx="0" cy="0"/>
        </a:xfrm>
      </p:grpSpPr>
      <p:sp>
        <p:nvSpPr>
          <p:cNvPr id="2527" name="Google Shape;2527;p247"/>
          <p:cNvSpPr txBox="1"/>
          <p:nvPr>
            <p:ph idx="1" type="body"/>
          </p:nvPr>
        </p:nvSpPr>
        <p:spPr>
          <a:xfrm>
            <a:off x="2802996" y="509416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8" name="Google Shape;2528;p247"/>
          <p:cNvSpPr txBox="1"/>
          <p:nvPr>
            <p:ph idx="2" type="body"/>
          </p:nvPr>
        </p:nvSpPr>
        <p:spPr>
          <a:xfrm>
            <a:off x="2792413" y="421481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529" name="Google Shape;2529;p247"/>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cxnSp>
        <p:nvCxnSpPr>
          <p:cNvPr id="2530" name="Google Shape;2530;p247"/>
          <p:cNvCxnSpPr/>
          <p:nvPr/>
        </p:nvCxnSpPr>
        <p:spPr>
          <a:xfrm>
            <a:off x="8759295" y="1195253"/>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2531" name="Google Shape;2531;p247"/>
          <p:cNvCxnSpPr/>
          <p:nvPr/>
        </p:nvCxnSpPr>
        <p:spPr>
          <a:xfrm>
            <a:off x="9073621" y="1195253"/>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2532" name="Google Shape;2532;p247"/>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2533" name="Google Shape;2533;p247"/>
          <p:cNvSpPr txBox="1"/>
          <p:nvPr>
            <p:ph idx="4" type="body"/>
          </p:nvPr>
        </p:nvSpPr>
        <p:spPr>
          <a:xfrm>
            <a:off x="8633394" y="1316647"/>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4" name="Google Shape;2534;p247"/>
          <p:cNvSpPr txBox="1"/>
          <p:nvPr>
            <p:ph idx="5" type="body"/>
          </p:nvPr>
        </p:nvSpPr>
        <p:spPr>
          <a:xfrm>
            <a:off x="8633396" y="803941"/>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5" name="Google Shape;2535;p247"/>
          <p:cNvSpPr txBox="1"/>
          <p:nvPr>
            <p:ph idx="6" type="body"/>
          </p:nvPr>
        </p:nvSpPr>
        <p:spPr>
          <a:xfrm>
            <a:off x="8763694" y="303959"/>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536" name="Google Shape;2536;p247"/>
          <p:cNvCxnSpPr/>
          <p:nvPr/>
        </p:nvCxnSpPr>
        <p:spPr>
          <a:xfrm>
            <a:off x="7774400" y="3280818"/>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2537" name="Google Shape;2537;p247"/>
          <p:cNvCxnSpPr/>
          <p:nvPr/>
        </p:nvCxnSpPr>
        <p:spPr>
          <a:xfrm>
            <a:off x="8088726" y="3280818"/>
            <a:ext cx="4103274" cy="0"/>
          </a:xfrm>
          <a:prstGeom prst="straightConnector1">
            <a:avLst/>
          </a:prstGeom>
          <a:noFill/>
          <a:ln cap="flat" cmpd="sng" w="12700">
            <a:solidFill>
              <a:schemeClr val="dk2"/>
            </a:solidFill>
            <a:prstDash val="solid"/>
            <a:miter lim="800000"/>
            <a:headEnd len="sm" w="sm" type="none"/>
            <a:tailEnd len="sm" w="sm" type="none"/>
          </a:ln>
        </p:spPr>
      </p:cxnSp>
      <p:sp>
        <p:nvSpPr>
          <p:cNvPr id="2538" name="Google Shape;2538;p247"/>
          <p:cNvSpPr txBox="1"/>
          <p:nvPr>
            <p:ph idx="7" type="body"/>
          </p:nvPr>
        </p:nvSpPr>
        <p:spPr>
          <a:xfrm>
            <a:off x="7648499" y="3402212"/>
            <a:ext cx="3887354"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9" name="Google Shape;2539;p247"/>
          <p:cNvSpPr txBox="1"/>
          <p:nvPr>
            <p:ph idx="8" type="body"/>
          </p:nvPr>
        </p:nvSpPr>
        <p:spPr>
          <a:xfrm>
            <a:off x="7648500" y="2889506"/>
            <a:ext cx="3887353"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0" name="Google Shape;2540;p247"/>
          <p:cNvSpPr txBox="1"/>
          <p:nvPr>
            <p:ph idx="9" type="body"/>
          </p:nvPr>
        </p:nvSpPr>
        <p:spPr>
          <a:xfrm>
            <a:off x="7778799" y="2389524"/>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541" name="Google Shape;2541;p247"/>
          <p:cNvCxnSpPr/>
          <p:nvPr/>
        </p:nvCxnSpPr>
        <p:spPr>
          <a:xfrm>
            <a:off x="8759295" y="5370844"/>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2542" name="Google Shape;2542;p247"/>
          <p:cNvCxnSpPr/>
          <p:nvPr/>
        </p:nvCxnSpPr>
        <p:spPr>
          <a:xfrm>
            <a:off x="9073621" y="5370844"/>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2543" name="Google Shape;2543;p247"/>
          <p:cNvSpPr txBox="1"/>
          <p:nvPr>
            <p:ph idx="13" type="body"/>
          </p:nvPr>
        </p:nvSpPr>
        <p:spPr>
          <a:xfrm>
            <a:off x="8633394" y="5492238"/>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4" name="Google Shape;2544;p247"/>
          <p:cNvSpPr txBox="1"/>
          <p:nvPr>
            <p:ph idx="14" type="body"/>
          </p:nvPr>
        </p:nvSpPr>
        <p:spPr>
          <a:xfrm>
            <a:off x="8633396" y="4979532"/>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5" name="Google Shape;2545;p247"/>
          <p:cNvSpPr txBox="1"/>
          <p:nvPr>
            <p:ph idx="15" type="body"/>
          </p:nvPr>
        </p:nvSpPr>
        <p:spPr>
          <a:xfrm>
            <a:off x="8763694" y="4479550"/>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Image + Content">
  <p:cSld name="12_Image + Content">
    <p:spTree>
      <p:nvGrpSpPr>
        <p:cNvPr id="2546" name="Shape 2546"/>
        <p:cNvGrpSpPr/>
        <p:nvPr/>
      </p:nvGrpSpPr>
      <p:grpSpPr>
        <a:xfrm>
          <a:off x="0" y="0"/>
          <a:ext cx="0" cy="0"/>
          <a:chOff x="0" y="0"/>
          <a:chExt cx="0" cy="0"/>
        </a:xfrm>
      </p:grpSpPr>
      <p:sp>
        <p:nvSpPr>
          <p:cNvPr id="2547" name="Google Shape;2547;p248"/>
          <p:cNvSpPr txBox="1"/>
          <p:nvPr>
            <p:ph idx="1" type="body"/>
          </p:nvPr>
        </p:nvSpPr>
        <p:spPr>
          <a:xfrm>
            <a:off x="2802996" y="549355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8" name="Google Shape;2548;p248"/>
          <p:cNvSpPr txBox="1"/>
          <p:nvPr>
            <p:ph idx="2" type="body"/>
          </p:nvPr>
        </p:nvSpPr>
        <p:spPr>
          <a:xfrm>
            <a:off x="2792413" y="461420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549" name="Google Shape;2549;p248"/>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sp>
        <p:nvSpPr>
          <p:cNvPr id="2550" name="Google Shape;2550;p248"/>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2551" name="Google Shape;2551;p248"/>
          <p:cNvSpPr txBox="1"/>
          <p:nvPr>
            <p:ph idx="4" type="body"/>
          </p:nvPr>
        </p:nvSpPr>
        <p:spPr>
          <a:xfrm>
            <a:off x="6816726" y="2229619"/>
            <a:ext cx="4702611" cy="284687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2" name="Google Shape;2552;p248"/>
          <p:cNvSpPr txBox="1"/>
          <p:nvPr>
            <p:ph idx="5" type="body"/>
          </p:nvPr>
        </p:nvSpPr>
        <p:spPr>
          <a:xfrm>
            <a:off x="6816726" y="782055"/>
            <a:ext cx="4702611" cy="13344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List">
  <p:cSld name="3_List">
    <p:spTree>
      <p:nvGrpSpPr>
        <p:cNvPr id="2553" name="Shape 2553"/>
        <p:cNvGrpSpPr/>
        <p:nvPr/>
      </p:nvGrpSpPr>
      <p:grpSpPr>
        <a:xfrm>
          <a:off x="0" y="0"/>
          <a:ext cx="0" cy="0"/>
          <a:chOff x="0" y="0"/>
          <a:chExt cx="0" cy="0"/>
        </a:xfrm>
      </p:grpSpPr>
      <p:sp>
        <p:nvSpPr>
          <p:cNvPr id="2554" name="Google Shape;2554;p249"/>
          <p:cNvSpPr/>
          <p:nvPr>
            <p:ph idx="2" type="pic"/>
          </p:nvPr>
        </p:nvSpPr>
        <p:spPr>
          <a:xfrm>
            <a:off x="0" y="0"/>
            <a:ext cx="6295968" cy="6489229"/>
          </a:xfrm>
          <a:prstGeom prst="rect">
            <a:avLst/>
          </a:prstGeom>
          <a:noFill/>
          <a:ln>
            <a:noFill/>
          </a:ln>
        </p:spPr>
      </p:sp>
      <p:sp>
        <p:nvSpPr>
          <p:cNvPr id="2555" name="Google Shape;2555;p24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56" name="Google Shape;2556;p249"/>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57" name="Google Shape;2557;p249"/>
          <p:cNvSpPr/>
          <p:nvPr/>
        </p:nvSpPr>
        <p:spPr>
          <a:xfrm>
            <a:off x="2133600" y="154878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58" name="Google Shape;2558;p249"/>
          <p:cNvSpPr/>
          <p:nvPr/>
        </p:nvSpPr>
        <p:spPr>
          <a:xfrm>
            <a:off x="2133600" y="249655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59" name="Google Shape;2559;p249"/>
          <p:cNvSpPr/>
          <p:nvPr/>
        </p:nvSpPr>
        <p:spPr>
          <a:xfrm>
            <a:off x="2133600" y="344431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60" name="Google Shape;2560;p249"/>
          <p:cNvSpPr/>
          <p:nvPr/>
        </p:nvSpPr>
        <p:spPr>
          <a:xfrm>
            <a:off x="2133600" y="439207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61" name="Google Shape;2561;p249"/>
          <p:cNvSpPr/>
          <p:nvPr/>
        </p:nvSpPr>
        <p:spPr>
          <a:xfrm>
            <a:off x="2133600" y="536044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62" name="Google Shape;2562;p249"/>
          <p:cNvSpPr/>
          <p:nvPr>
            <p:ph idx="1" type="body"/>
          </p:nvPr>
        </p:nvSpPr>
        <p:spPr>
          <a:xfrm>
            <a:off x="4536599" y="148062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3" name="Google Shape;2563;p249"/>
          <p:cNvSpPr/>
          <p:nvPr>
            <p:ph idx="3" type="body"/>
          </p:nvPr>
        </p:nvSpPr>
        <p:spPr>
          <a:xfrm>
            <a:off x="4544561" y="242867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4" name="Google Shape;2564;p249"/>
          <p:cNvSpPr/>
          <p:nvPr>
            <p:ph idx="4" type="body"/>
          </p:nvPr>
        </p:nvSpPr>
        <p:spPr>
          <a:xfrm>
            <a:off x="4511669" y="3378453"/>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5" name="Google Shape;2565;p249"/>
          <p:cNvSpPr/>
          <p:nvPr>
            <p:ph idx="5" type="body"/>
          </p:nvPr>
        </p:nvSpPr>
        <p:spPr>
          <a:xfrm>
            <a:off x="4530481" y="4341722"/>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6" name="Google Shape;2566;p249"/>
          <p:cNvSpPr/>
          <p:nvPr>
            <p:ph idx="6" type="body"/>
          </p:nvPr>
        </p:nvSpPr>
        <p:spPr>
          <a:xfrm>
            <a:off x="4530480" y="5274877"/>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7" name="Google Shape;2567;p249"/>
          <p:cNvSpPr txBox="1"/>
          <p:nvPr>
            <p:ph idx="7" type="body"/>
          </p:nvPr>
        </p:nvSpPr>
        <p:spPr>
          <a:xfrm>
            <a:off x="5500426" y="16918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8" name="Google Shape;2568;p249"/>
          <p:cNvSpPr txBox="1"/>
          <p:nvPr>
            <p:ph idx="8" type="body"/>
          </p:nvPr>
        </p:nvSpPr>
        <p:spPr>
          <a:xfrm>
            <a:off x="5500425" y="266488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9" name="Google Shape;2569;p249"/>
          <p:cNvSpPr txBox="1"/>
          <p:nvPr>
            <p:ph idx="9" type="body"/>
          </p:nvPr>
        </p:nvSpPr>
        <p:spPr>
          <a:xfrm>
            <a:off x="5500426" y="359069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0" name="Google Shape;2570;p249"/>
          <p:cNvSpPr txBox="1"/>
          <p:nvPr>
            <p:ph idx="13" type="body"/>
          </p:nvPr>
        </p:nvSpPr>
        <p:spPr>
          <a:xfrm>
            <a:off x="5500425" y="4563688"/>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1" name="Google Shape;2571;p249"/>
          <p:cNvSpPr txBox="1"/>
          <p:nvPr>
            <p:ph idx="14" type="body"/>
          </p:nvPr>
        </p:nvSpPr>
        <p:spPr>
          <a:xfrm>
            <a:off x="5500425" y="5508033"/>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2" name="Google Shape;2572;p249"/>
          <p:cNvSpPr txBox="1"/>
          <p:nvPr>
            <p:ph idx="15" type="body"/>
          </p:nvPr>
        </p:nvSpPr>
        <p:spPr>
          <a:xfrm>
            <a:off x="2812026" y="17039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3" name="Google Shape;2573;p249"/>
          <p:cNvSpPr txBox="1"/>
          <p:nvPr>
            <p:ph idx="16" type="body"/>
          </p:nvPr>
        </p:nvSpPr>
        <p:spPr>
          <a:xfrm>
            <a:off x="2812025" y="2671195"/>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4" name="Google Shape;2574;p249"/>
          <p:cNvSpPr txBox="1"/>
          <p:nvPr>
            <p:ph idx="17" type="body"/>
          </p:nvPr>
        </p:nvSpPr>
        <p:spPr>
          <a:xfrm>
            <a:off x="2804550" y="3608549"/>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5" name="Google Shape;2575;p249"/>
          <p:cNvSpPr txBox="1"/>
          <p:nvPr>
            <p:ph idx="18" type="body"/>
          </p:nvPr>
        </p:nvSpPr>
        <p:spPr>
          <a:xfrm>
            <a:off x="2804549" y="4575768"/>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6" name="Google Shape;2576;p249"/>
          <p:cNvSpPr txBox="1"/>
          <p:nvPr>
            <p:ph idx="19" type="body"/>
          </p:nvPr>
        </p:nvSpPr>
        <p:spPr>
          <a:xfrm>
            <a:off x="2812025" y="551407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7" name="Google Shape;2577;p249"/>
          <p:cNvSpPr/>
          <p:nvPr>
            <p:ph idx="20" type="body"/>
          </p:nvPr>
        </p:nvSpPr>
        <p:spPr>
          <a:xfrm>
            <a:off x="2241083" y="163975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8" name="Google Shape;2578;p249"/>
          <p:cNvSpPr/>
          <p:nvPr>
            <p:ph idx="21" type="body"/>
          </p:nvPr>
        </p:nvSpPr>
        <p:spPr>
          <a:xfrm>
            <a:off x="2241083" y="259042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9" name="Google Shape;2579;p249"/>
          <p:cNvSpPr/>
          <p:nvPr>
            <p:ph idx="22" type="body"/>
          </p:nvPr>
        </p:nvSpPr>
        <p:spPr>
          <a:xfrm>
            <a:off x="2241083" y="354504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0" name="Google Shape;2580;p249"/>
          <p:cNvSpPr/>
          <p:nvPr>
            <p:ph idx="23" type="body"/>
          </p:nvPr>
        </p:nvSpPr>
        <p:spPr>
          <a:xfrm>
            <a:off x="2241083" y="449570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1" name="Google Shape;2581;p249"/>
          <p:cNvSpPr/>
          <p:nvPr>
            <p:ph idx="24" type="body"/>
          </p:nvPr>
        </p:nvSpPr>
        <p:spPr>
          <a:xfrm>
            <a:off x="2241083" y="544187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List">
  <p:cSld name="4_List">
    <p:spTree>
      <p:nvGrpSpPr>
        <p:cNvPr id="2582" name="Shape 2582"/>
        <p:cNvGrpSpPr/>
        <p:nvPr/>
      </p:nvGrpSpPr>
      <p:grpSpPr>
        <a:xfrm>
          <a:off x="0" y="0"/>
          <a:ext cx="0" cy="0"/>
          <a:chOff x="0" y="0"/>
          <a:chExt cx="0" cy="0"/>
        </a:xfrm>
      </p:grpSpPr>
      <p:sp>
        <p:nvSpPr>
          <p:cNvPr id="2583" name="Google Shape;2583;p250"/>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84" name="Google Shape;2584;p250"/>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585" name="Google Shape;2585;p250"/>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List">
  <p:cSld name="5_List">
    <p:spTree>
      <p:nvGrpSpPr>
        <p:cNvPr id="2586" name="Shape 2586"/>
        <p:cNvGrpSpPr/>
        <p:nvPr/>
      </p:nvGrpSpPr>
      <p:grpSpPr>
        <a:xfrm>
          <a:off x="0" y="0"/>
          <a:ext cx="0" cy="0"/>
          <a:chOff x="0" y="0"/>
          <a:chExt cx="0" cy="0"/>
        </a:xfrm>
      </p:grpSpPr>
      <p:sp>
        <p:nvSpPr>
          <p:cNvPr id="2587" name="Google Shape;2587;p251"/>
          <p:cNvSpPr/>
          <p:nvPr/>
        </p:nvSpPr>
        <p:spPr>
          <a:xfrm>
            <a:off x="2133600" y="154878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88" name="Google Shape;2588;p251"/>
          <p:cNvSpPr/>
          <p:nvPr/>
        </p:nvSpPr>
        <p:spPr>
          <a:xfrm>
            <a:off x="2133600" y="249655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89" name="Google Shape;2589;p251"/>
          <p:cNvSpPr/>
          <p:nvPr/>
        </p:nvSpPr>
        <p:spPr>
          <a:xfrm>
            <a:off x="2133600" y="344431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90" name="Google Shape;2590;p251"/>
          <p:cNvSpPr/>
          <p:nvPr/>
        </p:nvSpPr>
        <p:spPr>
          <a:xfrm>
            <a:off x="2133600" y="439207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91" name="Google Shape;2591;p251"/>
          <p:cNvSpPr/>
          <p:nvPr/>
        </p:nvSpPr>
        <p:spPr>
          <a:xfrm>
            <a:off x="2133600" y="536044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92" name="Google Shape;2592;p251"/>
          <p:cNvSpPr/>
          <p:nvPr>
            <p:ph idx="1" type="body"/>
          </p:nvPr>
        </p:nvSpPr>
        <p:spPr>
          <a:xfrm>
            <a:off x="4536599" y="148062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3" name="Google Shape;2593;p251"/>
          <p:cNvSpPr/>
          <p:nvPr>
            <p:ph idx="2" type="body"/>
          </p:nvPr>
        </p:nvSpPr>
        <p:spPr>
          <a:xfrm>
            <a:off x="4544561" y="242867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4" name="Google Shape;2594;p251"/>
          <p:cNvSpPr/>
          <p:nvPr>
            <p:ph idx="3" type="body"/>
          </p:nvPr>
        </p:nvSpPr>
        <p:spPr>
          <a:xfrm>
            <a:off x="4511669" y="3378453"/>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5" name="Google Shape;2595;p251"/>
          <p:cNvSpPr/>
          <p:nvPr>
            <p:ph idx="4" type="body"/>
          </p:nvPr>
        </p:nvSpPr>
        <p:spPr>
          <a:xfrm>
            <a:off x="4530481" y="4341722"/>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6" name="Google Shape;2596;p251"/>
          <p:cNvSpPr/>
          <p:nvPr>
            <p:ph idx="5" type="body"/>
          </p:nvPr>
        </p:nvSpPr>
        <p:spPr>
          <a:xfrm>
            <a:off x="4530480" y="5274877"/>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7" name="Google Shape;2597;p251"/>
          <p:cNvSpPr txBox="1"/>
          <p:nvPr>
            <p:ph idx="6" type="body"/>
          </p:nvPr>
        </p:nvSpPr>
        <p:spPr>
          <a:xfrm>
            <a:off x="5500426" y="16918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8" name="Google Shape;2598;p251"/>
          <p:cNvSpPr txBox="1"/>
          <p:nvPr>
            <p:ph idx="7" type="body"/>
          </p:nvPr>
        </p:nvSpPr>
        <p:spPr>
          <a:xfrm>
            <a:off x="5500425" y="266488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9" name="Google Shape;2599;p251"/>
          <p:cNvSpPr txBox="1"/>
          <p:nvPr>
            <p:ph idx="8" type="body"/>
          </p:nvPr>
        </p:nvSpPr>
        <p:spPr>
          <a:xfrm>
            <a:off x="5500426" y="359069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0" name="Google Shape;2600;p251"/>
          <p:cNvSpPr txBox="1"/>
          <p:nvPr>
            <p:ph idx="9" type="body"/>
          </p:nvPr>
        </p:nvSpPr>
        <p:spPr>
          <a:xfrm>
            <a:off x="5500425" y="4563688"/>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1" name="Google Shape;2601;p251"/>
          <p:cNvSpPr txBox="1"/>
          <p:nvPr>
            <p:ph idx="13" type="body"/>
          </p:nvPr>
        </p:nvSpPr>
        <p:spPr>
          <a:xfrm>
            <a:off x="5500425" y="5508033"/>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2" name="Google Shape;2602;p251"/>
          <p:cNvSpPr txBox="1"/>
          <p:nvPr>
            <p:ph idx="14" type="body"/>
          </p:nvPr>
        </p:nvSpPr>
        <p:spPr>
          <a:xfrm>
            <a:off x="2812026" y="17039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3" name="Google Shape;2603;p251"/>
          <p:cNvSpPr txBox="1"/>
          <p:nvPr>
            <p:ph idx="15" type="body"/>
          </p:nvPr>
        </p:nvSpPr>
        <p:spPr>
          <a:xfrm>
            <a:off x="2812025" y="2671195"/>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4" name="Google Shape;2604;p251"/>
          <p:cNvSpPr txBox="1"/>
          <p:nvPr>
            <p:ph idx="16" type="body"/>
          </p:nvPr>
        </p:nvSpPr>
        <p:spPr>
          <a:xfrm>
            <a:off x="2804550" y="3608549"/>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5" name="Google Shape;2605;p251"/>
          <p:cNvSpPr txBox="1"/>
          <p:nvPr>
            <p:ph idx="17" type="body"/>
          </p:nvPr>
        </p:nvSpPr>
        <p:spPr>
          <a:xfrm>
            <a:off x="2804549" y="4575768"/>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6" name="Google Shape;2606;p251"/>
          <p:cNvSpPr txBox="1"/>
          <p:nvPr>
            <p:ph idx="18" type="body"/>
          </p:nvPr>
        </p:nvSpPr>
        <p:spPr>
          <a:xfrm>
            <a:off x="2812025" y="551407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7" name="Google Shape;2607;p251"/>
          <p:cNvSpPr/>
          <p:nvPr>
            <p:ph idx="19" type="body"/>
          </p:nvPr>
        </p:nvSpPr>
        <p:spPr>
          <a:xfrm>
            <a:off x="2241083" y="163975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8" name="Google Shape;2608;p251"/>
          <p:cNvSpPr/>
          <p:nvPr>
            <p:ph idx="20" type="body"/>
          </p:nvPr>
        </p:nvSpPr>
        <p:spPr>
          <a:xfrm>
            <a:off x="2241083" y="259042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9" name="Google Shape;2609;p251"/>
          <p:cNvSpPr/>
          <p:nvPr>
            <p:ph idx="21" type="body"/>
          </p:nvPr>
        </p:nvSpPr>
        <p:spPr>
          <a:xfrm>
            <a:off x="2241083" y="354504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0" name="Google Shape;2610;p251"/>
          <p:cNvSpPr/>
          <p:nvPr>
            <p:ph idx="22" type="body"/>
          </p:nvPr>
        </p:nvSpPr>
        <p:spPr>
          <a:xfrm>
            <a:off x="2241083" y="449570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1" name="Google Shape;2611;p251"/>
          <p:cNvSpPr/>
          <p:nvPr>
            <p:ph idx="23" type="body"/>
          </p:nvPr>
        </p:nvSpPr>
        <p:spPr>
          <a:xfrm>
            <a:off x="2241083" y="544187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List">
  <p:cSld name="6_List">
    <p:spTree>
      <p:nvGrpSpPr>
        <p:cNvPr id="2612" name="Shape 2612"/>
        <p:cNvGrpSpPr/>
        <p:nvPr/>
      </p:nvGrpSpPr>
      <p:grpSpPr>
        <a:xfrm>
          <a:off x="0" y="0"/>
          <a:ext cx="0" cy="0"/>
          <a:chOff x="0" y="0"/>
          <a:chExt cx="0" cy="0"/>
        </a:xfrm>
      </p:grpSpPr>
      <p:sp>
        <p:nvSpPr>
          <p:cNvPr id="2613" name="Google Shape;2613;p252"/>
          <p:cNvSpPr/>
          <p:nvPr>
            <p:ph idx="2" type="pic"/>
          </p:nvPr>
        </p:nvSpPr>
        <p:spPr>
          <a:xfrm>
            <a:off x="0" y="0"/>
            <a:ext cx="6295968" cy="6489229"/>
          </a:xfrm>
          <a:prstGeom prst="rect">
            <a:avLst/>
          </a:prstGeom>
          <a:noFill/>
          <a:ln>
            <a:noFill/>
          </a:ln>
        </p:spPr>
      </p:sp>
      <p:sp>
        <p:nvSpPr>
          <p:cNvPr id="2614" name="Google Shape;2614;p252"/>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15" name="Google Shape;2615;p252"/>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16" name="Google Shape;2616;p252"/>
          <p:cNvSpPr/>
          <p:nvPr/>
        </p:nvSpPr>
        <p:spPr>
          <a:xfrm>
            <a:off x="2133600" y="195869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17" name="Google Shape;2617;p252"/>
          <p:cNvSpPr/>
          <p:nvPr/>
        </p:nvSpPr>
        <p:spPr>
          <a:xfrm>
            <a:off x="2133600" y="290646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18" name="Google Shape;2618;p252"/>
          <p:cNvSpPr/>
          <p:nvPr/>
        </p:nvSpPr>
        <p:spPr>
          <a:xfrm>
            <a:off x="2133600" y="3854223"/>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19" name="Google Shape;2619;p252"/>
          <p:cNvSpPr/>
          <p:nvPr/>
        </p:nvSpPr>
        <p:spPr>
          <a:xfrm>
            <a:off x="2133600" y="480198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20" name="Google Shape;2620;p252"/>
          <p:cNvSpPr/>
          <p:nvPr>
            <p:ph idx="1" type="body"/>
          </p:nvPr>
        </p:nvSpPr>
        <p:spPr>
          <a:xfrm>
            <a:off x="4536599" y="1890536"/>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1" name="Google Shape;2621;p252"/>
          <p:cNvSpPr/>
          <p:nvPr>
            <p:ph idx="3" type="body"/>
          </p:nvPr>
        </p:nvSpPr>
        <p:spPr>
          <a:xfrm>
            <a:off x="4544561" y="283857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2" name="Google Shape;2622;p252"/>
          <p:cNvSpPr/>
          <p:nvPr>
            <p:ph idx="4" type="body"/>
          </p:nvPr>
        </p:nvSpPr>
        <p:spPr>
          <a:xfrm>
            <a:off x="4511669" y="3788361"/>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3" name="Google Shape;2623;p252"/>
          <p:cNvSpPr/>
          <p:nvPr>
            <p:ph idx="5" type="body"/>
          </p:nvPr>
        </p:nvSpPr>
        <p:spPr>
          <a:xfrm>
            <a:off x="4530481" y="475163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4" name="Google Shape;2624;p252"/>
          <p:cNvSpPr txBox="1"/>
          <p:nvPr>
            <p:ph idx="6" type="body"/>
          </p:nvPr>
        </p:nvSpPr>
        <p:spPr>
          <a:xfrm>
            <a:off x="5500426" y="2101804"/>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5" name="Google Shape;2625;p252"/>
          <p:cNvSpPr txBox="1"/>
          <p:nvPr>
            <p:ph idx="7" type="body"/>
          </p:nvPr>
        </p:nvSpPr>
        <p:spPr>
          <a:xfrm>
            <a:off x="5500425" y="307479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6" name="Google Shape;2626;p252"/>
          <p:cNvSpPr txBox="1"/>
          <p:nvPr>
            <p:ph idx="8" type="body"/>
          </p:nvPr>
        </p:nvSpPr>
        <p:spPr>
          <a:xfrm>
            <a:off x="5500426" y="400060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7" name="Google Shape;2627;p252"/>
          <p:cNvSpPr txBox="1"/>
          <p:nvPr>
            <p:ph idx="9" type="body"/>
          </p:nvPr>
        </p:nvSpPr>
        <p:spPr>
          <a:xfrm>
            <a:off x="5500425" y="49735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8" name="Google Shape;2628;p252"/>
          <p:cNvSpPr txBox="1"/>
          <p:nvPr>
            <p:ph idx="13" type="body"/>
          </p:nvPr>
        </p:nvSpPr>
        <p:spPr>
          <a:xfrm>
            <a:off x="2812026" y="2113884"/>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9" name="Google Shape;2629;p252"/>
          <p:cNvSpPr txBox="1"/>
          <p:nvPr>
            <p:ph idx="14" type="body"/>
          </p:nvPr>
        </p:nvSpPr>
        <p:spPr>
          <a:xfrm>
            <a:off x="2812025" y="308110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0" name="Google Shape;2630;p252"/>
          <p:cNvSpPr txBox="1"/>
          <p:nvPr>
            <p:ph idx="15" type="body"/>
          </p:nvPr>
        </p:nvSpPr>
        <p:spPr>
          <a:xfrm>
            <a:off x="2804550" y="4018457"/>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1" name="Google Shape;2631;p252"/>
          <p:cNvSpPr txBox="1"/>
          <p:nvPr>
            <p:ph idx="16" type="body"/>
          </p:nvPr>
        </p:nvSpPr>
        <p:spPr>
          <a:xfrm>
            <a:off x="2804549" y="49856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2" name="Google Shape;2632;p252"/>
          <p:cNvSpPr/>
          <p:nvPr>
            <p:ph idx="17" type="body"/>
          </p:nvPr>
        </p:nvSpPr>
        <p:spPr>
          <a:xfrm>
            <a:off x="2241083" y="204966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3" name="Google Shape;2633;p252"/>
          <p:cNvSpPr/>
          <p:nvPr>
            <p:ph idx="18" type="body"/>
          </p:nvPr>
        </p:nvSpPr>
        <p:spPr>
          <a:xfrm>
            <a:off x="2241083" y="3000333"/>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4" name="Google Shape;2634;p252"/>
          <p:cNvSpPr/>
          <p:nvPr>
            <p:ph idx="19" type="body"/>
          </p:nvPr>
        </p:nvSpPr>
        <p:spPr>
          <a:xfrm>
            <a:off x="2241083" y="395494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5" name="Google Shape;2635;p252"/>
          <p:cNvSpPr/>
          <p:nvPr>
            <p:ph idx="20" type="body"/>
          </p:nvPr>
        </p:nvSpPr>
        <p:spPr>
          <a:xfrm>
            <a:off x="2241083" y="490561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Objectives">
  <p:cSld name="7_Objectives">
    <p:spTree>
      <p:nvGrpSpPr>
        <p:cNvPr id="2636" name="Shape 2636"/>
        <p:cNvGrpSpPr/>
        <p:nvPr/>
      </p:nvGrpSpPr>
      <p:grpSpPr>
        <a:xfrm>
          <a:off x="0" y="0"/>
          <a:ext cx="0" cy="0"/>
          <a:chOff x="0" y="0"/>
          <a:chExt cx="0" cy="0"/>
        </a:xfrm>
      </p:grpSpPr>
      <p:sp>
        <p:nvSpPr>
          <p:cNvPr id="2637" name="Google Shape;2637;p253"/>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38" name="Google Shape;2638;p253"/>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39" name="Google Shape;2639;p253"/>
          <p:cNvSpPr/>
          <p:nvPr/>
        </p:nvSpPr>
        <p:spPr>
          <a:xfrm>
            <a:off x="4063908" y="3314102"/>
            <a:ext cx="3872616"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2640" name="Google Shape;2640;p253"/>
          <p:cNvSpPr/>
          <p:nvPr/>
        </p:nvSpPr>
        <p:spPr>
          <a:xfrm>
            <a:off x="3319858" y="5089531"/>
            <a:ext cx="4630341"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2641" name="Google Shape;2641;p253"/>
          <p:cNvSpPr/>
          <p:nvPr/>
        </p:nvSpPr>
        <p:spPr>
          <a:xfrm>
            <a:off x="3319858" y="1536102"/>
            <a:ext cx="4630341"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2642" name="Google Shape;2642;p253"/>
          <p:cNvSpPr/>
          <p:nvPr/>
        </p:nvSpPr>
        <p:spPr>
          <a:xfrm>
            <a:off x="3122973" y="125612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43" name="Google Shape;2643;p253"/>
          <p:cNvSpPr/>
          <p:nvPr/>
        </p:nvSpPr>
        <p:spPr>
          <a:xfrm>
            <a:off x="3852041" y="292371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44" name="Google Shape;2644;p253"/>
          <p:cNvSpPr/>
          <p:nvPr/>
        </p:nvSpPr>
        <p:spPr>
          <a:xfrm>
            <a:off x="3115053" y="4794814"/>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45" name="Google Shape;2645;p253"/>
          <p:cNvSpPr/>
          <p:nvPr/>
        </p:nvSpPr>
        <p:spPr>
          <a:xfrm>
            <a:off x="546100" y="2133366"/>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46" name="Google Shape;2646;p253"/>
          <p:cNvSpPr/>
          <p:nvPr/>
        </p:nvSpPr>
        <p:spPr>
          <a:xfrm>
            <a:off x="806334" y="2391534"/>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47" name="Google Shape;2647;p253"/>
          <p:cNvSpPr/>
          <p:nvPr/>
        </p:nvSpPr>
        <p:spPr>
          <a:xfrm>
            <a:off x="1064502" y="2651767"/>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48" name="Google Shape;2648;p253"/>
          <p:cNvSpPr/>
          <p:nvPr/>
        </p:nvSpPr>
        <p:spPr>
          <a:xfrm>
            <a:off x="1328865" y="2916132"/>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49" name="Google Shape;2649;p253"/>
          <p:cNvSpPr/>
          <p:nvPr/>
        </p:nvSpPr>
        <p:spPr>
          <a:xfrm>
            <a:off x="3319859" y="1348534"/>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50" name="Google Shape;2650;p253"/>
          <p:cNvSpPr/>
          <p:nvPr/>
        </p:nvSpPr>
        <p:spPr>
          <a:xfrm>
            <a:off x="4048927" y="3120600"/>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51" name="Google Shape;2651;p253"/>
          <p:cNvSpPr/>
          <p:nvPr/>
        </p:nvSpPr>
        <p:spPr>
          <a:xfrm>
            <a:off x="3311597" y="4973295"/>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52" name="Google Shape;2652;p253"/>
          <p:cNvSpPr/>
          <p:nvPr/>
        </p:nvSpPr>
        <p:spPr>
          <a:xfrm>
            <a:off x="2762216" y="2255222"/>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53" name="Google Shape;2653;p253"/>
          <p:cNvSpPr/>
          <p:nvPr/>
        </p:nvSpPr>
        <p:spPr>
          <a:xfrm>
            <a:off x="3315728" y="3587369"/>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54" name="Google Shape;2654;p253"/>
          <p:cNvSpPr/>
          <p:nvPr/>
        </p:nvSpPr>
        <p:spPr>
          <a:xfrm>
            <a:off x="3086475" y="4684068"/>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55" name="Google Shape;2655;p253"/>
          <p:cNvSpPr/>
          <p:nvPr/>
        </p:nvSpPr>
        <p:spPr>
          <a:xfrm>
            <a:off x="3503987" y="1532662"/>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56" name="Google Shape;2656;p253"/>
          <p:cNvSpPr/>
          <p:nvPr/>
        </p:nvSpPr>
        <p:spPr>
          <a:xfrm>
            <a:off x="4233055" y="33047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57" name="Google Shape;2657;p253"/>
          <p:cNvSpPr/>
          <p:nvPr/>
        </p:nvSpPr>
        <p:spPr>
          <a:xfrm>
            <a:off x="3494692" y="5178689"/>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58" name="Google Shape;2658;p253"/>
          <p:cNvSpPr/>
          <p:nvPr/>
        </p:nvSpPr>
        <p:spPr>
          <a:xfrm>
            <a:off x="7355515" y="1745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59" name="Google Shape;2659;p253"/>
          <p:cNvSpPr/>
          <p:nvPr/>
        </p:nvSpPr>
        <p:spPr>
          <a:xfrm>
            <a:off x="7355515" y="3523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60" name="Google Shape;2660;p253"/>
          <p:cNvSpPr/>
          <p:nvPr/>
        </p:nvSpPr>
        <p:spPr>
          <a:xfrm>
            <a:off x="7355515" y="529916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2661" name="Google Shape;2661;p253"/>
          <p:cNvCxnSpPr/>
          <p:nvPr/>
        </p:nvCxnSpPr>
        <p:spPr>
          <a:xfrm>
            <a:off x="8229600" y="2806682"/>
            <a:ext cx="3962399" cy="0"/>
          </a:xfrm>
          <a:prstGeom prst="straightConnector1">
            <a:avLst/>
          </a:prstGeom>
          <a:noFill/>
          <a:ln cap="flat" cmpd="sng" w="19050">
            <a:solidFill>
              <a:srgbClr val="DAD6DA"/>
            </a:solidFill>
            <a:prstDash val="solid"/>
            <a:miter lim="800000"/>
            <a:headEnd len="sm" w="sm" type="none"/>
            <a:tailEnd len="sm" w="sm" type="none"/>
          </a:ln>
        </p:spPr>
      </p:cxnSp>
      <p:cxnSp>
        <p:nvCxnSpPr>
          <p:cNvPr id="2662" name="Google Shape;2662;p253"/>
          <p:cNvCxnSpPr/>
          <p:nvPr/>
        </p:nvCxnSpPr>
        <p:spPr>
          <a:xfrm>
            <a:off x="8229600" y="4618217"/>
            <a:ext cx="3962399" cy="0"/>
          </a:xfrm>
          <a:prstGeom prst="straightConnector1">
            <a:avLst/>
          </a:prstGeom>
          <a:noFill/>
          <a:ln cap="flat" cmpd="sng" w="19050">
            <a:solidFill>
              <a:srgbClr val="DAD6DA"/>
            </a:solidFill>
            <a:prstDash val="solid"/>
            <a:miter lim="800000"/>
            <a:headEnd len="sm" w="sm" type="none"/>
            <a:tailEnd len="sm" w="sm" type="none"/>
          </a:ln>
        </p:spPr>
      </p:cxnSp>
      <p:sp>
        <p:nvSpPr>
          <p:cNvPr id="2663" name="Google Shape;2663;p253"/>
          <p:cNvSpPr/>
          <p:nvPr>
            <p:ph idx="1" type="body"/>
          </p:nvPr>
        </p:nvSpPr>
        <p:spPr>
          <a:xfrm>
            <a:off x="1695450" y="3282983"/>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4" name="Google Shape;2664;p253"/>
          <p:cNvSpPr/>
          <p:nvPr>
            <p:ph idx="2" type="body"/>
          </p:nvPr>
        </p:nvSpPr>
        <p:spPr>
          <a:xfrm>
            <a:off x="3591617" y="1628048"/>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5" name="Google Shape;2665;p253"/>
          <p:cNvSpPr/>
          <p:nvPr>
            <p:ph idx="3" type="body"/>
          </p:nvPr>
        </p:nvSpPr>
        <p:spPr>
          <a:xfrm>
            <a:off x="4316692" y="3384869"/>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6" name="Google Shape;2666;p253"/>
          <p:cNvSpPr/>
          <p:nvPr>
            <p:ph idx="4" type="body"/>
          </p:nvPr>
        </p:nvSpPr>
        <p:spPr>
          <a:xfrm>
            <a:off x="3582495" y="5267687"/>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7" name="Google Shape;2667;p253"/>
          <p:cNvSpPr txBox="1"/>
          <p:nvPr>
            <p:ph idx="5" type="body"/>
          </p:nvPr>
        </p:nvSpPr>
        <p:spPr>
          <a:xfrm>
            <a:off x="4779296" y="1760224"/>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8" name="Google Shape;2668;p253"/>
          <p:cNvSpPr txBox="1"/>
          <p:nvPr>
            <p:ph idx="6" type="body"/>
          </p:nvPr>
        </p:nvSpPr>
        <p:spPr>
          <a:xfrm>
            <a:off x="5506682" y="3564546"/>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9" name="Google Shape;2669;p253"/>
          <p:cNvSpPr txBox="1"/>
          <p:nvPr>
            <p:ph idx="7" type="body"/>
          </p:nvPr>
        </p:nvSpPr>
        <p:spPr>
          <a:xfrm>
            <a:off x="4779296" y="5353719"/>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70" name="Google Shape;2670;p253"/>
          <p:cNvSpPr txBox="1"/>
          <p:nvPr>
            <p:ph idx="8" type="body"/>
          </p:nvPr>
        </p:nvSpPr>
        <p:spPr>
          <a:xfrm>
            <a:off x="8195944" y="1571162"/>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71" name="Google Shape;2671;p253"/>
          <p:cNvSpPr txBox="1"/>
          <p:nvPr>
            <p:ph idx="9" type="body"/>
          </p:nvPr>
        </p:nvSpPr>
        <p:spPr>
          <a:xfrm>
            <a:off x="8195944" y="3373388"/>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72" name="Google Shape;2672;p253"/>
          <p:cNvSpPr txBox="1"/>
          <p:nvPr>
            <p:ph idx="13" type="body"/>
          </p:nvPr>
        </p:nvSpPr>
        <p:spPr>
          <a:xfrm>
            <a:off x="8195944" y="5198260"/>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Objectives">
  <p:cSld name="8_Objectives">
    <p:spTree>
      <p:nvGrpSpPr>
        <p:cNvPr id="2673" name="Shape 2673"/>
        <p:cNvGrpSpPr/>
        <p:nvPr/>
      </p:nvGrpSpPr>
      <p:grpSpPr>
        <a:xfrm>
          <a:off x="0" y="0"/>
          <a:ext cx="0" cy="0"/>
          <a:chOff x="0" y="0"/>
          <a:chExt cx="0" cy="0"/>
        </a:xfrm>
      </p:grpSpPr>
      <p:sp>
        <p:nvSpPr>
          <p:cNvPr id="2674" name="Google Shape;2674;p254"/>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75" name="Google Shape;2675;p254"/>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76" name="Google Shape;2676;p254"/>
          <p:cNvSpPr/>
          <p:nvPr/>
        </p:nvSpPr>
        <p:spPr>
          <a:xfrm>
            <a:off x="4063907" y="3314102"/>
            <a:ext cx="7291447"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2677" name="Google Shape;2677;p254"/>
          <p:cNvSpPr/>
          <p:nvPr/>
        </p:nvSpPr>
        <p:spPr>
          <a:xfrm>
            <a:off x="3319858" y="5089531"/>
            <a:ext cx="8035496"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2678" name="Google Shape;2678;p254"/>
          <p:cNvSpPr/>
          <p:nvPr/>
        </p:nvSpPr>
        <p:spPr>
          <a:xfrm>
            <a:off x="3319858" y="1536102"/>
            <a:ext cx="8035497"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2679" name="Google Shape;2679;p254"/>
          <p:cNvSpPr/>
          <p:nvPr/>
        </p:nvSpPr>
        <p:spPr>
          <a:xfrm>
            <a:off x="3122973" y="1174236"/>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80" name="Google Shape;2680;p254"/>
          <p:cNvSpPr/>
          <p:nvPr/>
        </p:nvSpPr>
        <p:spPr>
          <a:xfrm>
            <a:off x="3852041" y="292371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81" name="Google Shape;2681;p254"/>
          <p:cNvSpPr/>
          <p:nvPr/>
        </p:nvSpPr>
        <p:spPr>
          <a:xfrm>
            <a:off x="3115053" y="4767518"/>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82" name="Google Shape;2682;p254"/>
          <p:cNvSpPr/>
          <p:nvPr/>
        </p:nvSpPr>
        <p:spPr>
          <a:xfrm>
            <a:off x="546100" y="2133366"/>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83" name="Google Shape;2683;p254"/>
          <p:cNvSpPr/>
          <p:nvPr/>
        </p:nvSpPr>
        <p:spPr>
          <a:xfrm>
            <a:off x="806334" y="2391534"/>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84" name="Google Shape;2684;p254"/>
          <p:cNvSpPr/>
          <p:nvPr/>
        </p:nvSpPr>
        <p:spPr>
          <a:xfrm>
            <a:off x="1064502" y="2651767"/>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85" name="Google Shape;2685;p254"/>
          <p:cNvSpPr/>
          <p:nvPr/>
        </p:nvSpPr>
        <p:spPr>
          <a:xfrm>
            <a:off x="1328865" y="2916132"/>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86" name="Google Shape;2686;p254"/>
          <p:cNvSpPr/>
          <p:nvPr/>
        </p:nvSpPr>
        <p:spPr>
          <a:xfrm>
            <a:off x="3319859" y="1348534"/>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87" name="Google Shape;2687;p254"/>
          <p:cNvSpPr/>
          <p:nvPr/>
        </p:nvSpPr>
        <p:spPr>
          <a:xfrm>
            <a:off x="4048927" y="3120600"/>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88" name="Google Shape;2688;p254"/>
          <p:cNvSpPr/>
          <p:nvPr/>
        </p:nvSpPr>
        <p:spPr>
          <a:xfrm>
            <a:off x="3311597" y="4973295"/>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89" name="Google Shape;2689;p254"/>
          <p:cNvSpPr/>
          <p:nvPr/>
        </p:nvSpPr>
        <p:spPr>
          <a:xfrm>
            <a:off x="2762216" y="2255222"/>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90" name="Google Shape;2690;p254"/>
          <p:cNvSpPr/>
          <p:nvPr/>
        </p:nvSpPr>
        <p:spPr>
          <a:xfrm>
            <a:off x="3315728" y="3587369"/>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91" name="Google Shape;2691;p254"/>
          <p:cNvSpPr/>
          <p:nvPr/>
        </p:nvSpPr>
        <p:spPr>
          <a:xfrm>
            <a:off x="3086475" y="4684068"/>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92" name="Google Shape;2692;p254"/>
          <p:cNvSpPr/>
          <p:nvPr/>
        </p:nvSpPr>
        <p:spPr>
          <a:xfrm>
            <a:off x="3503987" y="1532662"/>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93" name="Google Shape;2693;p254"/>
          <p:cNvSpPr/>
          <p:nvPr/>
        </p:nvSpPr>
        <p:spPr>
          <a:xfrm>
            <a:off x="4233055" y="33047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94" name="Google Shape;2694;p254"/>
          <p:cNvSpPr/>
          <p:nvPr/>
        </p:nvSpPr>
        <p:spPr>
          <a:xfrm>
            <a:off x="3494692" y="5178689"/>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95" name="Google Shape;2695;p254"/>
          <p:cNvSpPr/>
          <p:nvPr/>
        </p:nvSpPr>
        <p:spPr>
          <a:xfrm>
            <a:off x="10789182" y="1745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96" name="Google Shape;2696;p254"/>
          <p:cNvSpPr/>
          <p:nvPr/>
        </p:nvSpPr>
        <p:spPr>
          <a:xfrm>
            <a:off x="10835834" y="3523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97" name="Google Shape;2697;p254"/>
          <p:cNvSpPr/>
          <p:nvPr/>
        </p:nvSpPr>
        <p:spPr>
          <a:xfrm>
            <a:off x="10807846" y="529916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98" name="Google Shape;2698;p254"/>
          <p:cNvSpPr/>
          <p:nvPr>
            <p:ph idx="1" type="body"/>
          </p:nvPr>
        </p:nvSpPr>
        <p:spPr>
          <a:xfrm>
            <a:off x="1695450" y="3282983"/>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9" name="Google Shape;2699;p254"/>
          <p:cNvSpPr/>
          <p:nvPr>
            <p:ph idx="2" type="body"/>
          </p:nvPr>
        </p:nvSpPr>
        <p:spPr>
          <a:xfrm>
            <a:off x="3591617" y="1628048"/>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0" name="Google Shape;2700;p254"/>
          <p:cNvSpPr/>
          <p:nvPr>
            <p:ph idx="3" type="body"/>
          </p:nvPr>
        </p:nvSpPr>
        <p:spPr>
          <a:xfrm>
            <a:off x="4316692" y="3384869"/>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1" name="Google Shape;2701;p254"/>
          <p:cNvSpPr/>
          <p:nvPr>
            <p:ph idx="4" type="body"/>
          </p:nvPr>
        </p:nvSpPr>
        <p:spPr>
          <a:xfrm>
            <a:off x="3582495" y="5267687"/>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2" name="Google Shape;2702;p254"/>
          <p:cNvSpPr txBox="1"/>
          <p:nvPr>
            <p:ph idx="5" type="body"/>
          </p:nvPr>
        </p:nvSpPr>
        <p:spPr>
          <a:xfrm>
            <a:off x="4779296" y="1760224"/>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3" name="Google Shape;2703;p254"/>
          <p:cNvSpPr txBox="1"/>
          <p:nvPr>
            <p:ph idx="6" type="body"/>
          </p:nvPr>
        </p:nvSpPr>
        <p:spPr>
          <a:xfrm>
            <a:off x="5506682" y="3564546"/>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4" name="Google Shape;2704;p254"/>
          <p:cNvSpPr txBox="1"/>
          <p:nvPr>
            <p:ph idx="7" type="body"/>
          </p:nvPr>
        </p:nvSpPr>
        <p:spPr>
          <a:xfrm>
            <a:off x="4779296" y="5353719"/>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Objectives">
  <p:cSld name="9_Objectives">
    <p:spTree>
      <p:nvGrpSpPr>
        <p:cNvPr id="2705" name="Shape 2705"/>
        <p:cNvGrpSpPr/>
        <p:nvPr/>
      </p:nvGrpSpPr>
      <p:grpSpPr>
        <a:xfrm>
          <a:off x="0" y="0"/>
          <a:ext cx="0" cy="0"/>
          <a:chOff x="0" y="0"/>
          <a:chExt cx="0" cy="0"/>
        </a:xfrm>
      </p:grpSpPr>
      <p:sp>
        <p:nvSpPr>
          <p:cNvPr id="2706" name="Google Shape;2706;p255"/>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07" name="Google Shape;2707;p255"/>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08" name="Google Shape;2708;p255"/>
          <p:cNvSpPr/>
          <p:nvPr/>
        </p:nvSpPr>
        <p:spPr>
          <a:xfrm>
            <a:off x="1670127" y="3161760"/>
            <a:ext cx="921774" cy="921774"/>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09" name="Google Shape;2709;p255"/>
          <p:cNvSpPr/>
          <p:nvPr/>
        </p:nvSpPr>
        <p:spPr>
          <a:xfrm>
            <a:off x="983098" y="2474731"/>
            <a:ext cx="2295832" cy="2295832"/>
          </a:xfrm>
          <a:prstGeom prst="donut">
            <a:avLst>
              <a:gd fmla="val 1044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10" name="Google Shape;2710;p255"/>
          <p:cNvSpPr/>
          <p:nvPr/>
        </p:nvSpPr>
        <p:spPr>
          <a:xfrm>
            <a:off x="1325491" y="2817124"/>
            <a:ext cx="1611046" cy="1611046"/>
          </a:xfrm>
          <a:prstGeom prst="donut">
            <a:avLst>
              <a:gd fmla="val 12789" name="adj"/>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11" name="Google Shape;2711;p255"/>
          <p:cNvSpPr/>
          <p:nvPr/>
        </p:nvSpPr>
        <p:spPr>
          <a:xfrm>
            <a:off x="4241244" y="1474242"/>
            <a:ext cx="853762" cy="853762"/>
          </a:xfrm>
          <a:prstGeom prst="ellipse">
            <a:avLst/>
          </a:prstGeom>
          <a:solidFill>
            <a:schemeClr val="accent1"/>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12" name="Google Shape;2712;p255"/>
          <p:cNvSpPr/>
          <p:nvPr/>
        </p:nvSpPr>
        <p:spPr>
          <a:xfrm>
            <a:off x="4241244" y="3195766"/>
            <a:ext cx="853762" cy="853762"/>
          </a:xfrm>
          <a:prstGeom prst="ellipse">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13" name="Google Shape;2713;p255"/>
          <p:cNvSpPr/>
          <p:nvPr/>
        </p:nvSpPr>
        <p:spPr>
          <a:xfrm>
            <a:off x="4241244" y="4917290"/>
            <a:ext cx="853762" cy="853762"/>
          </a:xfrm>
          <a:prstGeom prst="ellipse">
            <a:avLst/>
          </a:prstGeom>
          <a:solidFill>
            <a:schemeClr val="accent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714" name="Google Shape;2714;p255"/>
          <p:cNvCxnSpPr>
            <a:stCxn id="2709" idx="7"/>
            <a:endCxn id="2711" idx="2"/>
          </p:cNvCxnSpPr>
          <p:nvPr/>
        </p:nvCxnSpPr>
        <p:spPr>
          <a:xfrm flipH="1" rot="10800000">
            <a:off x="2942713" y="1901048"/>
            <a:ext cx="1298400" cy="909900"/>
          </a:xfrm>
          <a:prstGeom prst="straightConnector1">
            <a:avLst/>
          </a:prstGeom>
          <a:noFill/>
          <a:ln cap="flat" cmpd="sng" w="28575">
            <a:solidFill>
              <a:schemeClr val="accent1"/>
            </a:solidFill>
            <a:prstDash val="solid"/>
            <a:miter lim="800000"/>
            <a:headEnd len="sm" w="sm" type="none"/>
            <a:tailEnd len="sm" w="sm" type="none"/>
          </a:ln>
        </p:spPr>
      </p:cxnSp>
      <p:cxnSp>
        <p:nvCxnSpPr>
          <p:cNvPr id="2715" name="Google Shape;2715;p255"/>
          <p:cNvCxnSpPr>
            <a:stCxn id="2710" idx="6"/>
            <a:endCxn id="2712" idx="2"/>
          </p:cNvCxnSpPr>
          <p:nvPr/>
        </p:nvCxnSpPr>
        <p:spPr>
          <a:xfrm>
            <a:off x="2936537" y="3622647"/>
            <a:ext cx="1304700" cy="0"/>
          </a:xfrm>
          <a:prstGeom prst="straightConnector1">
            <a:avLst/>
          </a:prstGeom>
          <a:noFill/>
          <a:ln cap="flat" cmpd="sng" w="28575">
            <a:solidFill>
              <a:schemeClr val="dk2"/>
            </a:solidFill>
            <a:prstDash val="solid"/>
            <a:miter lim="800000"/>
            <a:headEnd len="sm" w="sm" type="none"/>
            <a:tailEnd len="sm" w="sm" type="none"/>
          </a:ln>
        </p:spPr>
      </p:cxnSp>
      <p:cxnSp>
        <p:nvCxnSpPr>
          <p:cNvPr id="2716" name="Google Shape;2716;p255"/>
          <p:cNvCxnSpPr>
            <a:stCxn id="2708" idx="5"/>
            <a:endCxn id="2713" idx="2"/>
          </p:cNvCxnSpPr>
          <p:nvPr/>
        </p:nvCxnSpPr>
        <p:spPr>
          <a:xfrm>
            <a:off x="2456910" y="3948543"/>
            <a:ext cx="1784400" cy="1395600"/>
          </a:xfrm>
          <a:prstGeom prst="straightConnector1">
            <a:avLst/>
          </a:prstGeom>
          <a:noFill/>
          <a:ln cap="flat" cmpd="sng" w="28575">
            <a:solidFill>
              <a:schemeClr val="accent2"/>
            </a:solidFill>
            <a:prstDash val="solid"/>
            <a:miter lim="800000"/>
            <a:headEnd len="sm" w="sm" type="none"/>
            <a:tailEnd len="sm" w="sm" type="none"/>
          </a:ln>
        </p:spPr>
      </p:cxnSp>
      <p:grpSp>
        <p:nvGrpSpPr>
          <p:cNvPr id="2717" name="Google Shape;2717;p255"/>
          <p:cNvGrpSpPr/>
          <p:nvPr/>
        </p:nvGrpSpPr>
        <p:grpSpPr>
          <a:xfrm>
            <a:off x="5341666" y="2761885"/>
            <a:ext cx="6334396" cy="1721524"/>
            <a:chOff x="4668125" y="3006439"/>
            <a:chExt cx="7007937" cy="1721524"/>
          </a:xfrm>
        </p:grpSpPr>
        <p:cxnSp>
          <p:nvCxnSpPr>
            <p:cNvPr id="2718" name="Google Shape;2718;p255"/>
            <p:cNvCxnSpPr/>
            <p:nvPr/>
          </p:nvCxnSpPr>
          <p:spPr>
            <a:xfrm>
              <a:off x="4668125" y="3006439"/>
              <a:ext cx="7007937" cy="0"/>
            </a:xfrm>
            <a:prstGeom prst="straightConnector1">
              <a:avLst/>
            </a:prstGeom>
            <a:noFill/>
            <a:ln cap="flat" cmpd="sng" w="19050">
              <a:solidFill>
                <a:srgbClr val="DAD6DA"/>
              </a:solidFill>
              <a:prstDash val="solid"/>
              <a:miter lim="800000"/>
              <a:headEnd len="sm" w="sm" type="none"/>
              <a:tailEnd len="sm" w="sm" type="none"/>
            </a:ln>
          </p:spPr>
        </p:cxnSp>
        <p:cxnSp>
          <p:nvCxnSpPr>
            <p:cNvPr id="2719" name="Google Shape;2719;p255"/>
            <p:cNvCxnSpPr/>
            <p:nvPr/>
          </p:nvCxnSpPr>
          <p:spPr>
            <a:xfrm>
              <a:off x="4668125" y="4727963"/>
              <a:ext cx="7007937" cy="0"/>
            </a:xfrm>
            <a:prstGeom prst="straightConnector1">
              <a:avLst/>
            </a:prstGeom>
            <a:noFill/>
            <a:ln cap="flat" cmpd="sng" w="19050">
              <a:solidFill>
                <a:srgbClr val="DAD6DA"/>
              </a:solidFill>
              <a:prstDash val="solid"/>
              <a:miter lim="800000"/>
              <a:headEnd len="sm" w="sm" type="none"/>
              <a:tailEnd len="sm" w="sm" type="none"/>
            </a:ln>
          </p:spPr>
        </p:cxnSp>
      </p:grpSp>
      <p:sp>
        <p:nvSpPr>
          <p:cNvPr id="2720" name="Google Shape;2720;p255"/>
          <p:cNvSpPr txBox="1"/>
          <p:nvPr/>
        </p:nvSpPr>
        <p:spPr>
          <a:xfrm>
            <a:off x="8948107" y="1181122"/>
            <a:ext cx="2727955" cy="1440000"/>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2721" name="Google Shape;2721;p255"/>
          <p:cNvSpPr txBox="1"/>
          <p:nvPr/>
        </p:nvSpPr>
        <p:spPr>
          <a:xfrm>
            <a:off x="8948107" y="2902646"/>
            <a:ext cx="2727955" cy="1439998"/>
          </a:xfrm>
          <a:prstGeom prst="rect">
            <a:avLst/>
          </a:prstGeom>
          <a:solidFill>
            <a:schemeClr val="dk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2722" name="Google Shape;2722;p255"/>
          <p:cNvSpPr txBox="1"/>
          <p:nvPr/>
        </p:nvSpPr>
        <p:spPr>
          <a:xfrm>
            <a:off x="8948107" y="4624170"/>
            <a:ext cx="2727955" cy="1439997"/>
          </a:xfrm>
          <a:prstGeom prst="rect">
            <a:avLst/>
          </a:prstGeom>
          <a:solidFill>
            <a:schemeClr val="accent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2723" name="Google Shape;2723;p255"/>
          <p:cNvSpPr/>
          <p:nvPr>
            <p:ph idx="1" type="body"/>
          </p:nvPr>
        </p:nvSpPr>
        <p:spPr>
          <a:xfrm>
            <a:off x="1791624" y="3289230"/>
            <a:ext cx="683166" cy="683166"/>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100"/>
              <a:buNone/>
              <a:defRPr b="0" sz="11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4" name="Google Shape;2724;p255"/>
          <p:cNvSpPr/>
          <p:nvPr>
            <p:ph idx="2" type="body"/>
          </p:nvPr>
        </p:nvSpPr>
        <p:spPr>
          <a:xfrm>
            <a:off x="4355457" y="1590666"/>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5" name="Google Shape;2725;p255"/>
          <p:cNvSpPr/>
          <p:nvPr>
            <p:ph idx="3" type="body"/>
          </p:nvPr>
        </p:nvSpPr>
        <p:spPr>
          <a:xfrm>
            <a:off x="4349802" y="3307167"/>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6" name="Google Shape;2726;p255"/>
          <p:cNvSpPr/>
          <p:nvPr>
            <p:ph idx="4" type="body"/>
          </p:nvPr>
        </p:nvSpPr>
        <p:spPr>
          <a:xfrm>
            <a:off x="4349802" y="5033195"/>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7" name="Google Shape;2727;p255"/>
          <p:cNvSpPr txBox="1"/>
          <p:nvPr>
            <p:ph idx="5" type="body"/>
          </p:nvPr>
        </p:nvSpPr>
        <p:spPr>
          <a:xfrm>
            <a:off x="5220205" y="1461114"/>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8" name="Google Shape;2728;p255"/>
          <p:cNvSpPr txBox="1"/>
          <p:nvPr>
            <p:ph idx="6" type="body"/>
          </p:nvPr>
        </p:nvSpPr>
        <p:spPr>
          <a:xfrm>
            <a:off x="5222482" y="3187031"/>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9" name="Google Shape;2729;p255"/>
          <p:cNvSpPr txBox="1"/>
          <p:nvPr>
            <p:ph idx="7" type="body"/>
          </p:nvPr>
        </p:nvSpPr>
        <p:spPr>
          <a:xfrm>
            <a:off x="5220204" y="4904162"/>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30" name="Google Shape;2730;p255"/>
          <p:cNvSpPr txBox="1"/>
          <p:nvPr>
            <p:ph idx="8" type="body"/>
          </p:nvPr>
        </p:nvSpPr>
        <p:spPr>
          <a:xfrm>
            <a:off x="8948107" y="1847629"/>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31" name="Google Shape;2731;p255"/>
          <p:cNvSpPr txBox="1"/>
          <p:nvPr>
            <p:ph idx="9" type="body"/>
          </p:nvPr>
        </p:nvSpPr>
        <p:spPr>
          <a:xfrm>
            <a:off x="8948106" y="3531362"/>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32" name="Google Shape;2732;p255"/>
          <p:cNvSpPr txBox="1"/>
          <p:nvPr>
            <p:ph idx="13" type="body"/>
          </p:nvPr>
        </p:nvSpPr>
        <p:spPr>
          <a:xfrm>
            <a:off x="8948105" y="5314934"/>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33" name="Google Shape;2733;p255"/>
          <p:cNvSpPr txBox="1"/>
          <p:nvPr>
            <p:ph idx="14" type="body"/>
          </p:nvPr>
        </p:nvSpPr>
        <p:spPr>
          <a:xfrm>
            <a:off x="9058332" y="1318259"/>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34" name="Google Shape;2734;p255"/>
          <p:cNvSpPr txBox="1"/>
          <p:nvPr>
            <p:ph idx="15" type="body"/>
          </p:nvPr>
        </p:nvSpPr>
        <p:spPr>
          <a:xfrm>
            <a:off x="9058332" y="2992816"/>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35" name="Google Shape;2735;p255"/>
          <p:cNvSpPr txBox="1"/>
          <p:nvPr>
            <p:ph idx="16" type="body"/>
          </p:nvPr>
        </p:nvSpPr>
        <p:spPr>
          <a:xfrm>
            <a:off x="9058332" y="4770563"/>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_Slide">
  <p:cSld name="2_Blank_Slide">
    <p:spTree>
      <p:nvGrpSpPr>
        <p:cNvPr id="150" name="Shape 150"/>
        <p:cNvGrpSpPr/>
        <p:nvPr/>
      </p:nvGrpSpPr>
      <p:grpSpPr>
        <a:xfrm>
          <a:off x="0" y="0"/>
          <a:ext cx="0" cy="0"/>
          <a:chOff x="0" y="0"/>
          <a:chExt cx="0" cy="0"/>
        </a:xfrm>
      </p:grpSpPr>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Objectives">
  <p:cSld name="10_Objectives">
    <p:spTree>
      <p:nvGrpSpPr>
        <p:cNvPr id="2736" name="Shape 2736"/>
        <p:cNvGrpSpPr/>
        <p:nvPr/>
      </p:nvGrpSpPr>
      <p:grpSpPr>
        <a:xfrm>
          <a:off x="0" y="0"/>
          <a:ext cx="0" cy="0"/>
          <a:chOff x="0" y="0"/>
          <a:chExt cx="0" cy="0"/>
        </a:xfrm>
      </p:grpSpPr>
      <p:sp>
        <p:nvSpPr>
          <p:cNvPr id="2737" name="Google Shape;2737;p256"/>
          <p:cNvSpPr/>
          <p:nvPr/>
        </p:nvSpPr>
        <p:spPr>
          <a:xfrm>
            <a:off x="7035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38" name="Google Shape;2738;p256"/>
          <p:cNvSpPr/>
          <p:nvPr/>
        </p:nvSpPr>
        <p:spPr>
          <a:xfrm>
            <a:off x="351656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39" name="Google Shape;2739;p256"/>
          <p:cNvSpPr/>
          <p:nvPr/>
        </p:nvSpPr>
        <p:spPr>
          <a:xfrm>
            <a:off x="63296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40" name="Google Shape;2740;p256"/>
          <p:cNvSpPr/>
          <p:nvPr/>
        </p:nvSpPr>
        <p:spPr>
          <a:xfrm>
            <a:off x="9142662" y="1539576"/>
            <a:ext cx="2345826" cy="2649945"/>
          </a:xfrm>
          <a:custGeom>
            <a:rect b="b" l="l" r="r" t="t"/>
            <a:pathLst>
              <a:path extrusionOk="0" h="2649945" w="2345826">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41" name="Google Shape;2741;p256"/>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42" name="Google Shape;2742;p256"/>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43" name="Google Shape;2743;p256"/>
          <p:cNvSpPr/>
          <p:nvPr>
            <p:ph idx="1" type="body"/>
          </p:nvPr>
        </p:nvSpPr>
        <p:spPr>
          <a:xfrm>
            <a:off x="3885203"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4" name="Google Shape;2744;p256"/>
          <p:cNvSpPr/>
          <p:nvPr>
            <p:ph idx="2" type="body"/>
          </p:nvPr>
        </p:nvSpPr>
        <p:spPr>
          <a:xfrm>
            <a:off x="3782988"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5" name="Google Shape;2745;p256"/>
          <p:cNvSpPr/>
          <p:nvPr>
            <p:ph idx="3" type="body"/>
          </p:nvPr>
        </p:nvSpPr>
        <p:spPr>
          <a:xfrm>
            <a:off x="1075309"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6" name="Google Shape;2746;p256"/>
          <p:cNvSpPr/>
          <p:nvPr>
            <p:ph idx="4" type="body"/>
          </p:nvPr>
        </p:nvSpPr>
        <p:spPr>
          <a:xfrm>
            <a:off x="973094"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7" name="Google Shape;2747;p256"/>
          <p:cNvSpPr/>
          <p:nvPr>
            <p:ph idx="5" type="body"/>
          </p:nvPr>
        </p:nvSpPr>
        <p:spPr>
          <a:xfrm>
            <a:off x="6704306" y="1920087"/>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8" name="Google Shape;2748;p256"/>
          <p:cNvSpPr/>
          <p:nvPr>
            <p:ph idx="6" type="body"/>
          </p:nvPr>
        </p:nvSpPr>
        <p:spPr>
          <a:xfrm>
            <a:off x="6602091" y="1969386"/>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9" name="Google Shape;2749;p256"/>
          <p:cNvSpPr/>
          <p:nvPr>
            <p:ph idx="7" type="body"/>
          </p:nvPr>
        </p:nvSpPr>
        <p:spPr>
          <a:xfrm>
            <a:off x="9514460" y="1902641"/>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0" name="Google Shape;2750;p256"/>
          <p:cNvSpPr/>
          <p:nvPr>
            <p:ph idx="8" type="body"/>
          </p:nvPr>
        </p:nvSpPr>
        <p:spPr>
          <a:xfrm>
            <a:off x="9412245" y="1951940"/>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1" name="Google Shape;2751;p256"/>
          <p:cNvSpPr txBox="1"/>
          <p:nvPr>
            <p:ph idx="9" type="body"/>
          </p:nvPr>
        </p:nvSpPr>
        <p:spPr>
          <a:xfrm>
            <a:off x="585355"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2" name="Google Shape;2752;p256"/>
          <p:cNvSpPr txBox="1"/>
          <p:nvPr>
            <p:ph idx="13" type="body"/>
          </p:nvPr>
        </p:nvSpPr>
        <p:spPr>
          <a:xfrm>
            <a:off x="585355"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3" name="Google Shape;2753;p256"/>
          <p:cNvSpPr txBox="1"/>
          <p:nvPr>
            <p:ph idx="14" type="body"/>
          </p:nvPr>
        </p:nvSpPr>
        <p:spPr>
          <a:xfrm>
            <a:off x="3412720"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4" name="Google Shape;2754;p256"/>
          <p:cNvSpPr txBox="1"/>
          <p:nvPr>
            <p:ph idx="15" type="body"/>
          </p:nvPr>
        </p:nvSpPr>
        <p:spPr>
          <a:xfrm>
            <a:off x="3412720"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5" name="Google Shape;2755;p256"/>
          <p:cNvSpPr txBox="1"/>
          <p:nvPr>
            <p:ph idx="16" type="body"/>
          </p:nvPr>
        </p:nvSpPr>
        <p:spPr>
          <a:xfrm>
            <a:off x="6240085"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6" name="Google Shape;2756;p256"/>
          <p:cNvSpPr txBox="1"/>
          <p:nvPr>
            <p:ph idx="17" type="body"/>
          </p:nvPr>
        </p:nvSpPr>
        <p:spPr>
          <a:xfrm>
            <a:off x="6240085"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7" name="Google Shape;2757;p256"/>
          <p:cNvSpPr txBox="1"/>
          <p:nvPr>
            <p:ph idx="18" type="body"/>
          </p:nvPr>
        </p:nvSpPr>
        <p:spPr>
          <a:xfrm>
            <a:off x="9067450"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8" name="Google Shape;2758;p256"/>
          <p:cNvSpPr txBox="1"/>
          <p:nvPr>
            <p:ph idx="19" type="body"/>
          </p:nvPr>
        </p:nvSpPr>
        <p:spPr>
          <a:xfrm>
            <a:off x="9067450"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Objectives">
  <p:cSld name="11_Objectives">
    <p:spTree>
      <p:nvGrpSpPr>
        <p:cNvPr id="2759" name="Shape 2759"/>
        <p:cNvGrpSpPr/>
        <p:nvPr/>
      </p:nvGrpSpPr>
      <p:grpSpPr>
        <a:xfrm>
          <a:off x="0" y="0"/>
          <a:ext cx="0" cy="0"/>
          <a:chOff x="0" y="0"/>
          <a:chExt cx="0" cy="0"/>
        </a:xfrm>
      </p:grpSpPr>
      <p:sp>
        <p:nvSpPr>
          <p:cNvPr id="2760" name="Google Shape;2760;p257"/>
          <p:cNvSpPr/>
          <p:nvPr/>
        </p:nvSpPr>
        <p:spPr>
          <a:xfrm>
            <a:off x="809275" y="1387177"/>
            <a:ext cx="2077788" cy="2347158"/>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61" name="Google Shape;2761;p257"/>
          <p:cNvSpPr/>
          <p:nvPr/>
        </p:nvSpPr>
        <p:spPr>
          <a:xfrm>
            <a:off x="3655371" y="1404574"/>
            <a:ext cx="2077788" cy="2347158"/>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62" name="Google Shape;2762;p257"/>
          <p:cNvSpPr/>
          <p:nvPr/>
        </p:nvSpPr>
        <p:spPr>
          <a:xfrm>
            <a:off x="6414875" y="1387177"/>
            <a:ext cx="2077788" cy="2347158"/>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63" name="Google Shape;2763;p257"/>
          <p:cNvSpPr/>
          <p:nvPr/>
        </p:nvSpPr>
        <p:spPr>
          <a:xfrm>
            <a:off x="9260971" y="1387177"/>
            <a:ext cx="2077788" cy="2347158"/>
          </a:xfrm>
          <a:custGeom>
            <a:rect b="b" l="l" r="r" t="t"/>
            <a:pathLst>
              <a:path extrusionOk="0" h="2649945" w="2345826">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64" name="Google Shape;2764;p257"/>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65" name="Google Shape;2765;p257"/>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66" name="Google Shape;2766;p257"/>
          <p:cNvSpPr/>
          <p:nvPr>
            <p:ph idx="1" type="body"/>
          </p:nvPr>
        </p:nvSpPr>
        <p:spPr>
          <a:xfrm>
            <a:off x="3984686" y="1726520"/>
            <a:ext cx="1419158" cy="1419158"/>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7" name="Google Shape;2767;p257"/>
          <p:cNvSpPr/>
          <p:nvPr>
            <p:ph idx="2" type="body"/>
          </p:nvPr>
        </p:nvSpPr>
        <p:spPr>
          <a:xfrm>
            <a:off x="3921798" y="1825670"/>
            <a:ext cx="497382" cy="497382"/>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8" name="Google Shape;2768;p257"/>
          <p:cNvSpPr/>
          <p:nvPr>
            <p:ph idx="3" type="body"/>
          </p:nvPr>
        </p:nvSpPr>
        <p:spPr>
          <a:xfrm>
            <a:off x="1133088" y="1706697"/>
            <a:ext cx="1419158" cy="1419158"/>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9" name="Google Shape;2769;p257"/>
          <p:cNvSpPr/>
          <p:nvPr>
            <p:ph idx="4" type="body"/>
          </p:nvPr>
        </p:nvSpPr>
        <p:spPr>
          <a:xfrm>
            <a:off x="1078858" y="1808273"/>
            <a:ext cx="497382" cy="497382"/>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0" name="Google Shape;2770;p257"/>
          <p:cNvSpPr/>
          <p:nvPr>
            <p:ph idx="5" type="body"/>
          </p:nvPr>
        </p:nvSpPr>
        <p:spPr>
          <a:xfrm>
            <a:off x="6744190" y="1706697"/>
            <a:ext cx="1419158" cy="1419158"/>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1" name="Google Shape;2771;p257"/>
          <p:cNvSpPr/>
          <p:nvPr>
            <p:ph idx="6" type="body"/>
          </p:nvPr>
        </p:nvSpPr>
        <p:spPr>
          <a:xfrm>
            <a:off x="6687355" y="1816987"/>
            <a:ext cx="497382" cy="497382"/>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2" name="Google Shape;2772;p257"/>
          <p:cNvSpPr/>
          <p:nvPr>
            <p:ph idx="7" type="body"/>
          </p:nvPr>
        </p:nvSpPr>
        <p:spPr>
          <a:xfrm>
            <a:off x="9587942" y="1706697"/>
            <a:ext cx="1419158" cy="1419158"/>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3" name="Google Shape;2773;p257"/>
          <p:cNvSpPr/>
          <p:nvPr>
            <p:ph idx="8" type="body"/>
          </p:nvPr>
        </p:nvSpPr>
        <p:spPr>
          <a:xfrm>
            <a:off x="9530555" y="1799541"/>
            <a:ext cx="497382" cy="497382"/>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4" name="Google Shape;2774;p257"/>
          <p:cNvSpPr txBox="1"/>
          <p:nvPr>
            <p:ph idx="9" type="body"/>
          </p:nvPr>
        </p:nvSpPr>
        <p:spPr>
          <a:xfrm>
            <a:off x="585355" y="41068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5" name="Google Shape;2775;p257"/>
          <p:cNvSpPr txBox="1"/>
          <p:nvPr>
            <p:ph idx="13" type="body"/>
          </p:nvPr>
        </p:nvSpPr>
        <p:spPr>
          <a:xfrm>
            <a:off x="585355" y="470936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6" name="Google Shape;2776;p257"/>
          <p:cNvSpPr txBox="1"/>
          <p:nvPr>
            <p:ph idx="14" type="body"/>
          </p:nvPr>
        </p:nvSpPr>
        <p:spPr>
          <a:xfrm>
            <a:off x="3412720" y="41068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7" name="Google Shape;2777;p257"/>
          <p:cNvSpPr txBox="1"/>
          <p:nvPr>
            <p:ph idx="15" type="body"/>
          </p:nvPr>
        </p:nvSpPr>
        <p:spPr>
          <a:xfrm>
            <a:off x="3412720" y="470936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8" name="Google Shape;2778;p257"/>
          <p:cNvSpPr txBox="1"/>
          <p:nvPr>
            <p:ph idx="16" type="body"/>
          </p:nvPr>
        </p:nvSpPr>
        <p:spPr>
          <a:xfrm>
            <a:off x="6240085" y="41020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9" name="Google Shape;2779;p257"/>
          <p:cNvSpPr txBox="1"/>
          <p:nvPr>
            <p:ph idx="17" type="body"/>
          </p:nvPr>
        </p:nvSpPr>
        <p:spPr>
          <a:xfrm>
            <a:off x="6240085" y="4704561"/>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80" name="Google Shape;2780;p257"/>
          <p:cNvSpPr txBox="1"/>
          <p:nvPr>
            <p:ph idx="18" type="body"/>
          </p:nvPr>
        </p:nvSpPr>
        <p:spPr>
          <a:xfrm>
            <a:off x="9067450" y="41020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81" name="Google Shape;2781;p257"/>
          <p:cNvSpPr txBox="1"/>
          <p:nvPr>
            <p:ph idx="19" type="body"/>
          </p:nvPr>
        </p:nvSpPr>
        <p:spPr>
          <a:xfrm>
            <a:off x="9067450" y="4704561"/>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Objectives">
  <p:cSld name="12_Objectives">
    <p:spTree>
      <p:nvGrpSpPr>
        <p:cNvPr id="2782" name="Shape 2782"/>
        <p:cNvGrpSpPr/>
        <p:nvPr/>
      </p:nvGrpSpPr>
      <p:grpSpPr>
        <a:xfrm>
          <a:off x="0" y="0"/>
          <a:ext cx="0" cy="0"/>
          <a:chOff x="0" y="0"/>
          <a:chExt cx="0" cy="0"/>
        </a:xfrm>
      </p:grpSpPr>
      <p:sp>
        <p:nvSpPr>
          <p:cNvPr id="2783" name="Google Shape;2783;p258"/>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84" name="Google Shape;2784;p258"/>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85" name="Google Shape;2785;p258"/>
          <p:cNvSpPr txBox="1"/>
          <p:nvPr>
            <p:ph idx="1" type="body"/>
          </p:nvPr>
        </p:nvSpPr>
        <p:spPr>
          <a:xfrm>
            <a:off x="585355" y="34972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86" name="Google Shape;2786;p258"/>
          <p:cNvSpPr txBox="1"/>
          <p:nvPr>
            <p:ph idx="2" type="body"/>
          </p:nvPr>
        </p:nvSpPr>
        <p:spPr>
          <a:xfrm>
            <a:off x="585355" y="409976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87" name="Google Shape;2787;p258"/>
          <p:cNvSpPr txBox="1"/>
          <p:nvPr>
            <p:ph idx="3" type="body"/>
          </p:nvPr>
        </p:nvSpPr>
        <p:spPr>
          <a:xfrm>
            <a:off x="3412720" y="34972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88" name="Google Shape;2788;p258"/>
          <p:cNvSpPr txBox="1"/>
          <p:nvPr>
            <p:ph idx="4" type="body"/>
          </p:nvPr>
        </p:nvSpPr>
        <p:spPr>
          <a:xfrm>
            <a:off x="3412720" y="409976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89" name="Google Shape;2789;p258"/>
          <p:cNvSpPr txBox="1"/>
          <p:nvPr>
            <p:ph idx="5" type="body"/>
          </p:nvPr>
        </p:nvSpPr>
        <p:spPr>
          <a:xfrm>
            <a:off x="6240085" y="34924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0" name="Google Shape;2790;p258"/>
          <p:cNvSpPr txBox="1"/>
          <p:nvPr>
            <p:ph idx="6" type="body"/>
          </p:nvPr>
        </p:nvSpPr>
        <p:spPr>
          <a:xfrm>
            <a:off x="6240085" y="4094961"/>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1" name="Google Shape;2791;p258"/>
          <p:cNvSpPr txBox="1"/>
          <p:nvPr>
            <p:ph idx="7" type="body"/>
          </p:nvPr>
        </p:nvSpPr>
        <p:spPr>
          <a:xfrm>
            <a:off x="9067450" y="34924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2" name="Google Shape;2792;p258"/>
          <p:cNvSpPr txBox="1"/>
          <p:nvPr>
            <p:ph idx="8" type="body"/>
          </p:nvPr>
        </p:nvSpPr>
        <p:spPr>
          <a:xfrm>
            <a:off x="9067450" y="4094961"/>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atch the following">
  <p:cSld name="1_Match the following">
    <p:spTree>
      <p:nvGrpSpPr>
        <p:cNvPr id="2793" name="Shape 2793"/>
        <p:cNvGrpSpPr/>
        <p:nvPr/>
      </p:nvGrpSpPr>
      <p:grpSpPr>
        <a:xfrm>
          <a:off x="0" y="0"/>
          <a:ext cx="0" cy="0"/>
          <a:chOff x="0" y="0"/>
          <a:chExt cx="0" cy="0"/>
        </a:xfrm>
      </p:grpSpPr>
      <p:sp>
        <p:nvSpPr>
          <p:cNvPr id="2794" name="Google Shape;2794;p25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95" name="Google Shape;2795;p259"/>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96" name="Google Shape;2796;p259"/>
          <p:cNvSpPr txBox="1"/>
          <p:nvPr>
            <p:ph idx="1" type="body"/>
          </p:nvPr>
        </p:nvSpPr>
        <p:spPr>
          <a:xfrm>
            <a:off x="1576999" y="1419668"/>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7" name="Google Shape;2797;p259"/>
          <p:cNvSpPr txBox="1"/>
          <p:nvPr>
            <p:ph idx="2" type="body"/>
          </p:nvPr>
        </p:nvSpPr>
        <p:spPr>
          <a:xfrm>
            <a:off x="1584961" y="2367710"/>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8" name="Google Shape;2798;p259"/>
          <p:cNvSpPr txBox="1"/>
          <p:nvPr>
            <p:ph idx="3" type="body"/>
          </p:nvPr>
        </p:nvSpPr>
        <p:spPr>
          <a:xfrm>
            <a:off x="1552069" y="3317493"/>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9" name="Google Shape;2799;p259"/>
          <p:cNvSpPr txBox="1"/>
          <p:nvPr>
            <p:ph idx="4" type="body"/>
          </p:nvPr>
        </p:nvSpPr>
        <p:spPr>
          <a:xfrm>
            <a:off x="1570881" y="4280762"/>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0" name="Google Shape;2800;p259"/>
          <p:cNvSpPr txBox="1"/>
          <p:nvPr>
            <p:ph idx="5" type="body"/>
          </p:nvPr>
        </p:nvSpPr>
        <p:spPr>
          <a:xfrm>
            <a:off x="1570880" y="5213917"/>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1" name="Google Shape;2801;p259"/>
          <p:cNvSpPr txBox="1"/>
          <p:nvPr>
            <p:ph idx="6" type="body"/>
          </p:nvPr>
        </p:nvSpPr>
        <p:spPr>
          <a:xfrm>
            <a:off x="5033062" y="149625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2" name="Google Shape;2802;p259"/>
          <p:cNvSpPr txBox="1"/>
          <p:nvPr>
            <p:ph idx="7" type="body"/>
          </p:nvPr>
        </p:nvSpPr>
        <p:spPr>
          <a:xfrm>
            <a:off x="5033063" y="242518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3" name="Google Shape;2803;p259"/>
          <p:cNvSpPr txBox="1"/>
          <p:nvPr>
            <p:ph idx="8" type="body"/>
          </p:nvPr>
        </p:nvSpPr>
        <p:spPr>
          <a:xfrm>
            <a:off x="5033064" y="3389572"/>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4" name="Google Shape;2804;p259"/>
          <p:cNvSpPr txBox="1"/>
          <p:nvPr>
            <p:ph idx="9" type="body"/>
          </p:nvPr>
        </p:nvSpPr>
        <p:spPr>
          <a:xfrm>
            <a:off x="5033065" y="4353960"/>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5" name="Google Shape;2805;p259"/>
          <p:cNvSpPr txBox="1"/>
          <p:nvPr>
            <p:ph idx="13" type="body"/>
          </p:nvPr>
        </p:nvSpPr>
        <p:spPr>
          <a:xfrm>
            <a:off x="5033065" y="5288669"/>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ros &amp; Cons">
  <p:cSld name="1_Pros &amp; Cons">
    <p:spTree>
      <p:nvGrpSpPr>
        <p:cNvPr id="2806" name="Shape 2806"/>
        <p:cNvGrpSpPr/>
        <p:nvPr/>
      </p:nvGrpSpPr>
      <p:grpSpPr>
        <a:xfrm>
          <a:off x="0" y="0"/>
          <a:ext cx="0" cy="0"/>
          <a:chOff x="0" y="0"/>
          <a:chExt cx="0" cy="0"/>
        </a:xfrm>
      </p:grpSpPr>
      <p:sp>
        <p:nvSpPr>
          <p:cNvPr id="2807" name="Google Shape;2807;p260"/>
          <p:cNvSpPr/>
          <p:nvPr/>
        </p:nvSpPr>
        <p:spPr>
          <a:xfrm>
            <a:off x="705717" y="570936"/>
            <a:ext cx="5230886" cy="1642106"/>
          </a:xfrm>
          <a:custGeom>
            <a:rect b="b" l="l" r="r" t="t"/>
            <a:pathLst>
              <a:path extrusionOk="0" h="1313289" w="4183448">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08" name="Google Shape;2808;p260"/>
          <p:cNvSpPr/>
          <p:nvPr/>
        </p:nvSpPr>
        <p:spPr>
          <a:xfrm>
            <a:off x="6095999" y="796701"/>
            <a:ext cx="4979587" cy="1582256"/>
          </a:xfrm>
          <a:custGeom>
            <a:rect b="b" l="l" r="r" t="t"/>
            <a:pathLst>
              <a:path extrusionOk="0" h="1329284" w="4183448">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09" name="Google Shape;2809;p260"/>
          <p:cNvSpPr/>
          <p:nvPr/>
        </p:nvSpPr>
        <p:spPr>
          <a:xfrm>
            <a:off x="6884662" y="4958948"/>
            <a:ext cx="4770090" cy="935671"/>
          </a:xfrm>
          <a:prstGeom prst="homePlate">
            <a:avLst>
              <a:gd fmla="val 4451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810" name="Google Shape;2810;p260"/>
          <p:cNvGrpSpPr/>
          <p:nvPr/>
        </p:nvGrpSpPr>
        <p:grpSpPr>
          <a:xfrm>
            <a:off x="940561" y="2162360"/>
            <a:ext cx="4049937" cy="2542738"/>
            <a:chOff x="940561" y="1812131"/>
            <a:chExt cx="4049937" cy="2542738"/>
          </a:xfrm>
        </p:grpSpPr>
        <p:sp>
          <p:nvSpPr>
            <p:cNvPr id="2811" name="Google Shape;2811;p260"/>
            <p:cNvSpPr/>
            <p:nvPr/>
          </p:nvSpPr>
          <p:spPr>
            <a:xfrm>
              <a:off x="940561" y="1812131"/>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812" name="Google Shape;2812;p260"/>
            <p:cNvSpPr/>
            <p:nvPr/>
          </p:nvSpPr>
          <p:spPr>
            <a:xfrm>
              <a:off x="940561" y="2713630"/>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813" name="Google Shape;2813;p260"/>
            <p:cNvSpPr/>
            <p:nvPr/>
          </p:nvSpPr>
          <p:spPr>
            <a:xfrm>
              <a:off x="940561" y="3615129"/>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grpSp>
      <p:grpSp>
        <p:nvGrpSpPr>
          <p:cNvPr id="2814" name="Google Shape;2814;p260"/>
          <p:cNvGrpSpPr/>
          <p:nvPr/>
        </p:nvGrpSpPr>
        <p:grpSpPr>
          <a:xfrm>
            <a:off x="7204565" y="2162360"/>
            <a:ext cx="4049937" cy="2542738"/>
            <a:chOff x="7204565" y="2322318"/>
            <a:chExt cx="4049937" cy="2542738"/>
          </a:xfrm>
        </p:grpSpPr>
        <p:sp>
          <p:nvSpPr>
            <p:cNvPr id="2815" name="Google Shape;2815;p260"/>
            <p:cNvSpPr/>
            <p:nvPr/>
          </p:nvSpPr>
          <p:spPr>
            <a:xfrm>
              <a:off x="7204565" y="2322318"/>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2816" name="Google Shape;2816;p260"/>
            <p:cNvSpPr/>
            <p:nvPr/>
          </p:nvSpPr>
          <p:spPr>
            <a:xfrm>
              <a:off x="7204565" y="3223817"/>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2817" name="Google Shape;2817;p260"/>
            <p:cNvSpPr/>
            <p:nvPr/>
          </p:nvSpPr>
          <p:spPr>
            <a:xfrm>
              <a:off x="7204565" y="4125316"/>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grpSp>
      <p:sp>
        <p:nvSpPr>
          <p:cNvPr id="2818" name="Google Shape;2818;p260"/>
          <p:cNvSpPr txBox="1"/>
          <p:nvPr/>
        </p:nvSpPr>
        <p:spPr>
          <a:xfrm>
            <a:off x="2811854" y="818937"/>
            <a:ext cx="113665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Play"/>
                <a:ea typeface="Play"/>
                <a:cs typeface="Play"/>
                <a:sym typeface="Play"/>
              </a:rPr>
              <a:t>Pros</a:t>
            </a:r>
            <a:endParaRPr b="1" sz="3600">
              <a:solidFill>
                <a:schemeClr val="lt1"/>
              </a:solidFill>
              <a:latin typeface="Play"/>
              <a:ea typeface="Play"/>
              <a:cs typeface="Play"/>
              <a:sym typeface="Play"/>
            </a:endParaRPr>
          </a:p>
        </p:txBody>
      </p:sp>
      <p:sp>
        <p:nvSpPr>
          <p:cNvPr id="2819" name="Google Shape;2819;p260"/>
          <p:cNvSpPr txBox="1"/>
          <p:nvPr/>
        </p:nvSpPr>
        <p:spPr>
          <a:xfrm>
            <a:off x="8134146" y="992886"/>
            <a:ext cx="123783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Play"/>
                <a:ea typeface="Play"/>
                <a:cs typeface="Play"/>
                <a:sym typeface="Play"/>
              </a:rPr>
              <a:t>Cons</a:t>
            </a:r>
            <a:endParaRPr b="1" sz="3600">
              <a:solidFill>
                <a:schemeClr val="lt1"/>
              </a:solidFill>
              <a:latin typeface="Play"/>
              <a:ea typeface="Play"/>
              <a:cs typeface="Play"/>
              <a:sym typeface="Play"/>
            </a:endParaRPr>
          </a:p>
        </p:txBody>
      </p:sp>
      <p:sp>
        <p:nvSpPr>
          <p:cNvPr id="2820" name="Google Shape;2820;p260"/>
          <p:cNvSpPr/>
          <p:nvPr/>
        </p:nvSpPr>
        <p:spPr>
          <a:xfrm rot="10800000">
            <a:off x="515938" y="4958947"/>
            <a:ext cx="4791401" cy="935671"/>
          </a:xfrm>
          <a:prstGeom prst="homePlate">
            <a:avLst>
              <a:gd fmla="val 4451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821" name="Google Shape;2821;p260"/>
          <p:cNvGrpSpPr/>
          <p:nvPr/>
        </p:nvGrpSpPr>
        <p:grpSpPr>
          <a:xfrm>
            <a:off x="517952" y="2079340"/>
            <a:ext cx="839091" cy="839091"/>
            <a:chOff x="9277350" y="-850900"/>
            <a:chExt cx="1243118" cy="1243118"/>
          </a:xfrm>
        </p:grpSpPr>
        <p:sp>
          <p:nvSpPr>
            <p:cNvPr id="2822" name="Google Shape;2822;p260"/>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823" name="Google Shape;2823;p260"/>
            <p:cNvGrpSpPr/>
            <p:nvPr/>
          </p:nvGrpSpPr>
          <p:grpSpPr>
            <a:xfrm>
              <a:off x="9499624" y="-628626"/>
              <a:ext cx="798571" cy="798571"/>
              <a:chOff x="8559800" y="-698500"/>
              <a:chExt cx="558800" cy="558800"/>
            </a:xfrm>
          </p:grpSpPr>
          <p:sp>
            <p:nvSpPr>
              <p:cNvPr id="2824" name="Google Shape;2824;p260"/>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25" name="Google Shape;2825;p260"/>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826" name="Google Shape;2826;p260"/>
          <p:cNvGrpSpPr/>
          <p:nvPr/>
        </p:nvGrpSpPr>
        <p:grpSpPr>
          <a:xfrm>
            <a:off x="517952" y="3001484"/>
            <a:ext cx="839091" cy="839091"/>
            <a:chOff x="9277350" y="-850900"/>
            <a:chExt cx="1243118" cy="1243118"/>
          </a:xfrm>
        </p:grpSpPr>
        <p:sp>
          <p:nvSpPr>
            <p:cNvPr id="2827" name="Google Shape;2827;p260"/>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828" name="Google Shape;2828;p260"/>
            <p:cNvGrpSpPr/>
            <p:nvPr/>
          </p:nvGrpSpPr>
          <p:grpSpPr>
            <a:xfrm>
              <a:off x="9499624" y="-628626"/>
              <a:ext cx="798571" cy="798571"/>
              <a:chOff x="8559800" y="-698500"/>
              <a:chExt cx="558800" cy="558800"/>
            </a:xfrm>
          </p:grpSpPr>
          <p:sp>
            <p:nvSpPr>
              <p:cNvPr id="2829" name="Google Shape;2829;p260"/>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30" name="Google Shape;2830;p260"/>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831" name="Google Shape;2831;p260"/>
          <p:cNvGrpSpPr/>
          <p:nvPr/>
        </p:nvGrpSpPr>
        <p:grpSpPr>
          <a:xfrm>
            <a:off x="517952" y="3923628"/>
            <a:ext cx="839091" cy="839091"/>
            <a:chOff x="9277350" y="-850900"/>
            <a:chExt cx="1243118" cy="1243118"/>
          </a:xfrm>
        </p:grpSpPr>
        <p:sp>
          <p:nvSpPr>
            <p:cNvPr id="2832" name="Google Shape;2832;p260"/>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833" name="Google Shape;2833;p260"/>
            <p:cNvGrpSpPr/>
            <p:nvPr/>
          </p:nvGrpSpPr>
          <p:grpSpPr>
            <a:xfrm>
              <a:off x="9499624" y="-628626"/>
              <a:ext cx="798571" cy="798571"/>
              <a:chOff x="8559800" y="-698500"/>
              <a:chExt cx="558800" cy="558800"/>
            </a:xfrm>
          </p:grpSpPr>
          <p:sp>
            <p:nvSpPr>
              <p:cNvPr id="2834" name="Google Shape;2834;p260"/>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35" name="Google Shape;2835;p260"/>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836" name="Google Shape;2836;p260"/>
          <p:cNvGrpSpPr/>
          <p:nvPr/>
        </p:nvGrpSpPr>
        <p:grpSpPr>
          <a:xfrm>
            <a:off x="4985717" y="764067"/>
            <a:ext cx="739740" cy="739740"/>
            <a:chOff x="4276786" y="1375502"/>
            <a:chExt cx="474283" cy="474283"/>
          </a:xfrm>
        </p:grpSpPr>
        <p:sp>
          <p:nvSpPr>
            <p:cNvPr id="2837" name="Google Shape;2837;p260"/>
            <p:cNvSpPr/>
            <p:nvPr/>
          </p:nvSpPr>
          <p:spPr>
            <a:xfrm>
              <a:off x="4276786" y="1375502"/>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838" name="Google Shape;2838;p260"/>
            <p:cNvGrpSpPr/>
            <p:nvPr/>
          </p:nvGrpSpPr>
          <p:grpSpPr>
            <a:xfrm>
              <a:off x="4370921" y="1480133"/>
              <a:ext cx="286013" cy="265021"/>
              <a:chOff x="2982913" y="6350"/>
              <a:chExt cx="346075" cy="320675"/>
            </a:xfrm>
          </p:grpSpPr>
          <p:sp>
            <p:nvSpPr>
              <p:cNvPr id="2839" name="Google Shape;2839;p260"/>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40" name="Google Shape;2840;p260"/>
              <p:cNvSpPr/>
              <p:nvPr/>
            </p:nvSpPr>
            <p:spPr>
              <a:xfrm>
                <a:off x="2982913" y="146050"/>
                <a:ext cx="76200" cy="180975"/>
              </a:xfrm>
              <a:prstGeom prst="rect">
                <a:avLst/>
              </a:pr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41" name="Google Shape;2841;p260"/>
              <p:cNvSpPr/>
              <p:nvPr/>
            </p:nvSpPr>
            <p:spPr>
              <a:xfrm>
                <a:off x="3021013" y="288925"/>
                <a:ext cx="15875" cy="14288"/>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842" name="Google Shape;2842;p260"/>
          <p:cNvGrpSpPr/>
          <p:nvPr/>
        </p:nvGrpSpPr>
        <p:grpSpPr>
          <a:xfrm>
            <a:off x="6291402" y="970744"/>
            <a:ext cx="739740" cy="739740"/>
            <a:chOff x="7393577" y="1019186"/>
            <a:chExt cx="474283" cy="474283"/>
          </a:xfrm>
        </p:grpSpPr>
        <p:sp>
          <p:nvSpPr>
            <p:cNvPr id="2843" name="Google Shape;2843;p260"/>
            <p:cNvSpPr/>
            <p:nvPr/>
          </p:nvSpPr>
          <p:spPr>
            <a:xfrm>
              <a:off x="7393577" y="1019186"/>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844" name="Google Shape;2844;p260"/>
            <p:cNvGrpSpPr/>
            <p:nvPr/>
          </p:nvGrpSpPr>
          <p:grpSpPr>
            <a:xfrm flipH="1" rot="10800000">
              <a:off x="7487712" y="1123817"/>
              <a:ext cx="286013" cy="265021"/>
              <a:chOff x="2982913" y="6350"/>
              <a:chExt cx="346075" cy="320675"/>
            </a:xfrm>
          </p:grpSpPr>
          <p:sp>
            <p:nvSpPr>
              <p:cNvPr id="2845" name="Google Shape;2845;p260"/>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no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46" name="Google Shape;2846;p260"/>
              <p:cNvSpPr/>
              <p:nvPr/>
            </p:nvSpPr>
            <p:spPr>
              <a:xfrm>
                <a:off x="2982913" y="146050"/>
                <a:ext cx="76200" cy="180975"/>
              </a:xfrm>
              <a:prstGeom prst="rect">
                <a:avLst/>
              </a:prstGeom>
              <a:solidFill>
                <a:srgbClr val="FFFFFF"/>
              </a:solid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47" name="Google Shape;2847;p260"/>
              <p:cNvSpPr/>
              <p:nvPr/>
            </p:nvSpPr>
            <p:spPr>
              <a:xfrm>
                <a:off x="3021013" y="288925"/>
                <a:ext cx="15875" cy="14288"/>
              </a:xfrm>
              <a:prstGeom prst="ellipse">
                <a:avLst/>
              </a:prstGeom>
              <a:solidFill>
                <a:schemeClr val="dk2"/>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848" name="Google Shape;2848;p260"/>
          <p:cNvGrpSpPr/>
          <p:nvPr/>
        </p:nvGrpSpPr>
        <p:grpSpPr>
          <a:xfrm>
            <a:off x="10859614" y="2079340"/>
            <a:ext cx="839091" cy="839091"/>
            <a:chOff x="10859614" y="2160620"/>
            <a:chExt cx="839091" cy="839091"/>
          </a:xfrm>
        </p:grpSpPr>
        <p:grpSp>
          <p:nvGrpSpPr>
            <p:cNvPr id="2849" name="Google Shape;2849;p260"/>
            <p:cNvGrpSpPr/>
            <p:nvPr/>
          </p:nvGrpSpPr>
          <p:grpSpPr>
            <a:xfrm>
              <a:off x="10859614" y="2160620"/>
              <a:ext cx="839091" cy="839091"/>
              <a:chOff x="9277350" y="-850900"/>
              <a:chExt cx="1243118" cy="1243118"/>
            </a:xfrm>
          </p:grpSpPr>
          <p:sp>
            <p:nvSpPr>
              <p:cNvPr id="2850" name="Google Shape;2850;p260"/>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51" name="Google Shape;2851;p260"/>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2852" name="Google Shape;2852;p260"/>
            <p:cNvGrpSpPr/>
            <p:nvPr/>
          </p:nvGrpSpPr>
          <p:grpSpPr>
            <a:xfrm>
              <a:off x="11160063" y="2459977"/>
              <a:ext cx="238192" cy="240377"/>
              <a:chOff x="6300788" y="2890838"/>
              <a:chExt cx="346075" cy="349250"/>
            </a:xfrm>
          </p:grpSpPr>
          <p:cxnSp>
            <p:nvCxnSpPr>
              <p:cNvPr id="2853" name="Google Shape;2853;p260"/>
              <p:cNvCxnSpPr/>
              <p:nvPr/>
            </p:nvCxnSpPr>
            <p:spPr>
              <a:xfrm>
                <a:off x="6300788" y="2890838"/>
                <a:ext cx="346075" cy="349250"/>
              </a:xfrm>
              <a:prstGeom prst="straightConnector1">
                <a:avLst/>
              </a:prstGeom>
              <a:noFill/>
              <a:ln cap="rnd" cmpd="sng" w="15875">
                <a:solidFill>
                  <a:schemeClr val="lt1"/>
                </a:solidFill>
                <a:prstDash val="solid"/>
                <a:round/>
                <a:headEnd len="sm" w="sm" type="none"/>
                <a:tailEnd len="sm" w="sm" type="none"/>
              </a:ln>
            </p:spPr>
          </p:cxnSp>
          <p:cxnSp>
            <p:nvCxnSpPr>
              <p:cNvPr id="2854" name="Google Shape;2854;p260"/>
              <p:cNvCxnSpPr/>
              <p:nvPr/>
            </p:nvCxnSpPr>
            <p:spPr>
              <a:xfrm flipH="1">
                <a:off x="6300788" y="2890838"/>
                <a:ext cx="346075" cy="349250"/>
              </a:xfrm>
              <a:prstGeom prst="straightConnector1">
                <a:avLst/>
              </a:prstGeom>
              <a:noFill/>
              <a:ln cap="rnd" cmpd="sng" w="15875">
                <a:solidFill>
                  <a:schemeClr val="lt1"/>
                </a:solidFill>
                <a:prstDash val="solid"/>
                <a:round/>
                <a:headEnd len="sm" w="sm" type="none"/>
                <a:tailEnd len="sm" w="sm" type="none"/>
              </a:ln>
            </p:spPr>
          </p:cxnSp>
        </p:grpSp>
      </p:grpSp>
      <p:grpSp>
        <p:nvGrpSpPr>
          <p:cNvPr id="2855" name="Google Shape;2855;p260"/>
          <p:cNvGrpSpPr/>
          <p:nvPr/>
        </p:nvGrpSpPr>
        <p:grpSpPr>
          <a:xfrm>
            <a:off x="10859614" y="3001484"/>
            <a:ext cx="839091" cy="839091"/>
            <a:chOff x="10859614" y="3082764"/>
            <a:chExt cx="839091" cy="839091"/>
          </a:xfrm>
        </p:grpSpPr>
        <p:grpSp>
          <p:nvGrpSpPr>
            <p:cNvPr id="2856" name="Google Shape;2856;p260"/>
            <p:cNvGrpSpPr/>
            <p:nvPr/>
          </p:nvGrpSpPr>
          <p:grpSpPr>
            <a:xfrm>
              <a:off x="10859614" y="3082764"/>
              <a:ext cx="839091" cy="839091"/>
              <a:chOff x="9277350" y="-850900"/>
              <a:chExt cx="1243118" cy="1243118"/>
            </a:xfrm>
          </p:grpSpPr>
          <p:sp>
            <p:nvSpPr>
              <p:cNvPr id="2857" name="Google Shape;2857;p260"/>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58" name="Google Shape;2858;p260"/>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2859" name="Google Shape;2859;p260"/>
            <p:cNvGrpSpPr/>
            <p:nvPr/>
          </p:nvGrpSpPr>
          <p:grpSpPr>
            <a:xfrm>
              <a:off x="11160063" y="3382121"/>
              <a:ext cx="238192" cy="240377"/>
              <a:chOff x="6300788" y="2890838"/>
              <a:chExt cx="346075" cy="349250"/>
            </a:xfrm>
          </p:grpSpPr>
          <p:cxnSp>
            <p:nvCxnSpPr>
              <p:cNvPr id="2860" name="Google Shape;2860;p260"/>
              <p:cNvCxnSpPr/>
              <p:nvPr/>
            </p:nvCxnSpPr>
            <p:spPr>
              <a:xfrm>
                <a:off x="6300788" y="2890838"/>
                <a:ext cx="346075" cy="349250"/>
              </a:xfrm>
              <a:prstGeom prst="straightConnector1">
                <a:avLst/>
              </a:prstGeom>
              <a:noFill/>
              <a:ln cap="rnd" cmpd="sng" w="15875">
                <a:solidFill>
                  <a:schemeClr val="lt1"/>
                </a:solidFill>
                <a:prstDash val="solid"/>
                <a:round/>
                <a:headEnd len="sm" w="sm" type="none"/>
                <a:tailEnd len="sm" w="sm" type="none"/>
              </a:ln>
            </p:spPr>
          </p:cxnSp>
          <p:cxnSp>
            <p:nvCxnSpPr>
              <p:cNvPr id="2861" name="Google Shape;2861;p260"/>
              <p:cNvCxnSpPr/>
              <p:nvPr/>
            </p:nvCxnSpPr>
            <p:spPr>
              <a:xfrm flipH="1">
                <a:off x="6300788" y="2890838"/>
                <a:ext cx="346075" cy="349250"/>
              </a:xfrm>
              <a:prstGeom prst="straightConnector1">
                <a:avLst/>
              </a:prstGeom>
              <a:noFill/>
              <a:ln cap="rnd" cmpd="sng" w="15875">
                <a:solidFill>
                  <a:schemeClr val="lt1"/>
                </a:solidFill>
                <a:prstDash val="solid"/>
                <a:round/>
                <a:headEnd len="sm" w="sm" type="none"/>
                <a:tailEnd len="sm" w="sm" type="none"/>
              </a:ln>
            </p:spPr>
          </p:cxnSp>
        </p:grpSp>
      </p:grpSp>
      <p:grpSp>
        <p:nvGrpSpPr>
          <p:cNvPr id="2862" name="Google Shape;2862;p260"/>
          <p:cNvGrpSpPr/>
          <p:nvPr/>
        </p:nvGrpSpPr>
        <p:grpSpPr>
          <a:xfrm>
            <a:off x="10859614" y="3923628"/>
            <a:ext cx="839091" cy="839091"/>
            <a:chOff x="10859614" y="4004908"/>
            <a:chExt cx="839091" cy="839091"/>
          </a:xfrm>
        </p:grpSpPr>
        <p:grpSp>
          <p:nvGrpSpPr>
            <p:cNvPr id="2863" name="Google Shape;2863;p260"/>
            <p:cNvGrpSpPr/>
            <p:nvPr/>
          </p:nvGrpSpPr>
          <p:grpSpPr>
            <a:xfrm>
              <a:off x="10859614" y="4004908"/>
              <a:ext cx="839091" cy="839091"/>
              <a:chOff x="9277350" y="-850900"/>
              <a:chExt cx="1243118" cy="1243118"/>
            </a:xfrm>
          </p:grpSpPr>
          <p:sp>
            <p:nvSpPr>
              <p:cNvPr id="2864" name="Google Shape;2864;p260"/>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65" name="Google Shape;2865;p260"/>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2866" name="Google Shape;2866;p260"/>
            <p:cNvGrpSpPr/>
            <p:nvPr/>
          </p:nvGrpSpPr>
          <p:grpSpPr>
            <a:xfrm>
              <a:off x="11160063" y="4304265"/>
              <a:ext cx="238192" cy="240377"/>
              <a:chOff x="6300788" y="2890838"/>
              <a:chExt cx="346075" cy="349250"/>
            </a:xfrm>
          </p:grpSpPr>
          <p:cxnSp>
            <p:nvCxnSpPr>
              <p:cNvPr id="2867" name="Google Shape;2867;p260"/>
              <p:cNvCxnSpPr/>
              <p:nvPr/>
            </p:nvCxnSpPr>
            <p:spPr>
              <a:xfrm>
                <a:off x="6300788" y="2890838"/>
                <a:ext cx="346075" cy="349250"/>
              </a:xfrm>
              <a:prstGeom prst="straightConnector1">
                <a:avLst/>
              </a:prstGeom>
              <a:noFill/>
              <a:ln cap="rnd" cmpd="sng" w="15875">
                <a:solidFill>
                  <a:schemeClr val="lt1"/>
                </a:solidFill>
                <a:prstDash val="solid"/>
                <a:round/>
                <a:headEnd len="sm" w="sm" type="none"/>
                <a:tailEnd len="sm" w="sm" type="none"/>
              </a:ln>
            </p:spPr>
          </p:cxnSp>
          <p:cxnSp>
            <p:nvCxnSpPr>
              <p:cNvPr id="2868" name="Google Shape;2868;p260"/>
              <p:cNvCxnSpPr/>
              <p:nvPr/>
            </p:nvCxnSpPr>
            <p:spPr>
              <a:xfrm flipH="1">
                <a:off x="6300788" y="2890838"/>
                <a:ext cx="346075" cy="349250"/>
              </a:xfrm>
              <a:prstGeom prst="straightConnector1">
                <a:avLst/>
              </a:prstGeom>
              <a:noFill/>
              <a:ln cap="rnd" cmpd="sng" w="15875">
                <a:solidFill>
                  <a:schemeClr val="lt1"/>
                </a:solidFill>
                <a:prstDash val="solid"/>
                <a:round/>
                <a:headEnd len="sm" w="sm" type="none"/>
                <a:tailEnd len="sm" w="sm" type="none"/>
              </a:ln>
            </p:spPr>
          </p:cxnSp>
        </p:grpSp>
      </p:grpSp>
      <p:sp>
        <p:nvSpPr>
          <p:cNvPr id="2869" name="Google Shape;2869;p260"/>
          <p:cNvSpPr txBox="1"/>
          <p:nvPr>
            <p:ph idx="1" type="body"/>
          </p:nvPr>
        </p:nvSpPr>
        <p:spPr>
          <a:xfrm>
            <a:off x="1533873" y="2316786"/>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0" name="Google Shape;2870;p260"/>
          <p:cNvSpPr txBox="1"/>
          <p:nvPr>
            <p:ph idx="2" type="body"/>
          </p:nvPr>
        </p:nvSpPr>
        <p:spPr>
          <a:xfrm>
            <a:off x="1528974" y="3218285"/>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1" name="Google Shape;2871;p260"/>
          <p:cNvSpPr txBox="1"/>
          <p:nvPr>
            <p:ph idx="3" type="body"/>
          </p:nvPr>
        </p:nvSpPr>
        <p:spPr>
          <a:xfrm>
            <a:off x="1507076" y="4127729"/>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2" name="Google Shape;2872;p260"/>
          <p:cNvSpPr txBox="1"/>
          <p:nvPr>
            <p:ph idx="4" type="body"/>
          </p:nvPr>
        </p:nvSpPr>
        <p:spPr>
          <a:xfrm>
            <a:off x="7576594" y="23237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3" name="Google Shape;2873;p260"/>
          <p:cNvSpPr txBox="1"/>
          <p:nvPr>
            <p:ph idx="5" type="body"/>
          </p:nvPr>
        </p:nvSpPr>
        <p:spPr>
          <a:xfrm>
            <a:off x="7571695" y="3225267"/>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4" name="Google Shape;2874;p260"/>
          <p:cNvSpPr txBox="1"/>
          <p:nvPr>
            <p:ph idx="6" type="body"/>
          </p:nvPr>
        </p:nvSpPr>
        <p:spPr>
          <a:xfrm>
            <a:off x="7549797" y="4134711"/>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5" name="Google Shape;2875;p260"/>
          <p:cNvSpPr txBox="1"/>
          <p:nvPr>
            <p:ph idx="7" type="body"/>
          </p:nvPr>
        </p:nvSpPr>
        <p:spPr>
          <a:xfrm>
            <a:off x="1207012" y="5211338"/>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6" name="Google Shape;2876;p260"/>
          <p:cNvSpPr txBox="1"/>
          <p:nvPr>
            <p:ph idx="8" type="body"/>
          </p:nvPr>
        </p:nvSpPr>
        <p:spPr>
          <a:xfrm>
            <a:off x="7914995" y="5211339"/>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7" name="Google Shape;2877;p260"/>
          <p:cNvSpPr/>
          <p:nvPr>
            <p:ph idx="9" type="pic"/>
          </p:nvPr>
        </p:nvSpPr>
        <p:spPr>
          <a:xfrm>
            <a:off x="4016737" y="2063533"/>
            <a:ext cx="4111625" cy="3803650"/>
          </a:xfrm>
          <a:prstGeom prst="rect">
            <a:avLst/>
          </a:prstGeom>
          <a:noFill/>
          <a:ln>
            <a:noFill/>
          </a:ln>
        </p:spPr>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cellaneous">
  <p:cSld name="11_Miscellaneous">
    <p:spTree>
      <p:nvGrpSpPr>
        <p:cNvPr id="2878" name="Shape 2878"/>
        <p:cNvGrpSpPr/>
        <p:nvPr/>
      </p:nvGrpSpPr>
      <p:grpSpPr>
        <a:xfrm>
          <a:off x="0" y="0"/>
          <a:ext cx="0" cy="0"/>
          <a:chOff x="0" y="0"/>
          <a:chExt cx="0" cy="0"/>
        </a:xfrm>
      </p:grpSpPr>
      <p:sp>
        <p:nvSpPr>
          <p:cNvPr id="2879" name="Google Shape;2879;p261"/>
          <p:cNvSpPr/>
          <p:nvPr>
            <p:ph idx="2" type="pic"/>
          </p:nvPr>
        </p:nvSpPr>
        <p:spPr>
          <a:xfrm>
            <a:off x="0" y="-7067"/>
            <a:ext cx="12192000" cy="3743325"/>
          </a:xfrm>
          <a:prstGeom prst="rect">
            <a:avLst/>
          </a:prstGeom>
          <a:noFill/>
          <a:ln>
            <a:noFill/>
          </a:ln>
        </p:spPr>
      </p:sp>
      <p:sp>
        <p:nvSpPr>
          <p:cNvPr id="2880" name="Google Shape;2880;p261"/>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81" name="Google Shape;2881;p261"/>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2" name="Google Shape;2882;p261"/>
          <p:cNvSpPr/>
          <p:nvPr/>
        </p:nvSpPr>
        <p:spPr>
          <a:xfrm>
            <a:off x="8530349" y="2029906"/>
            <a:ext cx="2487614" cy="2487612"/>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83" name="Google Shape;2883;p261"/>
          <p:cNvSpPr/>
          <p:nvPr/>
        </p:nvSpPr>
        <p:spPr>
          <a:xfrm>
            <a:off x="4586515" y="1366010"/>
            <a:ext cx="3018972" cy="3018970"/>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84" name="Google Shape;2884;p261"/>
          <p:cNvSpPr/>
          <p:nvPr/>
        </p:nvSpPr>
        <p:spPr>
          <a:xfrm>
            <a:off x="1174038" y="2029906"/>
            <a:ext cx="2487614" cy="2487612"/>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85" name="Google Shape;2885;p261"/>
          <p:cNvSpPr/>
          <p:nvPr>
            <p:ph idx="3" type="pic"/>
          </p:nvPr>
        </p:nvSpPr>
        <p:spPr>
          <a:xfrm>
            <a:off x="1612900" y="2468563"/>
            <a:ext cx="1612900" cy="1611312"/>
          </a:xfrm>
          <a:prstGeom prst="ellipse">
            <a:avLst/>
          </a:prstGeom>
          <a:noFill/>
          <a:ln>
            <a:noFill/>
          </a:ln>
        </p:spPr>
      </p:sp>
      <p:sp>
        <p:nvSpPr>
          <p:cNvPr id="2886" name="Google Shape;2886;p261"/>
          <p:cNvSpPr/>
          <p:nvPr>
            <p:ph idx="4" type="pic"/>
          </p:nvPr>
        </p:nvSpPr>
        <p:spPr>
          <a:xfrm>
            <a:off x="5067302" y="1846150"/>
            <a:ext cx="2057398" cy="2055372"/>
          </a:xfrm>
          <a:prstGeom prst="ellipse">
            <a:avLst/>
          </a:prstGeom>
          <a:noFill/>
          <a:ln>
            <a:noFill/>
          </a:ln>
        </p:spPr>
      </p:sp>
      <p:sp>
        <p:nvSpPr>
          <p:cNvPr id="2887" name="Google Shape;2887;p261"/>
          <p:cNvSpPr/>
          <p:nvPr>
            <p:ph idx="5" type="pic"/>
          </p:nvPr>
        </p:nvSpPr>
        <p:spPr>
          <a:xfrm>
            <a:off x="8966200" y="2468264"/>
            <a:ext cx="1612900" cy="1611312"/>
          </a:xfrm>
          <a:prstGeom prst="ellipse">
            <a:avLst/>
          </a:prstGeom>
          <a:noFill/>
          <a:ln>
            <a:noFill/>
          </a:ln>
        </p:spPr>
      </p:sp>
      <p:sp>
        <p:nvSpPr>
          <p:cNvPr id="2888" name="Google Shape;2888;p261"/>
          <p:cNvSpPr txBox="1"/>
          <p:nvPr>
            <p:ph idx="6" type="body"/>
          </p:nvPr>
        </p:nvSpPr>
        <p:spPr>
          <a:xfrm>
            <a:off x="1174040"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9" name="Google Shape;2889;p261"/>
          <p:cNvSpPr txBox="1"/>
          <p:nvPr>
            <p:ph idx="7" type="body"/>
          </p:nvPr>
        </p:nvSpPr>
        <p:spPr>
          <a:xfrm>
            <a:off x="1174039"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0" name="Google Shape;2890;p261"/>
          <p:cNvSpPr txBox="1"/>
          <p:nvPr>
            <p:ph idx="8" type="body"/>
          </p:nvPr>
        </p:nvSpPr>
        <p:spPr>
          <a:xfrm>
            <a:off x="4933156"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1" name="Google Shape;2891;p261"/>
          <p:cNvSpPr txBox="1"/>
          <p:nvPr>
            <p:ph idx="9" type="body"/>
          </p:nvPr>
        </p:nvSpPr>
        <p:spPr>
          <a:xfrm>
            <a:off x="4933155"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2" name="Google Shape;2892;p261"/>
          <p:cNvSpPr txBox="1"/>
          <p:nvPr>
            <p:ph idx="13" type="body"/>
          </p:nvPr>
        </p:nvSpPr>
        <p:spPr>
          <a:xfrm>
            <a:off x="8692272" y="4618524"/>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3" name="Google Shape;2893;p261"/>
          <p:cNvSpPr txBox="1"/>
          <p:nvPr>
            <p:ph idx="14" type="body"/>
          </p:nvPr>
        </p:nvSpPr>
        <p:spPr>
          <a:xfrm>
            <a:off x="8692271" y="5000531"/>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Miscellaneous">
  <p:cSld name="13_Miscellaneous">
    <p:spTree>
      <p:nvGrpSpPr>
        <p:cNvPr id="2894" name="Shape 2894"/>
        <p:cNvGrpSpPr/>
        <p:nvPr/>
      </p:nvGrpSpPr>
      <p:grpSpPr>
        <a:xfrm>
          <a:off x="0" y="0"/>
          <a:ext cx="0" cy="0"/>
          <a:chOff x="0" y="0"/>
          <a:chExt cx="0" cy="0"/>
        </a:xfrm>
      </p:grpSpPr>
      <p:pic>
        <p:nvPicPr>
          <p:cNvPr id="2895" name="Google Shape;2895;p262"/>
          <p:cNvPicPr preferRelativeResize="0"/>
          <p:nvPr/>
        </p:nvPicPr>
        <p:blipFill rotWithShape="1">
          <a:blip r:embed="rId2">
            <a:alphaModFix/>
          </a:blip>
          <a:srcRect b="0" l="0" r="0" t="0"/>
          <a:stretch/>
        </p:blipFill>
        <p:spPr>
          <a:xfrm>
            <a:off x="1967780" y="1408471"/>
            <a:ext cx="8256439" cy="5079644"/>
          </a:xfrm>
          <a:prstGeom prst="rect">
            <a:avLst/>
          </a:prstGeom>
          <a:noFill/>
          <a:ln>
            <a:noFill/>
          </a:ln>
        </p:spPr>
      </p:pic>
      <p:sp>
        <p:nvSpPr>
          <p:cNvPr id="2896" name="Google Shape;2896;p262"/>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97" name="Google Shape;2897;p262"/>
          <p:cNvSpPr/>
          <p:nvPr/>
        </p:nvSpPr>
        <p:spPr>
          <a:xfrm>
            <a:off x="0" y="2553432"/>
            <a:ext cx="336244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98" name="Google Shape;2898;p262"/>
          <p:cNvSpPr/>
          <p:nvPr/>
        </p:nvSpPr>
        <p:spPr>
          <a:xfrm rot="10800000">
            <a:off x="8759118" y="4234001"/>
            <a:ext cx="3432882" cy="67745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99" name="Google Shape;2899;p262"/>
          <p:cNvSpPr/>
          <p:nvPr/>
        </p:nvSpPr>
        <p:spPr>
          <a:xfrm rot="10800000">
            <a:off x="8804520" y="2553433"/>
            <a:ext cx="338747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00" name="Google Shape;2900;p262"/>
          <p:cNvSpPr/>
          <p:nvPr/>
        </p:nvSpPr>
        <p:spPr>
          <a:xfrm>
            <a:off x="59839" y="4252314"/>
            <a:ext cx="3364562" cy="640826"/>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01" name="Google Shape;2901;p262"/>
          <p:cNvSpPr/>
          <p:nvPr/>
        </p:nvSpPr>
        <p:spPr>
          <a:xfrm rot="10800000">
            <a:off x="3480993" y="2553432"/>
            <a:ext cx="1201145" cy="661084"/>
          </a:xfrm>
          <a:prstGeom prst="rect">
            <a:avLst/>
          </a:prstGeom>
          <a:gradFill>
            <a:gsLst>
              <a:gs pos="0">
                <a:schemeClr val="lt1"/>
              </a:gs>
              <a:gs pos="41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02" name="Google Shape;2902;p262"/>
          <p:cNvSpPr/>
          <p:nvPr/>
        </p:nvSpPr>
        <p:spPr>
          <a:xfrm>
            <a:off x="7391962" y="4242185"/>
            <a:ext cx="1357596" cy="661084"/>
          </a:xfrm>
          <a:prstGeom prst="rect">
            <a:avLst/>
          </a:prstGeom>
          <a:gradFill>
            <a:gsLst>
              <a:gs pos="0">
                <a:schemeClr val="lt1"/>
              </a:gs>
              <a:gs pos="41000">
                <a:schemeClr val="accent6"/>
              </a:gs>
              <a:gs pos="100000">
                <a:schemeClr val="accent6"/>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03" name="Google Shape;2903;p262"/>
          <p:cNvSpPr/>
          <p:nvPr/>
        </p:nvSpPr>
        <p:spPr>
          <a:xfrm rot="10800000">
            <a:off x="3480993" y="4242185"/>
            <a:ext cx="1201145" cy="661084"/>
          </a:xfrm>
          <a:prstGeom prst="rect">
            <a:avLst/>
          </a:prstGeom>
          <a:gradFill>
            <a:gsLst>
              <a:gs pos="0">
                <a:schemeClr val="lt1"/>
              </a:gs>
              <a:gs pos="45000">
                <a:schemeClr val="accent1"/>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04" name="Google Shape;2904;p262"/>
          <p:cNvSpPr/>
          <p:nvPr/>
        </p:nvSpPr>
        <p:spPr>
          <a:xfrm>
            <a:off x="7391962" y="2553432"/>
            <a:ext cx="1357596" cy="661084"/>
          </a:xfrm>
          <a:prstGeom prst="rect">
            <a:avLst/>
          </a:prstGeom>
          <a:gradFill>
            <a:gsLst>
              <a:gs pos="0">
                <a:schemeClr val="lt1"/>
              </a:gs>
              <a:gs pos="37000">
                <a:schemeClr val="accent2"/>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05" name="Google Shape;2905;p262"/>
          <p:cNvSpPr/>
          <p:nvPr>
            <p:ph idx="1" type="body"/>
          </p:nvPr>
        </p:nvSpPr>
        <p:spPr>
          <a:xfrm>
            <a:off x="3046841" y="2519594"/>
            <a:ext cx="705700" cy="680615"/>
          </a:xfrm>
          <a:prstGeom prst="ellipse">
            <a:avLst/>
          </a:prstGeom>
          <a:solidFill>
            <a:schemeClr val="dk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6" name="Google Shape;2906;p262"/>
          <p:cNvSpPr/>
          <p:nvPr>
            <p:ph idx="2" type="body"/>
          </p:nvPr>
        </p:nvSpPr>
        <p:spPr>
          <a:xfrm>
            <a:off x="3064125" y="4241323"/>
            <a:ext cx="705700" cy="680615"/>
          </a:xfrm>
          <a:prstGeom prst="ellipse">
            <a:avLst/>
          </a:prstGeom>
          <a:solidFill>
            <a:schemeClr val="accent1"/>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7" name="Google Shape;2907;p262"/>
          <p:cNvSpPr/>
          <p:nvPr>
            <p:ph idx="3" type="body"/>
          </p:nvPr>
        </p:nvSpPr>
        <p:spPr>
          <a:xfrm>
            <a:off x="8415668" y="2533901"/>
            <a:ext cx="705700" cy="680615"/>
          </a:xfrm>
          <a:prstGeom prst="ellipse">
            <a:avLst/>
          </a:prstGeom>
          <a:solidFill>
            <a:schemeClr val="accent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8" name="Google Shape;2908;p262"/>
          <p:cNvSpPr/>
          <p:nvPr>
            <p:ph idx="4" type="body"/>
          </p:nvPr>
        </p:nvSpPr>
        <p:spPr>
          <a:xfrm>
            <a:off x="8432952" y="4255630"/>
            <a:ext cx="705700" cy="680615"/>
          </a:xfrm>
          <a:prstGeom prst="ellipse">
            <a:avLst/>
          </a:prstGeom>
          <a:solidFill>
            <a:schemeClr val="accent6"/>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9" name="Google Shape;2909;p262"/>
          <p:cNvSpPr txBox="1"/>
          <p:nvPr>
            <p:ph idx="5" type="body"/>
          </p:nvPr>
        </p:nvSpPr>
        <p:spPr>
          <a:xfrm>
            <a:off x="9181476" y="4357281"/>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0" name="Google Shape;2910;p262"/>
          <p:cNvSpPr txBox="1"/>
          <p:nvPr>
            <p:ph idx="6" type="body"/>
          </p:nvPr>
        </p:nvSpPr>
        <p:spPr>
          <a:xfrm>
            <a:off x="9181476" y="2668530"/>
            <a:ext cx="2555960"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1" name="Google Shape;2911;p262"/>
          <p:cNvSpPr txBox="1"/>
          <p:nvPr>
            <p:ph idx="7" type="body"/>
          </p:nvPr>
        </p:nvSpPr>
        <p:spPr>
          <a:xfrm>
            <a:off x="444561" y="4357284"/>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2" name="Google Shape;2912;p262"/>
          <p:cNvSpPr txBox="1"/>
          <p:nvPr>
            <p:ph idx="8" type="body"/>
          </p:nvPr>
        </p:nvSpPr>
        <p:spPr>
          <a:xfrm>
            <a:off x="444561" y="2668533"/>
            <a:ext cx="2555960"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3" name="Google Shape;2913;p262"/>
          <p:cNvSpPr txBox="1"/>
          <p:nvPr>
            <p:ph idx="9" type="body"/>
          </p:nvPr>
        </p:nvSpPr>
        <p:spPr>
          <a:xfrm>
            <a:off x="3794998" y="2620448"/>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4" name="Google Shape;2914;p262"/>
          <p:cNvSpPr txBox="1"/>
          <p:nvPr>
            <p:ph idx="13" type="body"/>
          </p:nvPr>
        </p:nvSpPr>
        <p:spPr>
          <a:xfrm>
            <a:off x="3800003" y="4318105"/>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5" name="Google Shape;2915;p262"/>
          <p:cNvSpPr txBox="1"/>
          <p:nvPr>
            <p:ph idx="14" type="body"/>
          </p:nvPr>
        </p:nvSpPr>
        <p:spPr>
          <a:xfrm>
            <a:off x="7558752" y="4311785"/>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6" name="Google Shape;2916;p262"/>
          <p:cNvSpPr txBox="1"/>
          <p:nvPr>
            <p:ph idx="15" type="body"/>
          </p:nvPr>
        </p:nvSpPr>
        <p:spPr>
          <a:xfrm>
            <a:off x="7543796" y="2610683"/>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7" name="Google Shape;2917;p262"/>
          <p:cNvSpPr/>
          <p:nvPr>
            <p:ph idx="16" type="chart"/>
          </p:nvPr>
        </p:nvSpPr>
        <p:spPr>
          <a:xfrm>
            <a:off x="4566105" y="2178405"/>
            <a:ext cx="3087953" cy="3057093"/>
          </a:xfrm>
          <a:prstGeom prst="ellipse">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2800"/>
              <a:buFont typeface="Arial"/>
              <a:buNone/>
              <a:defRPr b="0" i="0" sz="2800" u="none" cap="none" strike="noStrike">
                <a:solidFill>
                  <a:schemeClr val="dk1"/>
                </a:solidFill>
                <a:latin typeface="Open Sans"/>
                <a:ea typeface="Open Sans"/>
                <a:cs typeface="Open Sans"/>
                <a:sym typeface="Open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918" name="Google Shape;2918;p262"/>
          <p:cNvSpPr/>
          <p:nvPr>
            <p:ph idx="17" type="pic"/>
          </p:nvPr>
        </p:nvSpPr>
        <p:spPr>
          <a:xfrm>
            <a:off x="4918662" y="2520431"/>
            <a:ext cx="2382838" cy="2382838"/>
          </a:xfrm>
          <a:prstGeom prst="ellipse">
            <a:avLst/>
          </a:prstGeom>
          <a:noFill/>
          <a:ln>
            <a:noFill/>
          </a:ln>
        </p:spPr>
      </p:sp>
      <p:sp>
        <p:nvSpPr>
          <p:cNvPr id="2919" name="Google Shape;2919;p262"/>
          <p:cNvSpPr/>
          <p:nvPr/>
        </p:nvSpPr>
        <p:spPr>
          <a:xfrm>
            <a:off x="5241098" y="2874208"/>
            <a:ext cx="1700870" cy="1700868"/>
          </a:xfrm>
          <a:prstGeom prst="ellipse">
            <a:avLst/>
          </a:prstGeom>
          <a:solidFill>
            <a:schemeClr val="dk2">
              <a:alpha val="69803"/>
            </a:schemeClr>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20" name="Google Shape;2920;p262"/>
          <p:cNvSpPr/>
          <p:nvPr>
            <p:ph idx="18" type="body"/>
          </p:nvPr>
        </p:nvSpPr>
        <p:spPr>
          <a:xfrm>
            <a:off x="5788612" y="3385482"/>
            <a:ext cx="642937" cy="642938"/>
          </a:xfrm>
          <a:prstGeom prst="ellipse">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1" name="Google Shape;2921;p262"/>
          <p:cNvSpPr txBox="1"/>
          <p:nvPr>
            <p:ph idx="19" type="subTitle"/>
          </p:nvPr>
        </p:nvSpPr>
        <p:spPr>
          <a:xfrm>
            <a:off x="360000" y="854284"/>
            <a:ext cx="11484000" cy="461665"/>
          </a:xfrm>
          <a:prstGeom prst="rect">
            <a:avLst/>
          </a:prstGeom>
          <a:noFill/>
          <a:ln>
            <a:noFill/>
          </a:ln>
        </p:spPr>
        <p:txBody>
          <a:bodyPr anchorCtr="0" anchor="t" bIns="45700" lIns="91425" spcFirstLastPara="1" rIns="91425" wrap="square" tIns="45700">
            <a:spAutoFit/>
          </a:bodyPr>
          <a:lstStyle>
            <a:lvl1pPr lvl="0" algn="ct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Miscellaneous">
  <p:cSld name="14_Miscellaneous">
    <p:spTree>
      <p:nvGrpSpPr>
        <p:cNvPr id="2922" name="Shape 2922"/>
        <p:cNvGrpSpPr/>
        <p:nvPr/>
      </p:nvGrpSpPr>
      <p:grpSpPr>
        <a:xfrm>
          <a:off x="0" y="0"/>
          <a:ext cx="0" cy="0"/>
          <a:chOff x="0" y="0"/>
          <a:chExt cx="0" cy="0"/>
        </a:xfrm>
      </p:grpSpPr>
      <p:sp>
        <p:nvSpPr>
          <p:cNvPr id="2923" name="Google Shape;2923;p263"/>
          <p:cNvSpPr/>
          <p:nvPr/>
        </p:nvSpPr>
        <p:spPr>
          <a:xfrm>
            <a:off x="6117716" y="2109011"/>
            <a:ext cx="3677724" cy="3677724"/>
          </a:xfrm>
          <a:prstGeom prst="ellipse">
            <a:avLst/>
          </a:prstGeom>
          <a:gradFill>
            <a:gsLst>
              <a:gs pos="0">
                <a:srgbClr val="FFE7E8"/>
              </a:gs>
              <a:gs pos="100000">
                <a:srgbClr val="FFE7E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24" name="Google Shape;2924;p263"/>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25" name="Google Shape;2925;p263"/>
          <p:cNvSpPr/>
          <p:nvPr/>
        </p:nvSpPr>
        <p:spPr>
          <a:xfrm>
            <a:off x="2558536" y="1849120"/>
            <a:ext cx="4510410" cy="4510408"/>
          </a:xfrm>
          <a:prstGeom prst="ellipse">
            <a:avLst/>
          </a:prstGeom>
          <a:gradFill>
            <a:gsLst>
              <a:gs pos="0">
                <a:srgbClr val="FDE6D1"/>
              </a:gs>
              <a:gs pos="100000">
                <a:srgbClr val="FDE6D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26" name="Google Shape;2926;p263"/>
          <p:cNvSpPr/>
          <p:nvPr/>
        </p:nvSpPr>
        <p:spPr>
          <a:xfrm>
            <a:off x="4751220" y="-1407341"/>
            <a:ext cx="5536427" cy="5536427"/>
          </a:xfrm>
          <a:prstGeom prst="ellipse">
            <a:avLst/>
          </a:prstGeom>
          <a:gradFill>
            <a:gsLst>
              <a:gs pos="0">
                <a:srgbClr val="FCDFD3"/>
              </a:gs>
              <a:gs pos="100000">
                <a:srgbClr val="FCDFD3">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27" name="Google Shape;2927;p263"/>
          <p:cNvSpPr/>
          <p:nvPr/>
        </p:nvSpPr>
        <p:spPr>
          <a:xfrm>
            <a:off x="2917009" y="2207593"/>
            <a:ext cx="3793462" cy="3793460"/>
          </a:xfrm>
          <a:prstGeom prst="ellipse">
            <a:avLst/>
          </a:prstGeom>
          <a:gradFill>
            <a:gsLst>
              <a:gs pos="0">
                <a:srgbClr val="F9B678"/>
              </a:gs>
              <a:gs pos="100000">
                <a:srgbClr val="F9B67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28" name="Google Shape;2928;p263"/>
          <p:cNvSpPr/>
          <p:nvPr/>
        </p:nvSpPr>
        <p:spPr>
          <a:xfrm>
            <a:off x="5285099" y="-873462"/>
            <a:ext cx="4468669" cy="4468669"/>
          </a:xfrm>
          <a:prstGeom prst="ellipse">
            <a:avLst/>
          </a:prstGeom>
          <a:gradFill>
            <a:gsLst>
              <a:gs pos="0">
                <a:srgbClr val="F7A27D"/>
              </a:gs>
              <a:gs pos="100000">
                <a:srgbClr val="F7A27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29" name="Google Shape;2929;p263"/>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30" name="Google Shape;2930;p263"/>
          <p:cNvSpPr/>
          <p:nvPr/>
        </p:nvSpPr>
        <p:spPr>
          <a:xfrm>
            <a:off x="6472360" y="2463655"/>
            <a:ext cx="2968436" cy="2968436"/>
          </a:xfrm>
          <a:prstGeom prst="ellipse">
            <a:avLst/>
          </a:prstGeom>
          <a:gradFill>
            <a:gsLst>
              <a:gs pos="0">
                <a:srgbClr val="FFB7BB"/>
              </a:gs>
              <a:gs pos="100000">
                <a:srgbClr val="FFB7BB">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31" name="Google Shape;2931;p263"/>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32" name="Google Shape;2932;p263"/>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33" name="Google Shape;2933;p263"/>
          <p:cNvSpPr/>
          <p:nvPr/>
        </p:nvSpPr>
        <p:spPr>
          <a:xfrm>
            <a:off x="3282813" y="2573397"/>
            <a:ext cx="3061854" cy="3061852"/>
          </a:xfrm>
          <a:prstGeom prst="ellipse">
            <a:avLst/>
          </a:prstGeom>
          <a:gradFill>
            <a:gsLst>
              <a:gs pos="0">
                <a:schemeClr val="accent2"/>
              </a:gs>
              <a:gs pos="100000">
                <a:srgbClr val="F6872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34" name="Google Shape;2934;p263"/>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35" name="Google Shape;2935;p263"/>
          <p:cNvSpPr/>
          <p:nvPr/>
        </p:nvSpPr>
        <p:spPr>
          <a:xfrm>
            <a:off x="5818974" y="-339586"/>
            <a:ext cx="3400918" cy="3400918"/>
          </a:xfrm>
          <a:prstGeom prst="ellipse">
            <a:avLst/>
          </a:prstGeom>
          <a:gradFill>
            <a:gsLst>
              <a:gs pos="0">
                <a:schemeClr val="accent1"/>
              </a:gs>
              <a:gs pos="100000">
                <a:srgbClr val="F2672A">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36" name="Google Shape;2936;p263"/>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37" name="Google Shape;2937;p263"/>
          <p:cNvSpPr/>
          <p:nvPr/>
        </p:nvSpPr>
        <p:spPr>
          <a:xfrm>
            <a:off x="6827000" y="2818297"/>
            <a:ext cx="2259154" cy="2259154"/>
          </a:xfrm>
          <a:prstGeom prst="ellipse">
            <a:avLst/>
          </a:prstGeom>
          <a:gradFill>
            <a:gsLst>
              <a:gs pos="0">
                <a:srgbClr val="FF878F"/>
              </a:gs>
              <a:gs pos="100000">
                <a:srgbClr val="FF878F">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38" name="Google Shape;2938;p263"/>
          <p:cNvSpPr/>
          <p:nvPr/>
        </p:nvSpPr>
        <p:spPr>
          <a:xfrm>
            <a:off x="7275528" y="3266823"/>
            <a:ext cx="1362099" cy="1362099"/>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39" name="Google Shape;2939;p263"/>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40" name="Google Shape;2940;p263"/>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41" name="Google Shape;2941;p263"/>
          <p:cNvSpPr/>
          <p:nvPr>
            <p:ph idx="3" type="body"/>
          </p:nvPr>
        </p:nvSpPr>
        <p:spPr>
          <a:xfrm>
            <a:off x="7494147" y="3505538"/>
            <a:ext cx="865347" cy="865347"/>
          </a:xfrm>
          <a:prstGeom prst="ellipse">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Clr>
                <a:schemeClr val="dk1"/>
              </a:buClr>
              <a:buSzPts val="1200"/>
              <a:buNone/>
              <a:defRPr b="1"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42" name="Google Shape;2942;p263"/>
          <p:cNvSpPr/>
          <p:nvPr>
            <p:ph idx="4"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43" name="Google Shape;2943;p263"/>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44" name="Google Shape;2944;p263"/>
          <p:cNvSpPr txBox="1"/>
          <p:nvPr>
            <p:ph idx="5"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Miscellaneous">
  <p:cSld name="17_Miscellaneous">
    <p:spTree>
      <p:nvGrpSpPr>
        <p:cNvPr id="2945" name="Shape 2945"/>
        <p:cNvGrpSpPr/>
        <p:nvPr/>
      </p:nvGrpSpPr>
      <p:grpSpPr>
        <a:xfrm>
          <a:off x="0" y="0"/>
          <a:ext cx="0" cy="0"/>
          <a:chOff x="0" y="0"/>
          <a:chExt cx="0" cy="0"/>
        </a:xfrm>
      </p:grpSpPr>
      <p:sp>
        <p:nvSpPr>
          <p:cNvPr id="2946" name="Google Shape;2946;p264"/>
          <p:cNvSpPr/>
          <p:nvPr/>
        </p:nvSpPr>
        <p:spPr>
          <a:xfrm>
            <a:off x="0" y="1"/>
            <a:ext cx="6095999" cy="344469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47" name="Google Shape;2947;p264"/>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48" name="Google Shape;2948;p264"/>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49" name="Google Shape;2949;p264"/>
          <p:cNvSpPr txBox="1"/>
          <p:nvPr>
            <p:ph idx="1" type="body"/>
          </p:nvPr>
        </p:nvSpPr>
        <p:spPr>
          <a:xfrm>
            <a:off x="531266" y="1941453"/>
            <a:ext cx="4870073" cy="105960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0" name="Google Shape;2950;p264"/>
          <p:cNvSpPr/>
          <p:nvPr/>
        </p:nvSpPr>
        <p:spPr>
          <a:xfrm>
            <a:off x="4591343"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51" name="Google Shape;2951;p264"/>
          <p:cNvSpPr/>
          <p:nvPr/>
        </p:nvSpPr>
        <p:spPr>
          <a:xfrm>
            <a:off x="10333248"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52" name="Google Shape;2952;p264"/>
          <p:cNvSpPr/>
          <p:nvPr/>
        </p:nvSpPr>
        <p:spPr>
          <a:xfrm>
            <a:off x="10333248" y="1070242"/>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53" name="Google Shape;2953;p264"/>
          <p:cNvSpPr/>
          <p:nvPr/>
        </p:nvSpPr>
        <p:spPr>
          <a:xfrm>
            <a:off x="6244390" y="1194785"/>
            <a:ext cx="5431674" cy="224990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54" name="Google Shape;2954;p264"/>
          <p:cNvSpPr/>
          <p:nvPr/>
        </p:nvSpPr>
        <p:spPr>
          <a:xfrm>
            <a:off x="6257843" y="3950017"/>
            <a:ext cx="5431674" cy="224990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55" name="Google Shape;2955;p264"/>
          <p:cNvSpPr/>
          <p:nvPr/>
        </p:nvSpPr>
        <p:spPr>
          <a:xfrm>
            <a:off x="515938" y="3950017"/>
            <a:ext cx="5431674" cy="22499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956" name="Google Shape;2956;p264"/>
          <p:cNvCxnSpPr/>
          <p:nvPr/>
        </p:nvCxnSpPr>
        <p:spPr>
          <a:xfrm>
            <a:off x="502483" y="3697354"/>
            <a:ext cx="11173581" cy="0"/>
          </a:xfrm>
          <a:prstGeom prst="straightConnector1">
            <a:avLst/>
          </a:prstGeom>
          <a:noFill/>
          <a:ln cap="flat" cmpd="sng" w="12700">
            <a:solidFill>
              <a:srgbClr val="BFBFBF"/>
            </a:solidFill>
            <a:prstDash val="lgDash"/>
            <a:round/>
            <a:headEnd len="sm" w="sm" type="none"/>
            <a:tailEnd len="sm" w="sm" type="none"/>
          </a:ln>
        </p:spPr>
      </p:cxnSp>
      <p:sp>
        <p:nvSpPr>
          <p:cNvPr id="2957" name="Google Shape;2957;p264"/>
          <p:cNvSpPr/>
          <p:nvPr/>
        </p:nvSpPr>
        <p:spPr>
          <a:xfrm rot="10800000">
            <a:off x="10333248" y="1070242"/>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58" name="Google Shape;2958;p264"/>
          <p:cNvSpPr/>
          <p:nvPr/>
        </p:nvSpPr>
        <p:spPr>
          <a:xfrm rot="10800000">
            <a:off x="10333248"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59" name="Google Shape;2959;p264"/>
          <p:cNvSpPr/>
          <p:nvPr/>
        </p:nvSpPr>
        <p:spPr>
          <a:xfrm rot="10800000">
            <a:off x="4591343"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60" name="Google Shape;2960;p264"/>
          <p:cNvSpPr txBox="1"/>
          <p:nvPr>
            <p:ph idx="2" type="body"/>
          </p:nvPr>
        </p:nvSpPr>
        <p:spPr>
          <a:xfrm>
            <a:off x="948484" y="4385838"/>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1" name="Google Shape;2961;p264"/>
          <p:cNvSpPr txBox="1"/>
          <p:nvPr>
            <p:ph idx="3" type="body"/>
          </p:nvPr>
        </p:nvSpPr>
        <p:spPr>
          <a:xfrm>
            <a:off x="2440863" y="4385837"/>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2" name="Google Shape;2962;p264"/>
          <p:cNvSpPr txBox="1"/>
          <p:nvPr>
            <p:ph idx="4" type="body"/>
          </p:nvPr>
        </p:nvSpPr>
        <p:spPr>
          <a:xfrm>
            <a:off x="2440863" y="4965801"/>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3" name="Google Shape;2963;p264"/>
          <p:cNvSpPr txBox="1"/>
          <p:nvPr>
            <p:ph idx="5" type="body"/>
          </p:nvPr>
        </p:nvSpPr>
        <p:spPr>
          <a:xfrm>
            <a:off x="6699913" y="1666855"/>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4" name="Google Shape;2964;p264"/>
          <p:cNvSpPr txBox="1"/>
          <p:nvPr>
            <p:ph idx="6" type="body"/>
          </p:nvPr>
        </p:nvSpPr>
        <p:spPr>
          <a:xfrm>
            <a:off x="8192292" y="1666854"/>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5" name="Google Shape;2965;p264"/>
          <p:cNvSpPr txBox="1"/>
          <p:nvPr>
            <p:ph idx="7" type="body"/>
          </p:nvPr>
        </p:nvSpPr>
        <p:spPr>
          <a:xfrm>
            <a:off x="8192292" y="2246818"/>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6" name="Google Shape;2966;p264"/>
          <p:cNvSpPr txBox="1"/>
          <p:nvPr>
            <p:ph idx="8" type="body"/>
          </p:nvPr>
        </p:nvSpPr>
        <p:spPr>
          <a:xfrm>
            <a:off x="6677189" y="4370267"/>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7" name="Google Shape;2967;p264"/>
          <p:cNvSpPr txBox="1"/>
          <p:nvPr>
            <p:ph idx="9" type="body"/>
          </p:nvPr>
        </p:nvSpPr>
        <p:spPr>
          <a:xfrm>
            <a:off x="8169568" y="4370266"/>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8" name="Google Shape;2968;p264"/>
          <p:cNvSpPr txBox="1"/>
          <p:nvPr>
            <p:ph idx="13" type="body"/>
          </p:nvPr>
        </p:nvSpPr>
        <p:spPr>
          <a:xfrm>
            <a:off x="8169568" y="4950230"/>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9" name="Google Shape;2969;p264"/>
          <p:cNvSpPr txBox="1"/>
          <p:nvPr>
            <p:ph idx="14" type="body"/>
          </p:nvPr>
        </p:nvSpPr>
        <p:spPr>
          <a:xfrm>
            <a:off x="10948771" y="1206541"/>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70" name="Google Shape;2970;p264"/>
          <p:cNvSpPr txBox="1"/>
          <p:nvPr>
            <p:ph idx="15" type="body"/>
          </p:nvPr>
        </p:nvSpPr>
        <p:spPr>
          <a:xfrm>
            <a:off x="5200965" y="3977509"/>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71" name="Google Shape;2971;p264"/>
          <p:cNvSpPr txBox="1"/>
          <p:nvPr>
            <p:ph idx="16" type="body"/>
          </p:nvPr>
        </p:nvSpPr>
        <p:spPr>
          <a:xfrm>
            <a:off x="10954488" y="3971617"/>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972" name="Shape 2972"/>
        <p:cNvGrpSpPr/>
        <p:nvPr/>
      </p:nvGrpSpPr>
      <p:grpSpPr>
        <a:xfrm>
          <a:off x="0" y="0"/>
          <a:ext cx="0" cy="0"/>
          <a:chOff x="0" y="0"/>
          <a:chExt cx="0" cy="0"/>
        </a:xfrm>
      </p:grpSpPr>
      <p:sp>
        <p:nvSpPr>
          <p:cNvPr id="2973" name="Google Shape;2973;p26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74" name="Google Shape;2974;p26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75" name="Google Shape;2975;p26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976" name="Google Shape;2976;p265"/>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977" name="Google Shape;2977;p265"/>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2978" name="Google Shape;2978;p265"/>
          <p:cNvPicPr preferRelativeResize="0"/>
          <p:nvPr/>
        </p:nvPicPr>
        <p:blipFill rotWithShape="1">
          <a:blip r:embed="rId2">
            <a:alphaModFix/>
          </a:blip>
          <a:srcRect b="27375" l="0" r="0" t="28722"/>
          <a:stretch/>
        </p:blipFill>
        <p:spPr>
          <a:xfrm>
            <a:off x="198814" y="6355654"/>
            <a:ext cx="834887" cy="36651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Slide">
  <p:cSld name="3_Basic Slide">
    <p:spTree>
      <p:nvGrpSpPr>
        <p:cNvPr id="151" name="Shape 151"/>
        <p:cNvGrpSpPr/>
        <p:nvPr/>
      </p:nvGrpSpPr>
      <p:grpSpPr>
        <a:xfrm>
          <a:off x="0" y="0"/>
          <a:ext cx="0" cy="0"/>
          <a:chOff x="0" y="0"/>
          <a:chExt cx="0" cy="0"/>
        </a:xfrm>
      </p:grpSpPr>
      <p:pic>
        <p:nvPicPr>
          <p:cNvPr id="152" name="Google Shape;152;p65"/>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153" name="Google Shape;153;p65"/>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4" name="Google Shape;154;p65"/>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5" name="Google Shape;155;p65"/>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Miscellaneous">
  <p:cSld name="6_Miscellaneous 2">
    <p:spTree>
      <p:nvGrpSpPr>
        <p:cNvPr id="2979" name="Shape 2979"/>
        <p:cNvGrpSpPr/>
        <p:nvPr/>
      </p:nvGrpSpPr>
      <p:grpSpPr>
        <a:xfrm>
          <a:off x="0" y="0"/>
          <a:ext cx="0" cy="0"/>
          <a:chOff x="0" y="0"/>
          <a:chExt cx="0" cy="0"/>
        </a:xfrm>
      </p:grpSpPr>
      <p:sp>
        <p:nvSpPr>
          <p:cNvPr id="2980" name="Google Shape;2980;p266"/>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81" name="Google Shape;2981;p266"/>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982" name="Google Shape;2982;p266"/>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2983" name="Google Shape;2983;p266"/>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2984" name="Google Shape;2984;p266"/>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2985" name="Google Shape;2985;p266"/>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86" name="Google Shape;2986;p266"/>
          <p:cNvSpPr txBox="1"/>
          <p:nvPr>
            <p:ph idx="2"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87" name="Google Shape;2987;p266"/>
          <p:cNvSpPr txBox="1"/>
          <p:nvPr>
            <p:ph idx="3"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88" name="Google Shape;2988;p266"/>
          <p:cNvSpPr txBox="1"/>
          <p:nvPr>
            <p:ph idx="4"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89" name="Google Shape;2989;p266"/>
          <p:cNvSpPr txBox="1"/>
          <p:nvPr>
            <p:ph idx="5" type="body"/>
          </p:nvPr>
        </p:nvSpPr>
        <p:spPr>
          <a:xfrm>
            <a:off x="2019486" y="2018543"/>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0" name="Google Shape;2990;p266"/>
          <p:cNvSpPr txBox="1"/>
          <p:nvPr>
            <p:ph idx="6"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1" name="Google Shape;2991;p266"/>
          <p:cNvSpPr txBox="1"/>
          <p:nvPr>
            <p:ph idx="7" type="body"/>
          </p:nvPr>
        </p:nvSpPr>
        <p:spPr>
          <a:xfrm>
            <a:off x="2028483" y="3612122"/>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2" name="Google Shape;2992;p266"/>
          <p:cNvSpPr txBox="1"/>
          <p:nvPr>
            <p:ph idx="8"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3" name="Google Shape;2993;p266"/>
          <p:cNvSpPr txBox="1"/>
          <p:nvPr>
            <p:ph idx="9" type="body"/>
          </p:nvPr>
        </p:nvSpPr>
        <p:spPr>
          <a:xfrm>
            <a:off x="2028483" y="5261310"/>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994" name="Google Shape;2994;p266"/>
          <p:cNvGrpSpPr/>
          <p:nvPr/>
        </p:nvGrpSpPr>
        <p:grpSpPr>
          <a:xfrm>
            <a:off x="6619216" y="-3511670"/>
            <a:ext cx="8382412" cy="8479506"/>
            <a:chOff x="2558536" y="1849120"/>
            <a:chExt cx="4510410" cy="4510408"/>
          </a:xfrm>
        </p:grpSpPr>
        <p:sp>
          <p:nvSpPr>
            <p:cNvPr id="2995" name="Google Shape;2995;p266"/>
            <p:cNvSpPr/>
            <p:nvPr/>
          </p:nvSpPr>
          <p:spPr>
            <a:xfrm>
              <a:off x="2558536" y="1849120"/>
              <a:ext cx="4510410" cy="4510408"/>
            </a:xfrm>
            <a:prstGeom prst="ellipse">
              <a:avLst/>
            </a:prstGeom>
            <a:gradFill>
              <a:gsLst>
                <a:gs pos="0">
                  <a:srgbClr val="FDE6D1"/>
                </a:gs>
                <a:gs pos="100000">
                  <a:srgbClr val="FDE6D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96" name="Google Shape;2996;p266"/>
            <p:cNvSpPr/>
            <p:nvPr/>
          </p:nvSpPr>
          <p:spPr>
            <a:xfrm>
              <a:off x="2917009" y="2207593"/>
              <a:ext cx="3793462" cy="3793460"/>
            </a:xfrm>
            <a:prstGeom prst="ellipse">
              <a:avLst/>
            </a:prstGeom>
            <a:gradFill>
              <a:gsLst>
                <a:gs pos="0">
                  <a:srgbClr val="F9B678"/>
                </a:gs>
                <a:gs pos="100000">
                  <a:srgbClr val="F9B67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97" name="Google Shape;2997;p266"/>
            <p:cNvSpPr/>
            <p:nvPr/>
          </p:nvSpPr>
          <p:spPr>
            <a:xfrm>
              <a:off x="3282813" y="2573397"/>
              <a:ext cx="3061854" cy="3061852"/>
            </a:xfrm>
            <a:prstGeom prst="ellipse">
              <a:avLst/>
            </a:prstGeom>
            <a:gradFill>
              <a:gsLst>
                <a:gs pos="0">
                  <a:schemeClr val="accent2"/>
                </a:gs>
                <a:gs pos="100000">
                  <a:srgbClr val="F6872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98" name="Google Shape;2998;p266"/>
            <p:cNvSpPr/>
            <p:nvPr/>
          </p:nvSpPr>
          <p:spPr>
            <a:xfrm>
              <a:off x="3648615" y="2939199"/>
              <a:ext cx="2330248" cy="2330248"/>
            </a:xfrm>
            <a:prstGeom prst="ellipse">
              <a:avLst/>
            </a:prstGeom>
            <a:solidFill>
              <a:schemeClr val="accent2">
                <a:alpha val="47450"/>
              </a:schemeClr>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bg>
      <p:bgPr>
        <a:gradFill>
          <a:gsLst>
            <a:gs pos="0">
              <a:srgbClr val="BF2026"/>
            </a:gs>
            <a:gs pos="100000">
              <a:srgbClr val="F2672A"/>
            </a:gs>
          </a:gsLst>
          <a:lin ang="16200000" scaled="0"/>
        </a:gradFill>
      </p:bgPr>
    </p:bg>
    <p:spTree>
      <p:nvGrpSpPr>
        <p:cNvPr id="2999" name="Shape 2999"/>
        <p:cNvGrpSpPr/>
        <p:nvPr/>
      </p:nvGrpSpPr>
      <p:grpSpPr>
        <a:xfrm>
          <a:off x="0" y="0"/>
          <a:ext cx="0" cy="0"/>
          <a:chOff x="0" y="0"/>
          <a:chExt cx="0" cy="0"/>
        </a:xfrm>
      </p:grpSpPr>
      <p:sp>
        <p:nvSpPr>
          <p:cNvPr id="3000" name="Google Shape;3000;p267"/>
          <p:cNvSpPr txBox="1"/>
          <p:nvPr>
            <p:ph type="title"/>
          </p:nvPr>
        </p:nvSpPr>
        <p:spPr>
          <a:xfrm>
            <a:off x="695324" y="376339"/>
            <a:ext cx="10515600" cy="86353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4000"/>
              <a:buFont typeface="Barlow"/>
              <a:buNone/>
              <a:defRPr b="0" i="0" sz="4000" u="none" cap="none" strike="noStrike">
                <a:solidFill>
                  <a:srgbClr val="FFFFFF"/>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01" name="Google Shape;3001;p267"/>
          <p:cNvSpPr/>
          <p:nvPr/>
        </p:nvSpPr>
        <p:spPr>
          <a:xfrm>
            <a:off x="4627900" y="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Basic Slide">
  <p:cSld name="10_Basic Slide">
    <p:spTree>
      <p:nvGrpSpPr>
        <p:cNvPr id="3005" name="Shape 3005"/>
        <p:cNvGrpSpPr/>
        <p:nvPr/>
      </p:nvGrpSpPr>
      <p:grpSpPr>
        <a:xfrm>
          <a:off x="0" y="0"/>
          <a:ext cx="0" cy="0"/>
          <a:chOff x="0" y="0"/>
          <a:chExt cx="0" cy="0"/>
        </a:xfrm>
      </p:grpSpPr>
      <p:sp>
        <p:nvSpPr>
          <p:cNvPr id="3006" name="Google Shape;3006;p62"/>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FCE1D4">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gradFill>
          <a:gsLst>
            <a:gs pos="0">
              <a:schemeClr val="accent1"/>
            </a:gs>
            <a:gs pos="100000">
              <a:schemeClr val="dk2"/>
            </a:gs>
          </a:gsLst>
          <a:lin ang="5400000" scaled="0"/>
        </a:gradFill>
      </p:bgPr>
    </p:bg>
    <p:spTree>
      <p:nvGrpSpPr>
        <p:cNvPr id="3007" name="Shape 3007"/>
        <p:cNvGrpSpPr/>
        <p:nvPr/>
      </p:nvGrpSpPr>
      <p:grpSpPr>
        <a:xfrm>
          <a:off x="0" y="0"/>
          <a:ext cx="0" cy="0"/>
          <a:chOff x="0" y="0"/>
          <a:chExt cx="0" cy="0"/>
        </a:xfrm>
      </p:grpSpPr>
      <p:grpSp>
        <p:nvGrpSpPr>
          <p:cNvPr id="3008" name="Google Shape;3008;p111"/>
          <p:cNvGrpSpPr/>
          <p:nvPr/>
        </p:nvGrpSpPr>
        <p:grpSpPr>
          <a:xfrm>
            <a:off x="10668000" y="304798"/>
            <a:ext cx="1179720" cy="581555"/>
            <a:chOff x="969962" y="2846965"/>
            <a:chExt cx="1740598" cy="872299"/>
          </a:xfrm>
        </p:grpSpPr>
        <p:sp>
          <p:nvSpPr>
            <p:cNvPr id="3009" name="Google Shape;3009;p111"/>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10" name="Google Shape;3010;p111"/>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11" name="Google Shape;3011;p111"/>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12" name="Google Shape;3012;p111"/>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13" name="Google Shape;3013;p111"/>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14" name="Google Shape;3014;p111"/>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15" name="Google Shape;3015;p111"/>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16" name="Google Shape;3016;p111"/>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17" name="Google Shape;3017;p111"/>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18" name="Google Shape;3018;p111"/>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19" name="Google Shape;3019;p111"/>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20" name="Google Shape;3020;p111"/>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21" name="Google Shape;3021;p111"/>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22" name="Google Shape;3022;p111"/>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23" name="Google Shape;3023;p111"/>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24" name="Google Shape;3024;p111"/>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25" name="Google Shape;3025;p111"/>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26" name="Google Shape;3026;p111"/>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27" name="Google Shape;3027;p111"/>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28" name="Google Shape;3028;p111"/>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29" name="Google Shape;3029;p111"/>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30" name="Google Shape;3030;p111"/>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31" name="Google Shape;3031;p111"/>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3032" name="Google Shape;3032;p111"/>
          <p:cNvSpPr txBox="1"/>
          <p:nvPr/>
        </p:nvSpPr>
        <p:spPr>
          <a:xfrm>
            <a:off x="436106" y="371194"/>
            <a:ext cx="2979103"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Barlow"/>
                <a:ea typeface="Barlow"/>
                <a:cs typeface="Barlow"/>
                <a:sym typeface="Barlow"/>
              </a:rPr>
              <a:t>DEVELOP ENTREPRENEURIAL ABILITIES</a:t>
            </a:r>
            <a:r>
              <a:rPr i="0" lang="en-US" sz="2400">
                <a:solidFill>
                  <a:schemeClr val="lt1"/>
                </a:solidFill>
                <a:latin typeface="Barlow"/>
                <a:ea typeface="Barlow"/>
                <a:cs typeface="Barlow"/>
                <a:sym typeface="Barlow"/>
              </a:rPr>
              <a:t>.</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i="0" lang="en-US" sz="2400">
                <a:solidFill>
                  <a:schemeClr val="lt1"/>
                </a:solidFill>
                <a:latin typeface="Barlow"/>
                <a:ea typeface="Barlow"/>
                <a:cs typeface="Barlow"/>
                <a:sym typeface="Barlow"/>
              </a:rPr>
              <a:t>WITH</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b="1" i="0" lang="en-US" sz="2400">
                <a:solidFill>
                  <a:schemeClr val="lt1"/>
                </a:solidFill>
                <a:latin typeface="Barlow"/>
                <a:ea typeface="Barlow"/>
                <a:cs typeface="Barlow"/>
                <a:sym typeface="Barlow"/>
              </a:rPr>
              <a:t>IGNITEX.</a:t>
            </a:r>
            <a:endParaRPr b="1" sz="2400">
              <a:solidFill>
                <a:schemeClr val="lt1"/>
              </a:solidFill>
              <a:latin typeface="Barlow"/>
              <a:ea typeface="Barlow"/>
              <a:cs typeface="Barlow"/>
              <a:sym typeface="Barlow"/>
            </a:endParaRPr>
          </a:p>
        </p:txBody>
      </p:sp>
      <p:sp>
        <p:nvSpPr>
          <p:cNvPr id="3033" name="Google Shape;3033;p111"/>
          <p:cNvSpPr txBox="1"/>
          <p:nvPr>
            <p:ph idx="1" type="body"/>
          </p:nvPr>
        </p:nvSpPr>
        <p:spPr>
          <a:xfrm>
            <a:off x="360858" y="5135898"/>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sz="3200">
                <a:solidFill>
                  <a:schemeClr val="lt1"/>
                </a:solidFill>
                <a:latin typeface="Barlow Medium"/>
                <a:ea typeface="Barlow Medium"/>
                <a:cs typeface="Barlow Medium"/>
                <a:sym typeface="Barlow Medium"/>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4" name="Google Shape;3034;p111"/>
          <p:cNvSpPr txBox="1"/>
          <p:nvPr>
            <p:ph idx="2" type="body"/>
          </p:nvPr>
        </p:nvSpPr>
        <p:spPr>
          <a:xfrm>
            <a:off x="360858" y="5895254"/>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000"/>
              <a:buNone/>
              <a:defRPr sz="2000">
                <a:solidFill>
                  <a:schemeClr val="lt1"/>
                </a:solidFill>
                <a:latin typeface="Open Sans"/>
                <a:ea typeface="Open Sans"/>
                <a:cs typeface="Open Sans"/>
                <a:sym typeface="Open Sans"/>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5" name="Google Shape;3035;p111"/>
          <p:cNvSpPr/>
          <p:nvPr>
            <p:ph idx="3" type="pic"/>
          </p:nvPr>
        </p:nvSpPr>
        <p:spPr>
          <a:xfrm>
            <a:off x="3646488" y="0"/>
            <a:ext cx="8545512" cy="6858000"/>
          </a:xfrm>
          <a:prstGeom prst="rect">
            <a:avLst/>
          </a:prstGeom>
          <a:noFill/>
          <a:ln>
            <a:noFill/>
          </a:ln>
        </p:spPr>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3036" name="Shape 3036"/>
        <p:cNvGrpSpPr/>
        <p:nvPr/>
      </p:nvGrpSpPr>
      <p:grpSpPr>
        <a:xfrm>
          <a:off x="0" y="0"/>
          <a:ext cx="0" cy="0"/>
          <a:chOff x="0" y="0"/>
          <a:chExt cx="0" cy="0"/>
        </a:xfrm>
      </p:grpSpPr>
      <p:sp>
        <p:nvSpPr>
          <p:cNvPr id="3037" name="Google Shape;3037;p112"/>
          <p:cNvSpPr/>
          <p:nvPr>
            <p:ph idx="2" type="pic"/>
          </p:nvPr>
        </p:nvSpPr>
        <p:spPr>
          <a:xfrm>
            <a:off x="380974" y="374463"/>
            <a:ext cx="8280000" cy="6120000"/>
          </a:xfrm>
          <a:prstGeom prst="rect">
            <a:avLst/>
          </a:prstGeom>
          <a:noFill/>
          <a:ln>
            <a:noFill/>
          </a:ln>
        </p:spPr>
      </p:sp>
      <p:sp>
        <p:nvSpPr>
          <p:cNvPr id="3038" name="Google Shape;3038;p112"/>
          <p:cNvSpPr txBox="1"/>
          <p:nvPr>
            <p:ph idx="1" type="subTitle"/>
          </p:nvPr>
        </p:nvSpPr>
        <p:spPr>
          <a:xfrm>
            <a:off x="8928000" y="374749"/>
            <a:ext cx="2880000" cy="720000"/>
          </a:xfrm>
          <a:prstGeom prst="rect">
            <a:avLst/>
          </a:prstGeom>
          <a:noFill/>
          <a:ln>
            <a:noFill/>
          </a:ln>
        </p:spPr>
        <p:txBody>
          <a:bodyPr anchorCtr="0" anchor="ctr" bIns="0" lIns="91425" spcFirstLastPara="1" rIns="91425" wrap="square" tIns="45700">
            <a:spAutoFit/>
          </a:bodyPr>
          <a:lstStyle>
            <a:lvl1pPr lvl="0" algn="l">
              <a:lnSpc>
                <a:spcPct val="100000"/>
              </a:lnSpc>
              <a:spcBef>
                <a:spcPts val="1000"/>
              </a:spcBef>
              <a:spcAft>
                <a:spcPts val="0"/>
              </a:spcAft>
              <a:buClr>
                <a:schemeClr val="dk1"/>
              </a:buClr>
              <a:buSzPts val="1800"/>
              <a:buNone/>
              <a:defRPr sz="18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039" name="Google Shape;3039;p112"/>
          <p:cNvSpPr txBox="1"/>
          <p:nvPr>
            <p:ph idx="3" type="body"/>
          </p:nvPr>
        </p:nvSpPr>
        <p:spPr>
          <a:xfrm>
            <a:off x="8928000" y="2520000"/>
            <a:ext cx="2880000" cy="39600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000"/>
              </a:spcBef>
              <a:spcAft>
                <a:spcPts val="0"/>
              </a:spcAft>
              <a:buClr>
                <a:schemeClr val="dk1"/>
              </a:buClr>
              <a:buSzPts val="1200"/>
              <a:buNone/>
              <a:defRPr sz="1200">
                <a:solidFill>
                  <a:schemeClr val="dk1"/>
                </a:solidFill>
              </a:defRPr>
            </a:lvl1pPr>
            <a:lvl2pPr indent="-381000" lvl="1" marL="914400" algn="l">
              <a:lnSpc>
                <a:spcPct val="90000"/>
              </a:lnSpc>
              <a:spcBef>
                <a:spcPts val="500"/>
              </a:spcBef>
              <a:spcAft>
                <a:spcPts val="0"/>
              </a:spcAft>
              <a:buClr>
                <a:srgbClr val="8D8B8D"/>
              </a:buClr>
              <a:buSzPts val="2400"/>
              <a:buChar char="•"/>
              <a:defRPr>
                <a:solidFill>
                  <a:srgbClr val="8D8B8D"/>
                </a:solidFill>
              </a:defRPr>
            </a:lvl2pPr>
            <a:lvl3pPr indent="-355600" lvl="2" marL="1371600" algn="l">
              <a:lnSpc>
                <a:spcPct val="90000"/>
              </a:lnSpc>
              <a:spcBef>
                <a:spcPts val="500"/>
              </a:spcBef>
              <a:spcAft>
                <a:spcPts val="0"/>
              </a:spcAft>
              <a:buClr>
                <a:srgbClr val="8D8B8D"/>
              </a:buClr>
              <a:buSzPts val="2000"/>
              <a:buChar char="•"/>
              <a:defRPr>
                <a:solidFill>
                  <a:srgbClr val="8D8B8D"/>
                </a:solidFill>
              </a:defRPr>
            </a:lvl3pPr>
            <a:lvl4pPr indent="-342900" lvl="3" marL="1828800" algn="l">
              <a:lnSpc>
                <a:spcPct val="90000"/>
              </a:lnSpc>
              <a:spcBef>
                <a:spcPts val="500"/>
              </a:spcBef>
              <a:spcAft>
                <a:spcPts val="0"/>
              </a:spcAft>
              <a:buClr>
                <a:srgbClr val="8D8B8D"/>
              </a:buClr>
              <a:buSzPts val="1800"/>
              <a:buChar char="•"/>
              <a:defRPr>
                <a:solidFill>
                  <a:srgbClr val="8D8B8D"/>
                </a:solidFill>
              </a:defRPr>
            </a:lvl4pPr>
            <a:lvl5pPr indent="-342900" lvl="4" marL="2286000" algn="l">
              <a:lnSpc>
                <a:spcPct val="90000"/>
              </a:lnSpc>
              <a:spcBef>
                <a:spcPts val="500"/>
              </a:spcBef>
              <a:spcAft>
                <a:spcPts val="0"/>
              </a:spcAft>
              <a:buClr>
                <a:srgbClr val="8D8B8D"/>
              </a:buClr>
              <a:buSzPts val="1800"/>
              <a:buChar char="•"/>
              <a:defRPr>
                <a:solidFill>
                  <a:srgbClr val="8D8B8D"/>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40" name="Google Shape;3040;p112"/>
          <p:cNvSpPr/>
          <p:nvPr/>
        </p:nvSpPr>
        <p:spPr>
          <a:xfrm>
            <a:off x="8928000" y="1124014"/>
            <a:ext cx="2916000" cy="55439"/>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041" name="Google Shape;3041;p112"/>
          <p:cNvPicPr preferRelativeResize="0"/>
          <p:nvPr/>
        </p:nvPicPr>
        <p:blipFill rotWithShape="1">
          <a:blip r:embed="rId2">
            <a:alphaModFix/>
          </a:blip>
          <a:srcRect b="0" l="0" r="0" t="0"/>
          <a:stretch/>
        </p:blipFill>
        <p:spPr>
          <a:xfrm>
            <a:off x="371475" y="3032604"/>
            <a:ext cx="2212338" cy="3461859"/>
          </a:xfrm>
          <a:prstGeom prst="rect">
            <a:avLst/>
          </a:prstGeom>
          <a:noFill/>
          <a:ln>
            <a:noFill/>
          </a:ln>
        </p:spPr>
      </p:pic>
      <p:sp>
        <p:nvSpPr>
          <p:cNvPr id="3042" name="Google Shape;3042;p112"/>
          <p:cNvSpPr txBox="1"/>
          <p:nvPr>
            <p:ph type="ctrTitle"/>
          </p:nvPr>
        </p:nvSpPr>
        <p:spPr>
          <a:xfrm>
            <a:off x="7128000" y="1296000"/>
            <a:ext cx="4687415" cy="1087081"/>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3000"/>
              <a:buFont typeface="Barlow Medium"/>
              <a:buNone/>
              <a:defRPr sz="3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3043" name="Shape 3043"/>
        <p:cNvGrpSpPr/>
        <p:nvPr/>
      </p:nvGrpSpPr>
      <p:grpSpPr>
        <a:xfrm>
          <a:off x="0" y="0"/>
          <a:ext cx="0" cy="0"/>
          <a:chOff x="0" y="0"/>
          <a:chExt cx="0" cy="0"/>
        </a:xfrm>
      </p:grpSpPr>
      <p:sp>
        <p:nvSpPr>
          <p:cNvPr id="3044" name="Google Shape;3044;p113"/>
          <p:cNvSpPr/>
          <p:nvPr>
            <p:ph idx="2" type="pic"/>
          </p:nvPr>
        </p:nvSpPr>
        <p:spPr>
          <a:xfrm>
            <a:off x="360000" y="360000"/>
            <a:ext cx="11484000" cy="6120000"/>
          </a:xfrm>
          <a:prstGeom prst="rect">
            <a:avLst/>
          </a:prstGeom>
          <a:noFill/>
          <a:ln>
            <a:noFill/>
          </a:ln>
        </p:spPr>
      </p:sp>
      <p:sp>
        <p:nvSpPr>
          <p:cNvPr id="3045" name="Google Shape;3045;p113"/>
          <p:cNvSpPr txBox="1"/>
          <p:nvPr>
            <p:ph idx="1" type="subTitle"/>
          </p:nvPr>
        </p:nvSpPr>
        <p:spPr>
          <a:xfrm>
            <a:off x="2891246" y="4512763"/>
            <a:ext cx="8904069" cy="1980000"/>
          </a:xfrm>
          <a:prstGeom prst="rect">
            <a:avLst/>
          </a:prstGeom>
          <a:noFill/>
          <a:ln>
            <a:noFill/>
          </a:ln>
        </p:spPr>
        <p:txBody>
          <a:bodyPr anchorCtr="0" anchor="t" bIns="0" lIns="91425" spcFirstLastPara="1" rIns="91425" wrap="square" tIns="45700">
            <a:noAutofit/>
          </a:bodyPr>
          <a:lstStyle>
            <a:lvl1pPr lvl="0" algn="l">
              <a:lnSpc>
                <a:spcPct val="100000"/>
              </a:lnSpc>
              <a:spcBef>
                <a:spcPts val="1000"/>
              </a:spcBef>
              <a:spcAft>
                <a:spcPts val="0"/>
              </a:spcAft>
              <a:buClr>
                <a:schemeClr val="dk1"/>
              </a:buClr>
              <a:buSzPts val="3600"/>
              <a:buNone/>
              <a:defRPr sz="36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046" name="Google Shape;3046;p113"/>
          <p:cNvSpPr txBox="1"/>
          <p:nvPr>
            <p:ph type="ctrTitle"/>
          </p:nvPr>
        </p:nvSpPr>
        <p:spPr>
          <a:xfrm>
            <a:off x="825111" y="1087382"/>
            <a:ext cx="6568466" cy="108708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3047" name="Google Shape;3047;p113"/>
          <p:cNvPicPr preferRelativeResize="0"/>
          <p:nvPr/>
        </p:nvPicPr>
        <p:blipFill rotWithShape="1">
          <a:blip r:embed="rId2">
            <a:alphaModFix/>
          </a:blip>
          <a:srcRect b="0" l="0" r="0" t="0"/>
          <a:stretch/>
        </p:blipFill>
        <p:spPr>
          <a:xfrm>
            <a:off x="361315" y="3032604"/>
            <a:ext cx="2212338" cy="3461859"/>
          </a:xfrm>
          <a:prstGeom prst="rect">
            <a:avLst/>
          </a:prstGeom>
          <a:noFill/>
          <a:ln>
            <a:noFill/>
          </a:ln>
        </p:spPr>
      </p:pic>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type="title">
  <p:cSld name="TITLE">
    <p:bg>
      <p:bgPr>
        <a:gradFill>
          <a:gsLst>
            <a:gs pos="0">
              <a:srgbClr val="BF2026"/>
            </a:gs>
            <a:gs pos="100000">
              <a:srgbClr val="F2672A"/>
            </a:gs>
          </a:gsLst>
          <a:lin ang="16200000" scaled="0"/>
        </a:gradFill>
      </p:bgPr>
    </p:bg>
    <p:spTree>
      <p:nvGrpSpPr>
        <p:cNvPr id="3048" name="Shape 3048"/>
        <p:cNvGrpSpPr/>
        <p:nvPr/>
      </p:nvGrpSpPr>
      <p:grpSpPr>
        <a:xfrm>
          <a:off x="0" y="0"/>
          <a:ext cx="0" cy="0"/>
          <a:chOff x="0" y="0"/>
          <a:chExt cx="0" cy="0"/>
        </a:xfrm>
      </p:grpSpPr>
      <p:sp>
        <p:nvSpPr>
          <p:cNvPr id="3049" name="Google Shape;3049;p11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50" name="Google Shape;3050;p11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grpSp>
        <p:nvGrpSpPr>
          <p:cNvPr id="3051" name="Google Shape;3051;p114"/>
          <p:cNvGrpSpPr/>
          <p:nvPr/>
        </p:nvGrpSpPr>
        <p:grpSpPr>
          <a:xfrm>
            <a:off x="10668000" y="304798"/>
            <a:ext cx="1179720" cy="581555"/>
            <a:chOff x="969962" y="2846965"/>
            <a:chExt cx="1740598" cy="872299"/>
          </a:xfrm>
        </p:grpSpPr>
        <p:sp>
          <p:nvSpPr>
            <p:cNvPr id="3052" name="Google Shape;3052;p114"/>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53" name="Google Shape;3053;p114"/>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54" name="Google Shape;3054;p114"/>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55" name="Google Shape;3055;p114"/>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56" name="Google Shape;3056;p114"/>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57" name="Google Shape;3057;p114"/>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58" name="Google Shape;3058;p114"/>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59" name="Google Shape;3059;p114"/>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60" name="Google Shape;3060;p114"/>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61" name="Google Shape;3061;p114"/>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62" name="Google Shape;3062;p114"/>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63" name="Google Shape;3063;p114"/>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64" name="Google Shape;3064;p114"/>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65" name="Google Shape;3065;p114"/>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66" name="Google Shape;3066;p114"/>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67" name="Google Shape;3067;p114"/>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68" name="Google Shape;3068;p114"/>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69" name="Google Shape;3069;p114"/>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70" name="Google Shape;3070;p114"/>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71" name="Google Shape;3071;p114"/>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72" name="Google Shape;3072;p114"/>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73" name="Google Shape;3073;p114"/>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74" name="Google Shape;3074;p114"/>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p:cSld name="1_Divider Slide">
    <p:spTree>
      <p:nvGrpSpPr>
        <p:cNvPr id="3075" name="Shape 3075"/>
        <p:cNvGrpSpPr/>
        <p:nvPr/>
      </p:nvGrpSpPr>
      <p:grpSpPr>
        <a:xfrm>
          <a:off x="0" y="0"/>
          <a:ext cx="0" cy="0"/>
          <a:chOff x="0" y="0"/>
          <a:chExt cx="0" cy="0"/>
        </a:xfrm>
      </p:grpSpPr>
      <p:sp>
        <p:nvSpPr>
          <p:cNvPr id="3076" name="Google Shape;3076;p115"/>
          <p:cNvSpPr/>
          <p:nvPr/>
        </p:nvSpPr>
        <p:spPr>
          <a:xfrm>
            <a:off x="0" y="0"/>
            <a:ext cx="12192000" cy="6853555"/>
          </a:xfrm>
          <a:prstGeom prst="rect">
            <a:avLst/>
          </a:pr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077" name="Google Shape;3077;p115"/>
          <p:cNvPicPr preferRelativeResize="0"/>
          <p:nvPr/>
        </p:nvPicPr>
        <p:blipFill rotWithShape="1">
          <a:blip r:embed="rId2">
            <a:alphaModFix/>
          </a:blip>
          <a:srcRect b="0" l="0" r="0" t="0"/>
          <a:stretch/>
        </p:blipFill>
        <p:spPr>
          <a:xfrm>
            <a:off x="-21460" y="14778"/>
            <a:ext cx="4384738" cy="6861222"/>
          </a:xfrm>
          <a:prstGeom prst="rect">
            <a:avLst/>
          </a:prstGeom>
          <a:noFill/>
          <a:ln>
            <a:noFill/>
          </a:ln>
        </p:spPr>
      </p:pic>
      <p:sp>
        <p:nvSpPr>
          <p:cNvPr id="3078" name="Google Shape;3078;p115"/>
          <p:cNvSpPr txBox="1"/>
          <p:nvPr>
            <p:ph type="ctrTitle"/>
          </p:nvPr>
        </p:nvSpPr>
        <p:spPr>
          <a:xfrm>
            <a:off x="3156238" y="2321004"/>
            <a:ext cx="843941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79" name="Google Shape;3079;p115"/>
          <p:cNvSpPr txBox="1"/>
          <p:nvPr>
            <p:ph idx="1" type="subTitle"/>
          </p:nvPr>
        </p:nvSpPr>
        <p:spPr>
          <a:xfrm>
            <a:off x="3156238" y="3479447"/>
            <a:ext cx="8439419" cy="579303"/>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vider Slide">
  <p:cSld name="2_Divider Slide">
    <p:spTree>
      <p:nvGrpSpPr>
        <p:cNvPr id="3080" name="Shape 3080"/>
        <p:cNvGrpSpPr/>
        <p:nvPr/>
      </p:nvGrpSpPr>
      <p:grpSpPr>
        <a:xfrm>
          <a:off x="0" y="0"/>
          <a:ext cx="0" cy="0"/>
          <a:chOff x="0" y="0"/>
          <a:chExt cx="0" cy="0"/>
        </a:xfrm>
      </p:grpSpPr>
      <p:sp>
        <p:nvSpPr>
          <p:cNvPr id="3081" name="Google Shape;3081;p116"/>
          <p:cNvSpPr/>
          <p:nvPr/>
        </p:nvSpPr>
        <p:spPr>
          <a:xfrm>
            <a:off x="12000" y="4445"/>
            <a:ext cx="12192000" cy="685355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82" name="Google Shape;3082;p116"/>
          <p:cNvSpPr/>
          <p:nvPr/>
        </p:nvSpPr>
        <p:spPr>
          <a:xfrm>
            <a:off x="12000" y="0"/>
            <a:ext cx="4377301" cy="6858000"/>
          </a:xfrm>
          <a:custGeom>
            <a:rect b="b" l="l" r="r" t="t"/>
            <a:pathLst>
              <a:path extrusionOk="0" h="6886776" w="4415589">
                <a:moveTo>
                  <a:pt x="0" y="1579486"/>
                </a:moveTo>
                <a:lnTo>
                  <a:pt x="0" y="6886776"/>
                </a:lnTo>
                <a:lnTo>
                  <a:pt x="4415589" y="0"/>
                </a:lnTo>
                <a:lnTo>
                  <a:pt x="1479884" y="1395663"/>
                </a:lnTo>
                <a:lnTo>
                  <a:pt x="974558" y="3441031"/>
                </a:lnTo>
                <a:lnTo>
                  <a:pt x="0" y="1579486"/>
                </a:lnTo>
                <a:close/>
              </a:path>
            </a:pathLst>
          </a:custGeom>
          <a:solidFill>
            <a:schemeClr val="dk2">
              <a:alpha val="8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83" name="Google Shape;3083;p116"/>
          <p:cNvSpPr txBox="1"/>
          <p:nvPr>
            <p:ph type="ctrTitle"/>
          </p:nvPr>
        </p:nvSpPr>
        <p:spPr>
          <a:xfrm>
            <a:off x="3582991" y="2738704"/>
            <a:ext cx="757268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BF2026"/>
              </a:buClr>
              <a:buSzPts val="3200"/>
              <a:buFont typeface="Barlow Medium"/>
              <a:buNone/>
              <a:defRPr sz="3200">
                <a:solidFill>
                  <a:srgbClr val="BF20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84" name="Google Shape;3084;p116"/>
          <p:cNvSpPr txBox="1"/>
          <p:nvPr>
            <p:ph idx="1" type="subTitle"/>
          </p:nvPr>
        </p:nvSpPr>
        <p:spPr>
          <a:xfrm>
            <a:off x="3582991" y="3897147"/>
            <a:ext cx="7572689" cy="371127"/>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rgbClr val="BF2026"/>
              </a:buClr>
              <a:buSzPts val="2000"/>
              <a:buFont typeface="Arial"/>
              <a:buNone/>
              <a:defRPr sz="2000">
                <a:solidFill>
                  <a:srgbClr val="BF2026"/>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vider Slide">
  <p:cSld name="3_Divider Slide">
    <p:bg>
      <p:bgPr>
        <a:gradFill>
          <a:gsLst>
            <a:gs pos="0">
              <a:schemeClr val="accent1"/>
            </a:gs>
            <a:gs pos="100000">
              <a:schemeClr val="dk2"/>
            </a:gs>
          </a:gsLst>
          <a:lin ang="5400000" scaled="0"/>
        </a:gradFill>
      </p:bgPr>
    </p:bg>
    <p:spTree>
      <p:nvGrpSpPr>
        <p:cNvPr id="3085" name="Shape 3085"/>
        <p:cNvGrpSpPr/>
        <p:nvPr/>
      </p:nvGrpSpPr>
      <p:grpSpPr>
        <a:xfrm>
          <a:off x="0" y="0"/>
          <a:ext cx="0" cy="0"/>
          <a:chOff x="0" y="0"/>
          <a:chExt cx="0" cy="0"/>
        </a:xfrm>
      </p:grpSpPr>
      <p:sp>
        <p:nvSpPr>
          <p:cNvPr id="3086" name="Google Shape;3086;p117"/>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C32626">
              <a:alpha val="37647"/>
            </a:srgbClr>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3087" name="Google Shape;3087;p11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88" name="Google Shape;3088;p11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6" name="Shape 156"/>
        <p:cNvGrpSpPr/>
        <p:nvPr/>
      </p:nvGrpSpPr>
      <p:grpSpPr>
        <a:xfrm>
          <a:off x="0" y="0"/>
          <a:ext cx="0" cy="0"/>
          <a:chOff x="0" y="0"/>
          <a:chExt cx="0" cy="0"/>
        </a:xfrm>
      </p:grpSpPr>
      <p:sp>
        <p:nvSpPr>
          <p:cNvPr id="157" name="Google Shape;157;p66"/>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8" name="Google Shape;158;p66"/>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9" name="Google Shape;159;p6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Slide">
  <p:cSld name="1_Basic Slide">
    <p:spTree>
      <p:nvGrpSpPr>
        <p:cNvPr id="3089" name="Shape 3089"/>
        <p:cNvGrpSpPr/>
        <p:nvPr/>
      </p:nvGrpSpPr>
      <p:grpSpPr>
        <a:xfrm>
          <a:off x="0" y="0"/>
          <a:ext cx="0" cy="0"/>
          <a:chOff x="0" y="0"/>
          <a:chExt cx="0" cy="0"/>
        </a:xfrm>
      </p:grpSpPr>
      <p:pic>
        <p:nvPicPr>
          <p:cNvPr id="3090" name="Google Shape;3090;p118"/>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3091" name="Google Shape;3091;p118"/>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92" name="Google Shape;3092;p118"/>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93" name="Google Shape;3093;p118"/>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Slide">
  <p:cSld name="2_Basic Slide">
    <p:spTree>
      <p:nvGrpSpPr>
        <p:cNvPr id="3094" name="Shape 3094"/>
        <p:cNvGrpSpPr/>
        <p:nvPr/>
      </p:nvGrpSpPr>
      <p:grpSpPr>
        <a:xfrm>
          <a:off x="0" y="0"/>
          <a:ext cx="0" cy="0"/>
          <a:chOff x="0" y="0"/>
          <a:chExt cx="0" cy="0"/>
        </a:xfrm>
      </p:grpSpPr>
      <p:sp>
        <p:nvSpPr>
          <p:cNvPr id="3095" name="Google Shape;3095;p119"/>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96" name="Google Shape;3096;p119"/>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97" name="Google Shape;3097;p119"/>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Slide">
  <p:cSld name="3_Basic Slide">
    <p:spTree>
      <p:nvGrpSpPr>
        <p:cNvPr id="3098" name="Shape 3098"/>
        <p:cNvGrpSpPr/>
        <p:nvPr/>
      </p:nvGrpSpPr>
      <p:grpSpPr>
        <a:xfrm>
          <a:off x="0" y="0"/>
          <a:ext cx="0" cy="0"/>
          <a:chOff x="0" y="0"/>
          <a:chExt cx="0" cy="0"/>
        </a:xfrm>
      </p:grpSpPr>
      <p:pic>
        <p:nvPicPr>
          <p:cNvPr id="3099" name="Google Shape;3099;p120"/>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3100" name="Google Shape;3100;p120"/>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01" name="Google Shape;3101;p120"/>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asic Slide">
  <p:cSld name="4_Basic Slide">
    <p:spTree>
      <p:nvGrpSpPr>
        <p:cNvPr id="3102" name="Shape 3102"/>
        <p:cNvGrpSpPr/>
        <p:nvPr/>
      </p:nvGrpSpPr>
      <p:grpSpPr>
        <a:xfrm>
          <a:off x="0" y="0"/>
          <a:ext cx="0" cy="0"/>
          <a:chOff x="0" y="0"/>
          <a:chExt cx="0" cy="0"/>
        </a:xfrm>
      </p:grpSpPr>
      <p:sp>
        <p:nvSpPr>
          <p:cNvPr id="3103" name="Google Shape;3103;p12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04" name="Google Shape;3104;p121"/>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05" name="Google Shape;3105;p121"/>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asic Slide">
  <p:cSld name="5_Basic Slide">
    <p:spTree>
      <p:nvGrpSpPr>
        <p:cNvPr id="3106" name="Shape 3106"/>
        <p:cNvGrpSpPr/>
        <p:nvPr/>
      </p:nvGrpSpPr>
      <p:grpSpPr>
        <a:xfrm>
          <a:off x="0" y="0"/>
          <a:ext cx="0" cy="0"/>
          <a:chOff x="0" y="0"/>
          <a:chExt cx="0" cy="0"/>
        </a:xfrm>
      </p:grpSpPr>
      <p:sp>
        <p:nvSpPr>
          <p:cNvPr id="3107" name="Google Shape;3107;p122"/>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FCE1D4">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3108" name="Google Shape;3108;p122"/>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09" name="Google Shape;3109;p122"/>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10" name="Google Shape;3110;p122"/>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asic Slide">
  <p:cSld name="6_Basic Slide">
    <p:spTree>
      <p:nvGrpSpPr>
        <p:cNvPr id="3111" name="Shape 3111"/>
        <p:cNvGrpSpPr/>
        <p:nvPr/>
      </p:nvGrpSpPr>
      <p:grpSpPr>
        <a:xfrm>
          <a:off x="0" y="0"/>
          <a:ext cx="0" cy="0"/>
          <a:chOff x="0" y="0"/>
          <a:chExt cx="0" cy="0"/>
        </a:xfrm>
      </p:grpSpPr>
      <p:sp>
        <p:nvSpPr>
          <p:cNvPr id="3112" name="Google Shape;3112;p123"/>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FCE1D4">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3113" name="Google Shape;3113;p123"/>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14" name="Google Shape;3114;p123"/>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asic Slide">
  <p:cSld name="7_Basic Slide">
    <p:spTree>
      <p:nvGrpSpPr>
        <p:cNvPr id="3115" name="Shape 3115"/>
        <p:cNvGrpSpPr/>
        <p:nvPr/>
      </p:nvGrpSpPr>
      <p:grpSpPr>
        <a:xfrm>
          <a:off x="0" y="0"/>
          <a:ext cx="0" cy="0"/>
          <a:chOff x="0" y="0"/>
          <a:chExt cx="0" cy="0"/>
        </a:xfrm>
      </p:grpSpPr>
      <p:sp>
        <p:nvSpPr>
          <p:cNvPr id="3116" name="Google Shape;3116;p124"/>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17" name="Google Shape;3117;p124"/>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18" name="Google Shape;3118;p124"/>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asic Slide" type="titleOnly">
  <p:cSld name="TITLE_ONLY">
    <p:spTree>
      <p:nvGrpSpPr>
        <p:cNvPr id="3119" name="Shape 3119"/>
        <p:cNvGrpSpPr/>
        <p:nvPr/>
      </p:nvGrpSpPr>
      <p:grpSpPr>
        <a:xfrm>
          <a:off x="0" y="0"/>
          <a:ext cx="0" cy="0"/>
          <a:chOff x="0" y="0"/>
          <a:chExt cx="0" cy="0"/>
        </a:xfrm>
      </p:grpSpPr>
      <p:sp>
        <p:nvSpPr>
          <p:cNvPr id="3120" name="Google Shape;3120;p1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asic Slide">
  <p:cSld name="9_Basic Slide">
    <p:spTree>
      <p:nvGrpSpPr>
        <p:cNvPr id="3121" name="Shape 3121"/>
        <p:cNvGrpSpPr/>
        <p:nvPr/>
      </p:nvGrpSpPr>
      <p:grpSpPr>
        <a:xfrm>
          <a:off x="0" y="0"/>
          <a:ext cx="0" cy="0"/>
          <a:chOff x="0" y="0"/>
          <a:chExt cx="0" cy="0"/>
        </a:xfrm>
      </p:grpSpPr>
      <p:sp>
        <p:nvSpPr>
          <p:cNvPr id="3122" name="Google Shape;3122;p1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3123" name="Google Shape;3123;p126"/>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Content">
  <p:cSld name="2 Column Content">
    <p:spTree>
      <p:nvGrpSpPr>
        <p:cNvPr id="3124" name="Shape 3124"/>
        <p:cNvGrpSpPr/>
        <p:nvPr/>
      </p:nvGrpSpPr>
      <p:grpSpPr>
        <a:xfrm>
          <a:off x="0" y="0"/>
          <a:ext cx="0" cy="0"/>
          <a:chOff x="0" y="0"/>
          <a:chExt cx="0" cy="0"/>
        </a:xfrm>
      </p:grpSpPr>
      <p:sp>
        <p:nvSpPr>
          <p:cNvPr id="3125" name="Google Shape;3125;p127"/>
          <p:cNvSpPr/>
          <p:nvPr/>
        </p:nvSpPr>
        <p:spPr>
          <a:xfrm>
            <a:off x="609600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26" name="Google Shape;3126;p127"/>
          <p:cNvSpPr/>
          <p:nvPr/>
        </p:nvSpPr>
        <p:spPr>
          <a:xfrm rot="10800000">
            <a:off x="0" y="1802014"/>
            <a:ext cx="6135276" cy="99461"/>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3127" name="Google Shape;3127;p127"/>
          <p:cNvSpPr/>
          <p:nvPr/>
        </p:nvSpPr>
        <p:spPr>
          <a:xfrm>
            <a:off x="6107220" y="1802014"/>
            <a:ext cx="6135276" cy="99461"/>
          </a:xfrm>
          <a:prstGeom prst="rect">
            <a:avLst/>
          </a:prstGeom>
          <a:gradFill>
            <a:gsLst>
              <a:gs pos="0">
                <a:schemeClr val="accent1"/>
              </a:gs>
              <a:gs pos="99000">
                <a:schemeClr val="lt1"/>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3128" name="Google Shape;3128;p127"/>
          <p:cNvSpPr txBox="1"/>
          <p:nvPr>
            <p:ph idx="1" type="body"/>
          </p:nvPr>
        </p:nvSpPr>
        <p:spPr>
          <a:xfrm>
            <a:off x="1" y="648455"/>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2800"/>
              <a:buNone/>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29" name="Google Shape;3129;p127"/>
          <p:cNvSpPr txBox="1"/>
          <p:nvPr>
            <p:ph idx="2" type="body"/>
          </p:nvPr>
        </p:nvSpPr>
        <p:spPr>
          <a:xfrm>
            <a:off x="6095998" y="643885"/>
            <a:ext cx="6095998"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2"/>
              </a:buClr>
              <a:buSzPts val="2800"/>
              <a:buNone/>
              <a:defRPr b="1">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0" name="Google Shape;3130;p127"/>
          <p:cNvSpPr txBox="1"/>
          <p:nvPr>
            <p:ph idx="3" type="body"/>
          </p:nvPr>
        </p:nvSpPr>
        <p:spPr>
          <a:xfrm>
            <a:off x="0" y="1264891"/>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1" name="Google Shape;3131;p127"/>
          <p:cNvSpPr txBox="1"/>
          <p:nvPr>
            <p:ph idx="4" type="body"/>
          </p:nvPr>
        </p:nvSpPr>
        <p:spPr>
          <a:xfrm>
            <a:off x="393604" y="2383583"/>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Font typeface="Arial"/>
              <a:buChar char="•"/>
              <a:defRPr b="0" sz="18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2" name="Google Shape;3132;p127"/>
          <p:cNvSpPr txBox="1"/>
          <p:nvPr>
            <p:ph idx="5" type="body"/>
          </p:nvPr>
        </p:nvSpPr>
        <p:spPr>
          <a:xfrm>
            <a:off x="6489600" y="2383582"/>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Font typeface="Arial"/>
              <a:buChar char="•"/>
              <a:defRPr b="0" sz="18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Q&amp;A">
    <p:bg>
      <p:bgPr>
        <a:gradFill>
          <a:gsLst>
            <a:gs pos="0">
              <a:srgbClr val="8F171C"/>
            </a:gs>
            <a:gs pos="100000">
              <a:schemeClr val="dk2"/>
            </a:gs>
          </a:gsLst>
          <a:lin ang="5400000" scaled="0"/>
        </a:gradFill>
      </p:bgPr>
    </p:bg>
    <p:spTree>
      <p:nvGrpSpPr>
        <p:cNvPr id="160" name="Shape 160"/>
        <p:cNvGrpSpPr/>
        <p:nvPr/>
      </p:nvGrpSpPr>
      <p:grpSpPr>
        <a:xfrm>
          <a:off x="0" y="0"/>
          <a:ext cx="0" cy="0"/>
          <a:chOff x="0" y="0"/>
          <a:chExt cx="0" cy="0"/>
        </a:xfrm>
      </p:grpSpPr>
      <p:sp>
        <p:nvSpPr>
          <p:cNvPr id="161" name="Google Shape;161;p67"/>
          <p:cNvSpPr/>
          <p:nvPr/>
        </p:nvSpPr>
        <p:spPr>
          <a:xfrm rot="10800000">
            <a:off x="5321096" y="-1"/>
            <a:ext cx="4348468" cy="5021943"/>
          </a:xfrm>
          <a:prstGeom prst="triangle">
            <a:avLst>
              <a:gd fmla="val 50000" name="adj"/>
            </a:avLst>
          </a:prstGeom>
          <a:gradFill>
            <a:gsLst>
              <a:gs pos="0">
                <a:srgbClr val="BF2026"/>
              </a:gs>
              <a:gs pos="50000">
                <a:srgbClr val="8F171C"/>
              </a:gs>
              <a:gs pos="100000">
                <a:srgbClr val="B21E25"/>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62" name="Google Shape;162;p67"/>
          <p:cNvGrpSpPr/>
          <p:nvPr/>
        </p:nvGrpSpPr>
        <p:grpSpPr>
          <a:xfrm>
            <a:off x="715600" y="2098526"/>
            <a:ext cx="6096000" cy="1723549"/>
            <a:chOff x="715600" y="2205347"/>
            <a:chExt cx="6096000" cy="1723549"/>
          </a:xfrm>
        </p:grpSpPr>
        <p:sp>
          <p:nvSpPr>
            <p:cNvPr id="163" name="Google Shape;163;p67"/>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Q &amp; A</a:t>
              </a:r>
              <a:endParaRPr b="1" i="0" sz="8800" u="none" cap="none" strike="noStrike">
                <a:solidFill>
                  <a:srgbClr val="FFFFFF"/>
                </a:solidFill>
                <a:latin typeface="Barlow"/>
                <a:ea typeface="Barlow"/>
                <a:cs typeface="Barlow"/>
                <a:sym typeface="Barlow"/>
              </a:endParaRPr>
            </a:p>
          </p:txBody>
        </p:sp>
        <p:sp>
          <p:nvSpPr>
            <p:cNvPr id="164" name="Google Shape;164;p67"/>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b="0" i="0" sz="1800" u="none" cap="none" strike="noStrike">
                <a:solidFill>
                  <a:srgbClr val="FFFFFF"/>
                </a:solidFill>
                <a:latin typeface="Barlow"/>
                <a:ea typeface="Barlow"/>
                <a:cs typeface="Barlow"/>
                <a:sym typeface="Barlow"/>
              </a:endParaRPr>
            </a:p>
          </p:txBody>
        </p:sp>
      </p:grpSp>
      <p:grpSp>
        <p:nvGrpSpPr>
          <p:cNvPr id="165" name="Google Shape;165;p67"/>
          <p:cNvGrpSpPr/>
          <p:nvPr/>
        </p:nvGrpSpPr>
        <p:grpSpPr>
          <a:xfrm>
            <a:off x="647700" y="5924400"/>
            <a:ext cx="1951864" cy="324000"/>
            <a:chOff x="3753875" y="6160946"/>
            <a:chExt cx="1951864" cy="324000"/>
          </a:xfrm>
        </p:grpSpPr>
        <p:pic>
          <p:nvPicPr>
            <p:cNvPr id="166" name="Google Shape;166;p67">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167" name="Google Shape;167;p67">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168" name="Google Shape;168;p67">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169" name="Google Shape;169;p67">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170" name="Google Shape;170;p67">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171" name="Google Shape;171;p67">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172" name="Google Shape;172;p67"/>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73" name="Google Shape;173;p67"/>
          <p:cNvSpPr/>
          <p:nvPr>
            <p:ph idx="2" type="pic"/>
          </p:nvPr>
        </p:nvSpPr>
        <p:spPr>
          <a:xfrm>
            <a:off x="5168900" y="341313"/>
            <a:ext cx="4694238" cy="6516687"/>
          </a:xfrm>
          <a:prstGeom prst="rect">
            <a:avLst/>
          </a:prstGeom>
          <a:noFill/>
          <a:ln>
            <a:noFill/>
          </a:ln>
        </p:spPr>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meline/Roadmap">
  <p:cSld name="1_Timeline/Roadmap">
    <p:spTree>
      <p:nvGrpSpPr>
        <p:cNvPr id="3133" name="Shape 3133"/>
        <p:cNvGrpSpPr/>
        <p:nvPr/>
      </p:nvGrpSpPr>
      <p:grpSpPr>
        <a:xfrm>
          <a:off x="0" y="0"/>
          <a:ext cx="0" cy="0"/>
          <a:chOff x="0" y="0"/>
          <a:chExt cx="0" cy="0"/>
        </a:xfrm>
      </p:grpSpPr>
      <p:sp>
        <p:nvSpPr>
          <p:cNvPr id="3134" name="Google Shape;3134;p128"/>
          <p:cNvSpPr/>
          <p:nvPr>
            <p:ph idx="2" type="pic"/>
          </p:nvPr>
        </p:nvSpPr>
        <p:spPr>
          <a:xfrm>
            <a:off x="0" y="-7067"/>
            <a:ext cx="12192000" cy="3743325"/>
          </a:xfrm>
          <a:prstGeom prst="rect">
            <a:avLst/>
          </a:prstGeom>
          <a:noFill/>
          <a:ln>
            <a:noFill/>
          </a:ln>
        </p:spPr>
      </p:sp>
      <p:sp>
        <p:nvSpPr>
          <p:cNvPr id="3135" name="Google Shape;3135;p128"/>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36" name="Google Shape;3136;p128"/>
          <p:cNvSpPr/>
          <p:nvPr/>
        </p:nvSpPr>
        <p:spPr>
          <a:xfrm>
            <a:off x="4827986"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137" name="Google Shape;3137;p128"/>
          <p:cNvSpPr/>
          <p:nvPr/>
        </p:nvSpPr>
        <p:spPr>
          <a:xfrm>
            <a:off x="9730911" y="3914586"/>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38" name="Google Shape;3138;p128"/>
          <p:cNvSpPr/>
          <p:nvPr/>
        </p:nvSpPr>
        <p:spPr>
          <a:xfrm>
            <a:off x="1215720"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39" name="Google Shape;3139;p128"/>
          <p:cNvSpPr/>
          <p:nvPr/>
        </p:nvSpPr>
        <p:spPr>
          <a:xfrm>
            <a:off x="1997998"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140" name="Google Shape;3140;p128"/>
          <p:cNvSpPr/>
          <p:nvPr/>
        </p:nvSpPr>
        <p:spPr>
          <a:xfrm rot="3274323">
            <a:off x="9071202" y="304296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141" name="Google Shape;3141;p128"/>
          <p:cNvSpPr/>
          <p:nvPr/>
        </p:nvSpPr>
        <p:spPr>
          <a:xfrm rot="3274323">
            <a:off x="3381605"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142" name="Google Shape;3142;p128"/>
          <p:cNvSpPr/>
          <p:nvPr/>
        </p:nvSpPr>
        <p:spPr>
          <a:xfrm>
            <a:off x="764465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143" name="Google Shape;3143;p128"/>
          <p:cNvSpPr/>
          <p:nvPr/>
        </p:nvSpPr>
        <p:spPr>
          <a:xfrm rot="3274323">
            <a:off x="6217238"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144" name="Google Shape;3144;p128"/>
          <p:cNvSpPr/>
          <p:nvPr/>
        </p:nvSpPr>
        <p:spPr>
          <a:xfrm rot="10800000">
            <a:off x="26344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3145" name="Google Shape;3145;p128"/>
          <p:cNvGraphicFramePr/>
          <p:nvPr/>
        </p:nvGraphicFramePr>
        <p:xfrm>
          <a:off x="2128110" y="2485373"/>
          <a:ext cx="2283579" cy="1522386"/>
        </p:xfrm>
        <a:graphic>
          <a:graphicData uri="http://schemas.openxmlformats.org/drawingml/2006/chart">
            <c:chart r:id="rId2"/>
          </a:graphicData>
        </a:graphic>
      </p:graphicFrame>
      <p:sp>
        <p:nvSpPr>
          <p:cNvPr id="3146" name="Google Shape;3146;p128"/>
          <p:cNvSpPr/>
          <p:nvPr/>
        </p:nvSpPr>
        <p:spPr>
          <a:xfrm rot="-2700000">
            <a:off x="2818299"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47" name="Google Shape;3147;p128"/>
          <p:cNvSpPr/>
          <p:nvPr/>
        </p:nvSpPr>
        <p:spPr>
          <a:xfrm rot="10800000">
            <a:off x="54697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3148" name="Google Shape;3148;p128"/>
          <p:cNvGraphicFramePr/>
          <p:nvPr/>
        </p:nvGraphicFramePr>
        <p:xfrm>
          <a:off x="4956596" y="2485373"/>
          <a:ext cx="2283579" cy="1522386"/>
        </p:xfrm>
        <a:graphic>
          <a:graphicData uri="http://schemas.openxmlformats.org/drawingml/2006/chart">
            <c:chart r:id="rId3"/>
          </a:graphicData>
        </a:graphic>
      </p:graphicFrame>
      <p:sp>
        <p:nvSpPr>
          <p:cNvPr id="3149" name="Google Shape;3149;p128"/>
          <p:cNvSpPr/>
          <p:nvPr/>
        </p:nvSpPr>
        <p:spPr>
          <a:xfrm>
            <a:off x="5646785"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50" name="Google Shape;3150;p128"/>
          <p:cNvSpPr/>
          <p:nvPr/>
        </p:nvSpPr>
        <p:spPr>
          <a:xfrm rot="10800000">
            <a:off x="8283983"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3151" name="Google Shape;3151;p128"/>
          <p:cNvGraphicFramePr/>
          <p:nvPr/>
        </p:nvGraphicFramePr>
        <p:xfrm>
          <a:off x="7771209" y="2472275"/>
          <a:ext cx="2283579" cy="1522386"/>
        </p:xfrm>
        <a:graphic>
          <a:graphicData uri="http://schemas.openxmlformats.org/drawingml/2006/chart">
            <c:chart r:id="rId4"/>
          </a:graphicData>
        </a:graphic>
      </p:graphicFrame>
      <p:sp>
        <p:nvSpPr>
          <p:cNvPr id="3152" name="Google Shape;3152;p128"/>
          <p:cNvSpPr/>
          <p:nvPr/>
        </p:nvSpPr>
        <p:spPr>
          <a:xfrm rot="-2700000">
            <a:off x="8461398" y="2781868"/>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53" name="Google Shape;3153;p128"/>
          <p:cNvSpPr/>
          <p:nvPr/>
        </p:nvSpPr>
        <p:spPr>
          <a:xfrm>
            <a:off x="4043931"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54" name="Google Shape;3154;p128"/>
          <p:cNvSpPr/>
          <p:nvPr/>
        </p:nvSpPr>
        <p:spPr>
          <a:xfrm>
            <a:off x="6881131"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55" name="Google Shape;3155;p128"/>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56" name="Google Shape;3156;p128"/>
          <p:cNvSpPr txBox="1"/>
          <p:nvPr>
            <p:ph idx="3" type="body"/>
          </p:nvPr>
        </p:nvSpPr>
        <p:spPr>
          <a:xfrm>
            <a:off x="2923085"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57" name="Google Shape;3157;p128"/>
          <p:cNvSpPr txBox="1"/>
          <p:nvPr>
            <p:ph idx="4" type="body"/>
          </p:nvPr>
        </p:nvSpPr>
        <p:spPr>
          <a:xfrm>
            <a:off x="5763422"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58" name="Google Shape;3158;p128"/>
          <p:cNvSpPr txBox="1"/>
          <p:nvPr>
            <p:ph idx="5" type="body"/>
          </p:nvPr>
        </p:nvSpPr>
        <p:spPr>
          <a:xfrm>
            <a:off x="8573401" y="2925318"/>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59" name="Google Shape;3159;p128"/>
          <p:cNvSpPr txBox="1"/>
          <p:nvPr>
            <p:ph idx="6" type="body"/>
          </p:nvPr>
        </p:nvSpPr>
        <p:spPr>
          <a:xfrm>
            <a:off x="1222654"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60" name="Google Shape;3160;p128"/>
          <p:cNvSpPr txBox="1"/>
          <p:nvPr>
            <p:ph idx="7" type="body"/>
          </p:nvPr>
        </p:nvSpPr>
        <p:spPr>
          <a:xfrm>
            <a:off x="2642160"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61" name="Google Shape;3161;p128"/>
          <p:cNvSpPr txBox="1"/>
          <p:nvPr>
            <p:ph idx="8" type="body"/>
          </p:nvPr>
        </p:nvSpPr>
        <p:spPr>
          <a:xfrm>
            <a:off x="547902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62" name="Google Shape;3162;p128"/>
          <p:cNvSpPr txBox="1"/>
          <p:nvPr>
            <p:ph idx="9" type="body"/>
          </p:nvPr>
        </p:nvSpPr>
        <p:spPr>
          <a:xfrm>
            <a:off x="8299152" y="1716711"/>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63" name="Google Shape;3163;p128"/>
          <p:cNvSpPr txBox="1"/>
          <p:nvPr>
            <p:ph idx="13" type="body"/>
          </p:nvPr>
        </p:nvSpPr>
        <p:spPr>
          <a:xfrm>
            <a:off x="405156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64" name="Google Shape;3164;p128"/>
          <p:cNvSpPr txBox="1"/>
          <p:nvPr>
            <p:ph idx="14" type="body"/>
          </p:nvPr>
        </p:nvSpPr>
        <p:spPr>
          <a:xfrm>
            <a:off x="6901341"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65" name="Google Shape;3165;p128"/>
          <p:cNvSpPr txBox="1"/>
          <p:nvPr>
            <p:ph idx="15" type="body"/>
          </p:nvPr>
        </p:nvSpPr>
        <p:spPr>
          <a:xfrm>
            <a:off x="974490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3166" name="Google Shape;3166;p128"/>
          <p:cNvGraphicFramePr/>
          <p:nvPr/>
        </p:nvGraphicFramePr>
        <p:xfrm>
          <a:off x="696554" y="3246336"/>
          <a:ext cx="2283579" cy="1522386"/>
        </p:xfrm>
        <a:graphic>
          <a:graphicData uri="http://schemas.openxmlformats.org/drawingml/2006/chart">
            <c:chart r:id="rId5"/>
          </a:graphicData>
        </a:graphic>
      </p:graphicFrame>
      <p:sp>
        <p:nvSpPr>
          <p:cNvPr id="3167" name="Google Shape;3167;p128"/>
          <p:cNvSpPr/>
          <p:nvPr/>
        </p:nvSpPr>
        <p:spPr>
          <a:xfrm>
            <a:off x="1402124"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68" name="Google Shape;3168;p128"/>
          <p:cNvSpPr txBox="1"/>
          <p:nvPr>
            <p:ph idx="16" type="body"/>
          </p:nvPr>
        </p:nvSpPr>
        <p:spPr>
          <a:xfrm>
            <a:off x="1510366"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3169" name="Google Shape;3169;p128"/>
          <p:cNvGraphicFramePr/>
          <p:nvPr/>
        </p:nvGraphicFramePr>
        <p:xfrm>
          <a:off x="3527104" y="3184215"/>
          <a:ext cx="2283579" cy="1522386"/>
        </p:xfrm>
        <a:graphic>
          <a:graphicData uri="http://schemas.openxmlformats.org/drawingml/2006/chart">
            <c:chart r:id="rId6"/>
          </a:graphicData>
        </a:graphic>
      </p:graphicFrame>
      <p:sp>
        <p:nvSpPr>
          <p:cNvPr id="3170" name="Google Shape;3170;p128"/>
          <p:cNvSpPr/>
          <p:nvPr/>
        </p:nvSpPr>
        <p:spPr>
          <a:xfrm>
            <a:off x="4232674"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71" name="Google Shape;3171;p128"/>
          <p:cNvSpPr txBox="1"/>
          <p:nvPr>
            <p:ph idx="17" type="body"/>
          </p:nvPr>
        </p:nvSpPr>
        <p:spPr>
          <a:xfrm>
            <a:off x="4333930"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3172" name="Google Shape;3172;p128"/>
          <p:cNvGraphicFramePr/>
          <p:nvPr/>
        </p:nvGraphicFramePr>
        <p:xfrm>
          <a:off x="6373338" y="3195523"/>
          <a:ext cx="2283579" cy="1522386"/>
        </p:xfrm>
        <a:graphic>
          <a:graphicData uri="http://schemas.openxmlformats.org/drawingml/2006/chart">
            <c:chart r:id="rId7"/>
          </a:graphicData>
        </a:graphic>
      </p:graphicFrame>
      <p:sp>
        <p:nvSpPr>
          <p:cNvPr id="3173" name="Google Shape;3173;p128"/>
          <p:cNvSpPr/>
          <p:nvPr/>
        </p:nvSpPr>
        <p:spPr>
          <a:xfrm rot="2700000">
            <a:off x="7063527"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74" name="Google Shape;3174;p128"/>
          <p:cNvSpPr txBox="1"/>
          <p:nvPr>
            <p:ph idx="18" type="body"/>
          </p:nvPr>
        </p:nvSpPr>
        <p:spPr>
          <a:xfrm>
            <a:off x="7173307"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3175" name="Google Shape;3175;p128"/>
          <p:cNvGraphicFramePr/>
          <p:nvPr/>
        </p:nvGraphicFramePr>
        <p:xfrm>
          <a:off x="9222809" y="3173171"/>
          <a:ext cx="2283579" cy="1522386"/>
        </p:xfrm>
        <a:graphic>
          <a:graphicData uri="http://schemas.openxmlformats.org/drawingml/2006/chart">
            <c:chart r:id="rId8"/>
          </a:graphicData>
        </a:graphic>
      </p:graphicFrame>
      <p:sp>
        <p:nvSpPr>
          <p:cNvPr id="3176" name="Google Shape;3176;p128"/>
          <p:cNvSpPr/>
          <p:nvPr/>
        </p:nvSpPr>
        <p:spPr>
          <a:xfrm rot="2700000">
            <a:off x="9912998" y="3482764"/>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77" name="Google Shape;3177;p128"/>
          <p:cNvSpPr txBox="1"/>
          <p:nvPr>
            <p:ph idx="19" type="body"/>
          </p:nvPr>
        </p:nvSpPr>
        <p:spPr>
          <a:xfrm>
            <a:off x="10033836" y="361844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meline/Roadmap">
  <p:cSld name="2_Timeline/Roadmap">
    <p:spTree>
      <p:nvGrpSpPr>
        <p:cNvPr id="3178" name="Shape 3178"/>
        <p:cNvGrpSpPr/>
        <p:nvPr/>
      </p:nvGrpSpPr>
      <p:grpSpPr>
        <a:xfrm>
          <a:off x="0" y="0"/>
          <a:ext cx="0" cy="0"/>
          <a:chOff x="0" y="0"/>
          <a:chExt cx="0" cy="0"/>
        </a:xfrm>
      </p:grpSpPr>
      <p:sp>
        <p:nvSpPr>
          <p:cNvPr id="3179" name="Google Shape;3179;p129"/>
          <p:cNvSpPr/>
          <p:nvPr>
            <p:ph idx="2" type="pic"/>
          </p:nvPr>
        </p:nvSpPr>
        <p:spPr>
          <a:xfrm>
            <a:off x="0" y="-7067"/>
            <a:ext cx="12192000" cy="3743325"/>
          </a:xfrm>
          <a:prstGeom prst="rect">
            <a:avLst/>
          </a:prstGeom>
          <a:noFill/>
          <a:ln>
            <a:noFill/>
          </a:ln>
        </p:spPr>
      </p:sp>
      <p:sp>
        <p:nvSpPr>
          <p:cNvPr id="3180" name="Google Shape;3180;p129"/>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81" name="Google Shape;3181;p129"/>
          <p:cNvSpPr/>
          <p:nvPr/>
        </p:nvSpPr>
        <p:spPr>
          <a:xfrm>
            <a:off x="620931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182" name="Google Shape;3182;p129"/>
          <p:cNvSpPr/>
          <p:nvPr/>
        </p:nvSpPr>
        <p:spPr>
          <a:xfrm>
            <a:off x="2597051"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83" name="Google Shape;3183;p129"/>
          <p:cNvSpPr/>
          <p:nvPr/>
        </p:nvSpPr>
        <p:spPr>
          <a:xfrm>
            <a:off x="3379329"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184" name="Google Shape;3184;p129"/>
          <p:cNvSpPr/>
          <p:nvPr/>
        </p:nvSpPr>
        <p:spPr>
          <a:xfrm rot="3274323">
            <a:off x="4762936"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185" name="Google Shape;3185;p129"/>
          <p:cNvSpPr/>
          <p:nvPr/>
        </p:nvSpPr>
        <p:spPr>
          <a:xfrm rot="3274323">
            <a:off x="7598569"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186" name="Google Shape;3186;p129"/>
          <p:cNvSpPr/>
          <p:nvPr/>
        </p:nvSpPr>
        <p:spPr>
          <a:xfrm rot="10800000">
            <a:off x="40157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3187" name="Google Shape;3187;p129"/>
          <p:cNvGraphicFramePr/>
          <p:nvPr/>
        </p:nvGraphicFramePr>
        <p:xfrm>
          <a:off x="3509441" y="2485373"/>
          <a:ext cx="2283579" cy="1522386"/>
        </p:xfrm>
        <a:graphic>
          <a:graphicData uri="http://schemas.openxmlformats.org/drawingml/2006/chart">
            <c:chart r:id="rId2"/>
          </a:graphicData>
        </a:graphic>
      </p:graphicFrame>
      <p:sp>
        <p:nvSpPr>
          <p:cNvPr id="3188" name="Google Shape;3188;p129"/>
          <p:cNvSpPr/>
          <p:nvPr/>
        </p:nvSpPr>
        <p:spPr>
          <a:xfrm rot="-2700000">
            <a:off x="4199630"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89" name="Google Shape;3189;p129"/>
          <p:cNvSpPr/>
          <p:nvPr/>
        </p:nvSpPr>
        <p:spPr>
          <a:xfrm rot="10800000">
            <a:off x="68510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3190" name="Google Shape;3190;p129"/>
          <p:cNvGraphicFramePr/>
          <p:nvPr/>
        </p:nvGraphicFramePr>
        <p:xfrm>
          <a:off x="6337927" y="2485373"/>
          <a:ext cx="2283579" cy="1522386"/>
        </p:xfrm>
        <a:graphic>
          <a:graphicData uri="http://schemas.openxmlformats.org/drawingml/2006/chart">
            <c:chart r:id="rId3"/>
          </a:graphicData>
        </a:graphic>
      </p:graphicFrame>
      <p:sp>
        <p:nvSpPr>
          <p:cNvPr id="3191" name="Google Shape;3191;p129"/>
          <p:cNvSpPr/>
          <p:nvPr/>
        </p:nvSpPr>
        <p:spPr>
          <a:xfrm>
            <a:off x="7028116"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92" name="Google Shape;3192;p129"/>
          <p:cNvSpPr/>
          <p:nvPr/>
        </p:nvSpPr>
        <p:spPr>
          <a:xfrm>
            <a:off x="5425262"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93" name="Google Shape;3193;p129"/>
          <p:cNvSpPr/>
          <p:nvPr/>
        </p:nvSpPr>
        <p:spPr>
          <a:xfrm>
            <a:off x="8262462"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94" name="Google Shape;3194;p129"/>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95" name="Google Shape;3195;p129"/>
          <p:cNvSpPr txBox="1"/>
          <p:nvPr>
            <p:ph idx="3" type="body"/>
          </p:nvPr>
        </p:nvSpPr>
        <p:spPr>
          <a:xfrm>
            <a:off x="4304416"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96" name="Google Shape;3196;p129"/>
          <p:cNvSpPr txBox="1"/>
          <p:nvPr>
            <p:ph idx="4" type="body"/>
          </p:nvPr>
        </p:nvSpPr>
        <p:spPr>
          <a:xfrm>
            <a:off x="7144753"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97" name="Google Shape;3197;p129"/>
          <p:cNvSpPr txBox="1"/>
          <p:nvPr>
            <p:ph idx="5" type="body"/>
          </p:nvPr>
        </p:nvSpPr>
        <p:spPr>
          <a:xfrm>
            <a:off x="2603985"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98" name="Google Shape;3198;p129"/>
          <p:cNvSpPr txBox="1"/>
          <p:nvPr>
            <p:ph idx="6" type="body"/>
          </p:nvPr>
        </p:nvSpPr>
        <p:spPr>
          <a:xfrm>
            <a:off x="402349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99" name="Google Shape;3199;p129"/>
          <p:cNvSpPr txBox="1"/>
          <p:nvPr>
            <p:ph idx="7" type="body"/>
          </p:nvPr>
        </p:nvSpPr>
        <p:spPr>
          <a:xfrm>
            <a:off x="6860352"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00" name="Google Shape;3200;p129"/>
          <p:cNvSpPr txBox="1"/>
          <p:nvPr>
            <p:ph idx="8" type="body"/>
          </p:nvPr>
        </p:nvSpPr>
        <p:spPr>
          <a:xfrm>
            <a:off x="543289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01" name="Google Shape;3201;p129"/>
          <p:cNvSpPr txBox="1"/>
          <p:nvPr>
            <p:ph idx="9" type="body"/>
          </p:nvPr>
        </p:nvSpPr>
        <p:spPr>
          <a:xfrm>
            <a:off x="828267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3202" name="Google Shape;3202;p129"/>
          <p:cNvGraphicFramePr/>
          <p:nvPr/>
        </p:nvGraphicFramePr>
        <p:xfrm>
          <a:off x="2077885" y="3246336"/>
          <a:ext cx="2283579" cy="1522386"/>
        </p:xfrm>
        <a:graphic>
          <a:graphicData uri="http://schemas.openxmlformats.org/drawingml/2006/chart">
            <c:chart r:id="rId4"/>
          </a:graphicData>
        </a:graphic>
      </p:graphicFrame>
      <p:sp>
        <p:nvSpPr>
          <p:cNvPr id="3203" name="Google Shape;3203;p129"/>
          <p:cNvSpPr/>
          <p:nvPr/>
        </p:nvSpPr>
        <p:spPr>
          <a:xfrm>
            <a:off x="2783455"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04" name="Google Shape;3204;p129"/>
          <p:cNvSpPr txBox="1"/>
          <p:nvPr>
            <p:ph idx="13" type="body"/>
          </p:nvPr>
        </p:nvSpPr>
        <p:spPr>
          <a:xfrm>
            <a:off x="2891697"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3205" name="Google Shape;3205;p129"/>
          <p:cNvGraphicFramePr/>
          <p:nvPr/>
        </p:nvGraphicFramePr>
        <p:xfrm>
          <a:off x="4908435" y="3184215"/>
          <a:ext cx="2283579" cy="1522386"/>
        </p:xfrm>
        <a:graphic>
          <a:graphicData uri="http://schemas.openxmlformats.org/drawingml/2006/chart">
            <c:chart r:id="rId5"/>
          </a:graphicData>
        </a:graphic>
      </p:graphicFrame>
      <p:sp>
        <p:nvSpPr>
          <p:cNvPr id="3206" name="Google Shape;3206;p129"/>
          <p:cNvSpPr/>
          <p:nvPr/>
        </p:nvSpPr>
        <p:spPr>
          <a:xfrm>
            <a:off x="5614005"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07" name="Google Shape;3207;p129"/>
          <p:cNvSpPr txBox="1"/>
          <p:nvPr>
            <p:ph idx="14" type="body"/>
          </p:nvPr>
        </p:nvSpPr>
        <p:spPr>
          <a:xfrm>
            <a:off x="5715261"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3208" name="Google Shape;3208;p129"/>
          <p:cNvGraphicFramePr/>
          <p:nvPr/>
        </p:nvGraphicFramePr>
        <p:xfrm>
          <a:off x="7754669" y="3195523"/>
          <a:ext cx="2283579" cy="1522386"/>
        </p:xfrm>
        <a:graphic>
          <a:graphicData uri="http://schemas.openxmlformats.org/drawingml/2006/chart">
            <c:chart r:id="rId6"/>
          </a:graphicData>
        </a:graphic>
      </p:graphicFrame>
      <p:sp>
        <p:nvSpPr>
          <p:cNvPr id="3209" name="Google Shape;3209;p129"/>
          <p:cNvSpPr/>
          <p:nvPr/>
        </p:nvSpPr>
        <p:spPr>
          <a:xfrm rot="2700000">
            <a:off x="8444858"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10" name="Google Shape;3210;p129"/>
          <p:cNvSpPr txBox="1"/>
          <p:nvPr>
            <p:ph idx="15" type="body"/>
          </p:nvPr>
        </p:nvSpPr>
        <p:spPr>
          <a:xfrm>
            <a:off x="8554638"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meline/Roadmap">
  <p:cSld name="3_Timeline/Roadmap">
    <p:spTree>
      <p:nvGrpSpPr>
        <p:cNvPr id="3211" name="Shape 3211"/>
        <p:cNvGrpSpPr/>
        <p:nvPr/>
      </p:nvGrpSpPr>
      <p:grpSpPr>
        <a:xfrm>
          <a:off x="0" y="0"/>
          <a:ext cx="0" cy="0"/>
          <a:chOff x="0" y="0"/>
          <a:chExt cx="0" cy="0"/>
        </a:xfrm>
      </p:grpSpPr>
      <p:sp>
        <p:nvSpPr>
          <p:cNvPr id="3212" name="Google Shape;3212;p130"/>
          <p:cNvSpPr/>
          <p:nvPr/>
        </p:nvSpPr>
        <p:spPr>
          <a:xfrm>
            <a:off x="1476274" y="3105945"/>
            <a:ext cx="9254659" cy="882072"/>
          </a:xfrm>
          <a:prstGeom prst="rect">
            <a:avLst/>
          </a:prstGeom>
          <a:gradFill>
            <a:gsLst>
              <a:gs pos="0">
                <a:schemeClr val="accent1"/>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213" name="Google Shape;3213;p130"/>
          <p:cNvCxnSpPr/>
          <p:nvPr/>
        </p:nvCxnSpPr>
        <p:spPr>
          <a:xfrm>
            <a:off x="1053266" y="3546981"/>
            <a:ext cx="9677667" cy="0"/>
          </a:xfrm>
          <a:prstGeom prst="straightConnector1">
            <a:avLst/>
          </a:prstGeom>
          <a:noFill/>
          <a:ln cap="flat" cmpd="sng" w="19050">
            <a:solidFill>
              <a:schemeClr val="lt1"/>
            </a:solidFill>
            <a:prstDash val="solid"/>
            <a:miter lim="800000"/>
            <a:headEnd len="sm" w="sm" type="none"/>
            <a:tailEnd len="sm" w="sm" type="none"/>
          </a:ln>
        </p:spPr>
      </p:cxnSp>
      <p:sp>
        <p:nvSpPr>
          <p:cNvPr id="3214" name="Google Shape;3214;p130"/>
          <p:cNvSpPr/>
          <p:nvPr>
            <p:ph idx="1" type="body"/>
          </p:nvPr>
        </p:nvSpPr>
        <p:spPr>
          <a:xfrm>
            <a:off x="5762614"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5" name="Google Shape;3215;p130"/>
          <p:cNvSpPr/>
          <p:nvPr>
            <p:ph idx="2" type="body"/>
          </p:nvPr>
        </p:nvSpPr>
        <p:spPr>
          <a:xfrm>
            <a:off x="7258010"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6" name="Google Shape;3216;p130"/>
          <p:cNvSpPr/>
          <p:nvPr>
            <p:ph idx="3" type="body"/>
          </p:nvPr>
        </p:nvSpPr>
        <p:spPr>
          <a:xfrm>
            <a:off x="8753406" y="320326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217" name="Google Shape;3217;p130"/>
          <p:cNvCxnSpPr>
            <a:endCxn id="3218" idx="0"/>
          </p:cNvCxnSpPr>
          <p:nvPr/>
        </p:nvCxnSpPr>
        <p:spPr>
          <a:xfrm flipH="1">
            <a:off x="3102197" y="32294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3219" name="Google Shape;3219;p130"/>
          <p:cNvSpPr/>
          <p:nvPr>
            <p:ph idx="4" type="body"/>
          </p:nvPr>
        </p:nvSpPr>
        <p:spPr>
          <a:xfrm>
            <a:off x="1035237" y="3105945"/>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20" name="Google Shape;3220;p130"/>
          <p:cNvSpPr/>
          <p:nvPr>
            <p:ph idx="5" type="body"/>
          </p:nvPr>
        </p:nvSpPr>
        <p:spPr>
          <a:xfrm>
            <a:off x="10248802" y="3112141"/>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21" name="Google Shape;3221;p130"/>
          <p:cNvSpPr/>
          <p:nvPr/>
        </p:nvSpPr>
        <p:spPr>
          <a:xfrm>
            <a:off x="3005626" y="45557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222" name="Google Shape;3222;p130"/>
          <p:cNvSpPr/>
          <p:nvPr/>
        </p:nvSpPr>
        <p:spPr>
          <a:xfrm>
            <a:off x="3006223" y="51889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218" name="Google Shape;3218;p130"/>
          <p:cNvSpPr/>
          <p:nvPr/>
        </p:nvSpPr>
        <p:spPr>
          <a:xfrm>
            <a:off x="3005626" y="58268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223" name="Google Shape;3223;p130"/>
          <p:cNvSpPr/>
          <p:nvPr>
            <p:ph idx="6" type="body"/>
          </p:nvPr>
        </p:nvSpPr>
        <p:spPr>
          <a:xfrm>
            <a:off x="2763972"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224" name="Google Shape;3224;p130"/>
          <p:cNvCxnSpPr/>
          <p:nvPr/>
        </p:nvCxnSpPr>
        <p:spPr>
          <a:xfrm flipH="1">
            <a:off x="459297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3225" name="Google Shape;3225;p130"/>
          <p:cNvSpPr/>
          <p:nvPr>
            <p:ph idx="7" type="body"/>
          </p:nvPr>
        </p:nvSpPr>
        <p:spPr>
          <a:xfrm>
            <a:off x="4263293"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26" name="Google Shape;3226;p130"/>
          <p:cNvSpPr txBox="1"/>
          <p:nvPr>
            <p:ph idx="8" type="body"/>
          </p:nvPr>
        </p:nvSpPr>
        <p:spPr>
          <a:xfrm>
            <a:off x="3248322" y="40903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27" name="Google Shape;3227;p130"/>
          <p:cNvSpPr txBox="1"/>
          <p:nvPr>
            <p:ph idx="9" type="body"/>
          </p:nvPr>
        </p:nvSpPr>
        <p:spPr>
          <a:xfrm>
            <a:off x="3248321" y="44823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28" name="Google Shape;3228;p130"/>
          <p:cNvSpPr txBox="1"/>
          <p:nvPr>
            <p:ph idx="13" type="body"/>
          </p:nvPr>
        </p:nvSpPr>
        <p:spPr>
          <a:xfrm>
            <a:off x="3248321" y="51342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29" name="Google Shape;3229;p130"/>
          <p:cNvSpPr txBox="1"/>
          <p:nvPr>
            <p:ph idx="14" type="body"/>
          </p:nvPr>
        </p:nvSpPr>
        <p:spPr>
          <a:xfrm>
            <a:off x="3250236" y="57492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30" name="Google Shape;3230;p130"/>
          <p:cNvSpPr txBox="1"/>
          <p:nvPr>
            <p:ph type="title"/>
          </p:nvPr>
        </p:nvSpPr>
        <p:spPr>
          <a:xfrm>
            <a:off x="396663" y="471246"/>
            <a:ext cx="3663459" cy="179842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31" name="Google Shape;3231;p130"/>
          <p:cNvSpPr/>
          <p:nvPr/>
        </p:nvSpPr>
        <p:spPr>
          <a:xfrm>
            <a:off x="450454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232" name="Google Shape;3232;p130"/>
          <p:cNvSpPr/>
          <p:nvPr/>
        </p:nvSpPr>
        <p:spPr>
          <a:xfrm>
            <a:off x="450514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233" name="Google Shape;3233;p130"/>
          <p:cNvSpPr/>
          <p:nvPr/>
        </p:nvSpPr>
        <p:spPr>
          <a:xfrm>
            <a:off x="450454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234" name="Google Shape;3234;p130"/>
          <p:cNvSpPr txBox="1"/>
          <p:nvPr>
            <p:ph idx="15" type="body"/>
          </p:nvPr>
        </p:nvSpPr>
        <p:spPr>
          <a:xfrm>
            <a:off x="474724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35" name="Google Shape;3235;p130"/>
          <p:cNvSpPr txBox="1"/>
          <p:nvPr>
            <p:ph idx="16" type="body"/>
          </p:nvPr>
        </p:nvSpPr>
        <p:spPr>
          <a:xfrm>
            <a:off x="474724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36" name="Google Shape;3236;p130"/>
          <p:cNvSpPr txBox="1"/>
          <p:nvPr>
            <p:ph idx="17" type="body"/>
          </p:nvPr>
        </p:nvSpPr>
        <p:spPr>
          <a:xfrm>
            <a:off x="474915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37" name="Google Shape;3237;p130"/>
          <p:cNvSpPr txBox="1"/>
          <p:nvPr>
            <p:ph idx="18" type="body"/>
          </p:nvPr>
        </p:nvSpPr>
        <p:spPr>
          <a:xfrm>
            <a:off x="474724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238" name="Google Shape;3238;p130"/>
          <p:cNvCxnSpPr>
            <a:endCxn id="3239" idx="0"/>
          </p:cNvCxnSpPr>
          <p:nvPr/>
        </p:nvCxnSpPr>
        <p:spPr>
          <a:xfrm flipH="1">
            <a:off x="6067903" y="3229599"/>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3240" name="Google Shape;3240;p130"/>
          <p:cNvSpPr/>
          <p:nvPr/>
        </p:nvSpPr>
        <p:spPr>
          <a:xfrm>
            <a:off x="5971332" y="455595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241" name="Google Shape;3241;p130"/>
          <p:cNvSpPr/>
          <p:nvPr/>
        </p:nvSpPr>
        <p:spPr>
          <a:xfrm>
            <a:off x="5971929" y="518913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239" name="Google Shape;3239;p130"/>
          <p:cNvSpPr/>
          <p:nvPr/>
        </p:nvSpPr>
        <p:spPr>
          <a:xfrm>
            <a:off x="5971332" y="582699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242" name="Google Shape;3242;p130"/>
          <p:cNvSpPr txBox="1"/>
          <p:nvPr>
            <p:ph idx="19" type="body"/>
          </p:nvPr>
        </p:nvSpPr>
        <p:spPr>
          <a:xfrm>
            <a:off x="6214028" y="4090511"/>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43" name="Google Shape;3243;p130"/>
          <p:cNvSpPr txBox="1"/>
          <p:nvPr>
            <p:ph idx="20" type="body"/>
          </p:nvPr>
        </p:nvSpPr>
        <p:spPr>
          <a:xfrm>
            <a:off x="6214027" y="448256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44" name="Google Shape;3244;p130"/>
          <p:cNvSpPr txBox="1"/>
          <p:nvPr>
            <p:ph idx="21" type="body"/>
          </p:nvPr>
        </p:nvSpPr>
        <p:spPr>
          <a:xfrm>
            <a:off x="6214027" y="513443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45" name="Google Shape;3245;p130"/>
          <p:cNvSpPr txBox="1"/>
          <p:nvPr>
            <p:ph idx="22" type="body"/>
          </p:nvPr>
        </p:nvSpPr>
        <p:spPr>
          <a:xfrm>
            <a:off x="6215942" y="574945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246" name="Google Shape;3246;p130"/>
          <p:cNvCxnSpPr>
            <a:endCxn id="3247" idx="0"/>
          </p:cNvCxnSpPr>
          <p:nvPr/>
        </p:nvCxnSpPr>
        <p:spPr>
          <a:xfrm flipH="1">
            <a:off x="9064484" y="32312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3248" name="Google Shape;3248;p130"/>
          <p:cNvSpPr/>
          <p:nvPr/>
        </p:nvSpPr>
        <p:spPr>
          <a:xfrm>
            <a:off x="8967913" y="45575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249" name="Google Shape;3249;p130"/>
          <p:cNvSpPr/>
          <p:nvPr/>
        </p:nvSpPr>
        <p:spPr>
          <a:xfrm>
            <a:off x="8968510" y="51907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247" name="Google Shape;3247;p130"/>
          <p:cNvSpPr/>
          <p:nvPr/>
        </p:nvSpPr>
        <p:spPr>
          <a:xfrm>
            <a:off x="8967913" y="58286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250" name="Google Shape;3250;p130"/>
          <p:cNvSpPr txBox="1"/>
          <p:nvPr>
            <p:ph idx="23" type="body"/>
          </p:nvPr>
        </p:nvSpPr>
        <p:spPr>
          <a:xfrm>
            <a:off x="9210609" y="40921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51" name="Google Shape;3251;p130"/>
          <p:cNvSpPr txBox="1"/>
          <p:nvPr>
            <p:ph idx="24" type="body"/>
          </p:nvPr>
        </p:nvSpPr>
        <p:spPr>
          <a:xfrm>
            <a:off x="9210608" y="44841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52" name="Google Shape;3252;p130"/>
          <p:cNvSpPr txBox="1"/>
          <p:nvPr>
            <p:ph idx="25" type="body"/>
          </p:nvPr>
        </p:nvSpPr>
        <p:spPr>
          <a:xfrm>
            <a:off x="9210608" y="51360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53" name="Google Shape;3253;p130"/>
          <p:cNvSpPr txBox="1"/>
          <p:nvPr>
            <p:ph idx="26" type="body"/>
          </p:nvPr>
        </p:nvSpPr>
        <p:spPr>
          <a:xfrm>
            <a:off x="9212523" y="57510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254" name="Google Shape;3254;p130"/>
          <p:cNvCxnSpPr/>
          <p:nvPr/>
        </p:nvCxnSpPr>
        <p:spPr>
          <a:xfrm flipH="1">
            <a:off x="756564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3255" name="Google Shape;3255;p130"/>
          <p:cNvSpPr/>
          <p:nvPr/>
        </p:nvSpPr>
        <p:spPr>
          <a:xfrm>
            <a:off x="747721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256" name="Google Shape;3256;p130"/>
          <p:cNvSpPr/>
          <p:nvPr/>
        </p:nvSpPr>
        <p:spPr>
          <a:xfrm>
            <a:off x="747781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257" name="Google Shape;3257;p130"/>
          <p:cNvSpPr/>
          <p:nvPr/>
        </p:nvSpPr>
        <p:spPr>
          <a:xfrm>
            <a:off x="747721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258" name="Google Shape;3258;p130"/>
          <p:cNvSpPr txBox="1"/>
          <p:nvPr>
            <p:ph idx="27" type="body"/>
          </p:nvPr>
        </p:nvSpPr>
        <p:spPr>
          <a:xfrm>
            <a:off x="771991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59" name="Google Shape;3259;p130"/>
          <p:cNvSpPr txBox="1"/>
          <p:nvPr>
            <p:ph idx="28" type="body"/>
          </p:nvPr>
        </p:nvSpPr>
        <p:spPr>
          <a:xfrm>
            <a:off x="771991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60" name="Google Shape;3260;p130"/>
          <p:cNvSpPr txBox="1"/>
          <p:nvPr>
            <p:ph idx="29" type="body"/>
          </p:nvPr>
        </p:nvSpPr>
        <p:spPr>
          <a:xfrm>
            <a:off x="772182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61" name="Google Shape;3261;p130"/>
          <p:cNvSpPr txBox="1"/>
          <p:nvPr>
            <p:ph idx="30" type="body"/>
          </p:nvPr>
        </p:nvSpPr>
        <p:spPr>
          <a:xfrm>
            <a:off x="771991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meline/Roadmap">
  <p:cSld name="4_Timeline/Roadmap">
    <p:spTree>
      <p:nvGrpSpPr>
        <p:cNvPr id="3262" name="Shape 3262"/>
        <p:cNvGrpSpPr/>
        <p:nvPr/>
      </p:nvGrpSpPr>
      <p:grpSpPr>
        <a:xfrm>
          <a:off x="0" y="0"/>
          <a:ext cx="0" cy="0"/>
          <a:chOff x="0" y="0"/>
          <a:chExt cx="0" cy="0"/>
        </a:xfrm>
      </p:grpSpPr>
      <p:sp>
        <p:nvSpPr>
          <p:cNvPr id="3263" name="Google Shape;3263;p131"/>
          <p:cNvSpPr/>
          <p:nvPr/>
        </p:nvSpPr>
        <p:spPr>
          <a:xfrm rot="5400000">
            <a:off x="9388770" y="2242512"/>
            <a:ext cx="869679" cy="195531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264" name="Google Shape;3264;p131"/>
          <p:cNvCxnSpPr/>
          <p:nvPr/>
        </p:nvCxnSpPr>
        <p:spPr>
          <a:xfrm>
            <a:off x="9299800" y="3207198"/>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3265" name="Google Shape;3265;p131"/>
          <p:cNvSpPr/>
          <p:nvPr/>
        </p:nvSpPr>
        <p:spPr>
          <a:xfrm rot="-5400000">
            <a:off x="2038006" y="2342742"/>
            <a:ext cx="869677" cy="1754858"/>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66" name="Google Shape;3266;p131"/>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3267" name="Google Shape;3267;p131"/>
          <p:cNvCxnSpPr/>
          <p:nvPr/>
        </p:nvCxnSpPr>
        <p:spPr>
          <a:xfrm>
            <a:off x="1154867" y="3226375"/>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3268" name="Google Shape;3268;p131"/>
          <p:cNvSpPr/>
          <p:nvPr>
            <p:ph idx="1" type="body"/>
          </p:nvPr>
        </p:nvSpPr>
        <p:spPr>
          <a:xfrm>
            <a:off x="1136838" y="2785339"/>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69" name="Google Shape;3269;p131"/>
          <p:cNvSpPr/>
          <p:nvPr>
            <p:ph idx="2" type="body"/>
          </p:nvPr>
        </p:nvSpPr>
        <p:spPr>
          <a:xfrm>
            <a:off x="10350403" y="2791535"/>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70" name="Google Shape;3270;p131"/>
          <p:cNvSpPr/>
          <p:nvPr/>
        </p:nvSpPr>
        <p:spPr>
          <a:xfrm>
            <a:off x="2741300" y="3237314"/>
            <a:ext cx="1986094" cy="3620686"/>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71" name="Google Shape;3271;p131"/>
          <p:cNvSpPr/>
          <p:nvPr/>
        </p:nvSpPr>
        <p:spPr>
          <a:xfrm>
            <a:off x="5869327" y="3246800"/>
            <a:ext cx="1986094" cy="3611200"/>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72" name="Google Shape;3272;p131"/>
          <p:cNvSpPr/>
          <p:nvPr/>
        </p:nvSpPr>
        <p:spPr>
          <a:xfrm>
            <a:off x="2739923"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273" name="Google Shape;3273;p131"/>
          <p:cNvSpPr/>
          <p:nvPr/>
        </p:nvSpPr>
        <p:spPr>
          <a:xfrm rot="10800000">
            <a:off x="4307914" y="-9338"/>
            <a:ext cx="1986094" cy="3246649"/>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74" name="Google Shape;3274;p131"/>
          <p:cNvSpPr/>
          <p:nvPr/>
        </p:nvSpPr>
        <p:spPr>
          <a:xfrm>
            <a:off x="4299531"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275" name="Google Shape;3275;p131"/>
          <p:cNvSpPr/>
          <p:nvPr/>
        </p:nvSpPr>
        <p:spPr>
          <a:xfrm>
            <a:off x="5865157"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276" name="Google Shape;3276;p131"/>
          <p:cNvSpPr/>
          <p:nvPr/>
        </p:nvSpPr>
        <p:spPr>
          <a:xfrm rot="10800000">
            <a:off x="7428956" y="-2"/>
            <a:ext cx="1986094" cy="324664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77" name="Google Shape;3277;p131"/>
          <p:cNvSpPr/>
          <p:nvPr/>
        </p:nvSpPr>
        <p:spPr>
          <a:xfrm>
            <a:off x="7428958"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278" name="Google Shape;3278;p131"/>
          <p:cNvSpPr/>
          <p:nvPr>
            <p:ph idx="3" type="body"/>
          </p:nvPr>
        </p:nvSpPr>
        <p:spPr>
          <a:xfrm>
            <a:off x="3285061" y="279023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79" name="Google Shape;3279;p131"/>
          <p:cNvSpPr/>
          <p:nvPr>
            <p:ph idx="4" type="body"/>
          </p:nvPr>
        </p:nvSpPr>
        <p:spPr>
          <a:xfrm>
            <a:off x="4840249"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0" name="Google Shape;3280;p131"/>
          <p:cNvSpPr/>
          <p:nvPr>
            <p:ph idx="5" type="body"/>
          </p:nvPr>
        </p:nvSpPr>
        <p:spPr>
          <a:xfrm>
            <a:off x="6406424" y="279662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1" name="Google Shape;3281;p131"/>
          <p:cNvSpPr/>
          <p:nvPr>
            <p:ph idx="6" type="body"/>
          </p:nvPr>
        </p:nvSpPr>
        <p:spPr>
          <a:xfrm>
            <a:off x="7971137"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2" name="Google Shape;3282;p131"/>
          <p:cNvSpPr txBox="1"/>
          <p:nvPr>
            <p:ph idx="7" type="body"/>
          </p:nvPr>
        </p:nvSpPr>
        <p:spPr>
          <a:xfrm>
            <a:off x="2855049" y="48013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3" name="Google Shape;3283;p131"/>
          <p:cNvSpPr txBox="1"/>
          <p:nvPr>
            <p:ph idx="8" type="body"/>
          </p:nvPr>
        </p:nvSpPr>
        <p:spPr>
          <a:xfrm>
            <a:off x="2855050" y="43111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4" name="Google Shape;3284;p131"/>
          <p:cNvSpPr txBox="1"/>
          <p:nvPr>
            <p:ph idx="9" type="body"/>
          </p:nvPr>
        </p:nvSpPr>
        <p:spPr>
          <a:xfrm>
            <a:off x="4439522" y="184426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5" name="Google Shape;3285;p131"/>
          <p:cNvSpPr txBox="1"/>
          <p:nvPr>
            <p:ph idx="13" type="body"/>
          </p:nvPr>
        </p:nvSpPr>
        <p:spPr>
          <a:xfrm>
            <a:off x="4439522" y="121589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6" name="Google Shape;3286;p131"/>
          <p:cNvSpPr txBox="1"/>
          <p:nvPr>
            <p:ph idx="14" type="body"/>
          </p:nvPr>
        </p:nvSpPr>
        <p:spPr>
          <a:xfrm>
            <a:off x="5983753" y="48026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7" name="Google Shape;3287;p131"/>
          <p:cNvSpPr txBox="1"/>
          <p:nvPr>
            <p:ph idx="15" type="body"/>
          </p:nvPr>
        </p:nvSpPr>
        <p:spPr>
          <a:xfrm>
            <a:off x="5983754" y="43124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8" name="Google Shape;3288;p131"/>
          <p:cNvSpPr txBox="1"/>
          <p:nvPr>
            <p:ph idx="16" type="body"/>
          </p:nvPr>
        </p:nvSpPr>
        <p:spPr>
          <a:xfrm>
            <a:off x="7532899" y="182670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9" name="Google Shape;3289;p131"/>
          <p:cNvSpPr txBox="1"/>
          <p:nvPr>
            <p:ph idx="17" type="body"/>
          </p:nvPr>
        </p:nvSpPr>
        <p:spPr>
          <a:xfrm>
            <a:off x="7532899" y="119833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meline/Roadmap">
  <p:cSld name="6_Timeline/Roadmap">
    <p:spTree>
      <p:nvGrpSpPr>
        <p:cNvPr id="3290" name="Shape 3290"/>
        <p:cNvGrpSpPr/>
        <p:nvPr/>
      </p:nvGrpSpPr>
      <p:grpSpPr>
        <a:xfrm>
          <a:off x="0" y="0"/>
          <a:ext cx="0" cy="0"/>
          <a:chOff x="0" y="0"/>
          <a:chExt cx="0" cy="0"/>
        </a:xfrm>
      </p:grpSpPr>
      <p:cxnSp>
        <p:nvCxnSpPr>
          <p:cNvPr id="3291" name="Google Shape;3291;p132"/>
          <p:cNvCxnSpPr/>
          <p:nvPr/>
        </p:nvCxnSpPr>
        <p:spPr>
          <a:xfrm>
            <a:off x="9299800" y="3207198"/>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3292" name="Google Shape;3292;p132"/>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3293" name="Google Shape;3293;p132"/>
          <p:cNvCxnSpPr/>
          <p:nvPr/>
        </p:nvCxnSpPr>
        <p:spPr>
          <a:xfrm>
            <a:off x="1154867" y="3226375"/>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3294" name="Google Shape;3294;p132"/>
          <p:cNvSpPr/>
          <p:nvPr/>
        </p:nvSpPr>
        <p:spPr>
          <a:xfrm>
            <a:off x="2741300" y="3237314"/>
            <a:ext cx="1986094" cy="3620686"/>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95" name="Google Shape;3295;p132"/>
          <p:cNvSpPr/>
          <p:nvPr/>
        </p:nvSpPr>
        <p:spPr>
          <a:xfrm>
            <a:off x="5869327" y="3246800"/>
            <a:ext cx="1986094" cy="3611200"/>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96" name="Google Shape;3296;p132"/>
          <p:cNvSpPr/>
          <p:nvPr/>
        </p:nvSpPr>
        <p:spPr>
          <a:xfrm>
            <a:off x="2739923"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297" name="Google Shape;3297;p132"/>
          <p:cNvSpPr/>
          <p:nvPr/>
        </p:nvSpPr>
        <p:spPr>
          <a:xfrm rot="10800000">
            <a:off x="4307914" y="-9338"/>
            <a:ext cx="1986094" cy="3246649"/>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98" name="Google Shape;3298;p132"/>
          <p:cNvSpPr/>
          <p:nvPr/>
        </p:nvSpPr>
        <p:spPr>
          <a:xfrm>
            <a:off x="4299531"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299" name="Google Shape;3299;p132"/>
          <p:cNvSpPr/>
          <p:nvPr/>
        </p:nvSpPr>
        <p:spPr>
          <a:xfrm>
            <a:off x="5865157"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300" name="Google Shape;3300;p132"/>
          <p:cNvSpPr/>
          <p:nvPr/>
        </p:nvSpPr>
        <p:spPr>
          <a:xfrm rot="10800000">
            <a:off x="7428956" y="-2"/>
            <a:ext cx="1986094" cy="324664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01" name="Google Shape;3301;p132"/>
          <p:cNvSpPr/>
          <p:nvPr/>
        </p:nvSpPr>
        <p:spPr>
          <a:xfrm>
            <a:off x="7428958"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302" name="Google Shape;3302;p132"/>
          <p:cNvSpPr/>
          <p:nvPr>
            <p:ph idx="1" type="body"/>
          </p:nvPr>
        </p:nvSpPr>
        <p:spPr>
          <a:xfrm>
            <a:off x="3285061" y="279023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03" name="Google Shape;3303;p132"/>
          <p:cNvSpPr/>
          <p:nvPr>
            <p:ph idx="2" type="body"/>
          </p:nvPr>
        </p:nvSpPr>
        <p:spPr>
          <a:xfrm>
            <a:off x="4840249"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04" name="Google Shape;3304;p132"/>
          <p:cNvSpPr/>
          <p:nvPr>
            <p:ph idx="3" type="body"/>
          </p:nvPr>
        </p:nvSpPr>
        <p:spPr>
          <a:xfrm>
            <a:off x="6406424" y="279662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05" name="Google Shape;3305;p132"/>
          <p:cNvSpPr/>
          <p:nvPr>
            <p:ph idx="4" type="body"/>
          </p:nvPr>
        </p:nvSpPr>
        <p:spPr>
          <a:xfrm>
            <a:off x="7971137"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06" name="Google Shape;3306;p132"/>
          <p:cNvSpPr txBox="1"/>
          <p:nvPr>
            <p:ph idx="5" type="body"/>
          </p:nvPr>
        </p:nvSpPr>
        <p:spPr>
          <a:xfrm>
            <a:off x="2855049" y="48013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07" name="Google Shape;3307;p132"/>
          <p:cNvSpPr txBox="1"/>
          <p:nvPr>
            <p:ph idx="6" type="body"/>
          </p:nvPr>
        </p:nvSpPr>
        <p:spPr>
          <a:xfrm>
            <a:off x="2855050" y="43111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08" name="Google Shape;3308;p132"/>
          <p:cNvSpPr txBox="1"/>
          <p:nvPr>
            <p:ph idx="7" type="body"/>
          </p:nvPr>
        </p:nvSpPr>
        <p:spPr>
          <a:xfrm>
            <a:off x="4439522" y="184426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09" name="Google Shape;3309;p132"/>
          <p:cNvSpPr txBox="1"/>
          <p:nvPr>
            <p:ph idx="8" type="body"/>
          </p:nvPr>
        </p:nvSpPr>
        <p:spPr>
          <a:xfrm>
            <a:off x="4439522" y="121589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10" name="Google Shape;3310;p132"/>
          <p:cNvSpPr txBox="1"/>
          <p:nvPr>
            <p:ph idx="9" type="body"/>
          </p:nvPr>
        </p:nvSpPr>
        <p:spPr>
          <a:xfrm>
            <a:off x="5983753" y="48026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11" name="Google Shape;3311;p132"/>
          <p:cNvSpPr txBox="1"/>
          <p:nvPr>
            <p:ph idx="13" type="body"/>
          </p:nvPr>
        </p:nvSpPr>
        <p:spPr>
          <a:xfrm>
            <a:off x="5983754" y="43124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12" name="Google Shape;3312;p132"/>
          <p:cNvSpPr txBox="1"/>
          <p:nvPr>
            <p:ph idx="14" type="body"/>
          </p:nvPr>
        </p:nvSpPr>
        <p:spPr>
          <a:xfrm>
            <a:off x="7532899" y="182670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13" name="Google Shape;3313;p132"/>
          <p:cNvSpPr txBox="1"/>
          <p:nvPr>
            <p:ph idx="15" type="body"/>
          </p:nvPr>
        </p:nvSpPr>
        <p:spPr>
          <a:xfrm>
            <a:off x="7532899" y="119833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meline/Roadmap">
  <p:cSld name="5_Timeline/Roadmap">
    <p:spTree>
      <p:nvGrpSpPr>
        <p:cNvPr id="3314" name="Shape 3314"/>
        <p:cNvGrpSpPr/>
        <p:nvPr/>
      </p:nvGrpSpPr>
      <p:grpSpPr>
        <a:xfrm>
          <a:off x="0" y="0"/>
          <a:ext cx="0" cy="0"/>
          <a:chOff x="0" y="0"/>
          <a:chExt cx="0" cy="0"/>
        </a:xfrm>
      </p:grpSpPr>
      <p:cxnSp>
        <p:nvCxnSpPr>
          <p:cNvPr id="3315" name="Google Shape;3315;p133"/>
          <p:cNvCxnSpPr/>
          <p:nvPr/>
        </p:nvCxnSpPr>
        <p:spPr>
          <a:xfrm>
            <a:off x="1708220" y="787627"/>
            <a:ext cx="9029449" cy="0"/>
          </a:xfrm>
          <a:prstGeom prst="straightConnector1">
            <a:avLst/>
          </a:prstGeom>
          <a:noFill/>
          <a:ln cap="flat" cmpd="sng" w="508000">
            <a:solidFill>
              <a:srgbClr val="F2F2F2"/>
            </a:solidFill>
            <a:prstDash val="solid"/>
            <a:miter lim="800000"/>
            <a:headEnd len="sm" w="sm" type="none"/>
            <a:tailEnd len="sm" w="sm" type="none"/>
          </a:ln>
        </p:spPr>
      </p:cxnSp>
      <p:sp>
        <p:nvSpPr>
          <p:cNvPr id="3316" name="Google Shape;3316;p133"/>
          <p:cNvSpPr/>
          <p:nvPr/>
        </p:nvSpPr>
        <p:spPr>
          <a:xfrm>
            <a:off x="9912532" y="795247"/>
            <a:ext cx="1500051" cy="1500051"/>
          </a:xfrm>
          <a:prstGeom prst="arc">
            <a:avLst>
              <a:gd fmla="val 16200000" name="adj1"/>
              <a:gd fmla="val 4601008"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317" name="Google Shape;3317;p133"/>
          <p:cNvCxnSpPr/>
          <p:nvPr/>
        </p:nvCxnSpPr>
        <p:spPr>
          <a:xfrm>
            <a:off x="1436914" y="2263730"/>
            <a:ext cx="9470572" cy="0"/>
          </a:xfrm>
          <a:prstGeom prst="straightConnector1">
            <a:avLst/>
          </a:prstGeom>
          <a:noFill/>
          <a:ln cap="flat" cmpd="sng" w="508000">
            <a:solidFill>
              <a:srgbClr val="F2F2F2"/>
            </a:solidFill>
            <a:prstDash val="solid"/>
            <a:miter lim="800000"/>
            <a:headEnd len="sm" w="sm" type="none"/>
            <a:tailEnd len="sm" w="sm" type="none"/>
          </a:ln>
        </p:spPr>
      </p:cxnSp>
      <p:sp>
        <p:nvSpPr>
          <p:cNvPr id="3318" name="Google Shape;3318;p133"/>
          <p:cNvSpPr/>
          <p:nvPr/>
        </p:nvSpPr>
        <p:spPr>
          <a:xfrm flipH="1">
            <a:off x="703217" y="2263730"/>
            <a:ext cx="1500051" cy="1500051"/>
          </a:xfrm>
          <a:prstGeom prst="arc">
            <a:avLst>
              <a:gd fmla="val 16058938" name="adj1"/>
              <a:gd fmla="val 5382642"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319" name="Google Shape;3319;p133"/>
          <p:cNvCxnSpPr>
            <a:stCxn id="3318" idx="2"/>
          </p:cNvCxnSpPr>
          <p:nvPr/>
        </p:nvCxnSpPr>
        <p:spPr>
          <a:xfrm flipH="1" rot="10800000">
            <a:off x="1449455" y="3724471"/>
            <a:ext cx="9288300" cy="39300"/>
          </a:xfrm>
          <a:prstGeom prst="straightConnector1">
            <a:avLst/>
          </a:prstGeom>
          <a:noFill/>
          <a:ln cap="flat" cmpd="sng" w="508000">
            <a:solidFill>
              <a:srgbClr val="F2F2F2"/>
            </a:solidFill>
            <a:prstDash val="solid"/>
            <a:miter lim="800000"/>
            <a:headEnd len="sm" w="sm" type="none"/>
            <a:tailEnd len="sm" w="sm" type="none"/>
          </a:ln>
        </p:spPr>
      </p:cxnSp>
      <p:sp>
        <p:nvSpPr>
          <p:cNvPr id="3320" name="Google Shape;3320;p133"/>
          <p:cNvSpPr/>
          <p:nvPr/>
        </p:nvSpPr>
        <p:spPr>
          <a:xfrm>
            <a:off x="9912532" y="3726770"/>
            <a:ext cx="1500051" cy="1500051"/>
          </a:xfrm>
          <a:prstGeom prst="arc">
            <a:avLst>
              <a:gd fmla="val 16200000" name="adj1"/>
              <a:gd fmla="val 5341256"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321" name="Google Shape;3321;p133"/>
          <p:cNvCxnSpPr/>
          <p:nvPr/>
        </p:nvCxnSpPr>
        <p:spPr>
          <a:xfrm>
            <a:off x="1817393" y="5226602"/>
            <a:ext cx="8995387" cy="0"/>
          </a:xfrm>
          <a:prstGeom prst="straightConnector1">
            <a:avLst/>
          </a:prstGeom>
          <a:noFill/>
          <a:ln cap="flat" cmpd="sng" w="508000">
            <a:solidFill>
              <a:srgbClr val="F2F2F2"/>
            </a:solidFill>
            <a:prstDash val="solid"/>
            <a:miter lim="800000"/>
            <a:headEnd len="sm" w="sm" type="none"/>
            <a:tailEnd len="sm" w="sm" type="none"/>
          </a:ln>
        </p:spPr>
      </p:cxnSp>
      <p:cxnSp>
        <p:nvCxnSpPr>
          <p:cNvPr id="3322" name="Google Shape;3322;p133"/>
          <p:cNvCxnSpPr/>
          <p:nvPr/>
        </p:nvCxnSpPr>
        <p:spPr>
          <a:xfrm>
            <a:off x="1817393" y="774564"/>
            <a:ext cx="8920276" cy="0"/>
          </a:xfrm>
          <a:prstGeom prst="straightConnector1">
            <a:avLst/>
          </a:prstGeom>
          <a:noFill/>
          <a:ln cap="flat" cmpd="sng" w="127000">
            <a:solidFill>
              <a:schemeClr val="dk2"/>
            </a:solidFill>
            <a:prstDash val="solid"/>
            <a:miter lim="800000"/>
            <a:headEnd len="sm" w="sm" type="none"/>
            <a:tailEnd len="sm" w="sm" type="none"/>
          </a:ln>
        </p:spPr>
      </p:cxnSp>
      <p:sp>
        <p:nvSpPr>
          <p:cNvPr id="3323" name="Google Shape;3323;p133"/>
          <p:cNvSpPr/>
          <p:nvPr/>
        </p:nvSpPr>
        <p:spPr>
          <a:xfrm>
            <a:off x="9912532" y="774564"/>
            <a:ext cx="1500051" cy="1500051"/>
          </a:xfrm>
          <a:prstGeom prst="arc">
            <a:avLst>
              <a:gd fmla="val 16200000" name="adj1"/>
              <a:gd fmla="val 5503193"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324" name="Google Shape;3324;p133"/>
          <p:cNvCxnSpPr>
            <a:endCxn id="3323" idx="2"/>
          </p:cNvCxnSpPr>
          <p:nvPr/>
        </p:nvCxnSpPr>
        <p:spPr>
          <a:xfrm>
            <a:off x="1436947" y="2250577"/>
            <a:ext cx="9203100" cy="23700"/>
          </a:xfrm>
          <a:prstGeom prst="straightConnector1">
            <a:avLst/>
          </a:prstGeom>
          <a:noFill/>
          <a:ln cap="flat" cmpd="sng" w="127000">
            <a:solidFill>
              <a:schemeClr val="dk2"/>
            </a:solidFill>
            <a:prstDash val="solid"/>
            <a:miter lim="800000"/>
            <a:headEnd len="sm" w="sm" type="none"/>
            <a:tailEnd len="sm" w="sm" type="none"/>
          </a:ln>
        </p:spPr>
      </p:cxnSp>
      <p:sp>
        <p:nvSpPr>
          <p:cNvPr id="3325" name="Google Shape;3325;p133"/>
          <p:cNvSpPr/>
          <p:nvPr/>
        </p:nvSpPr>
        <p:spPr>
          <a:xfrm flipH="1">
            <a:off x="703217" y="2250667"/>
            <a:ext cx="1500051" cy="1500051"/>
          </a:xfrm>
          <a:prstGeom prst="arc">
            <a:avLst>
              <a:gd fmla="val 16200000" name="adj1"/>
              <a:gd fmla="val 5481035"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326" name="Google Shape;3326;p133"/>
          <p:cNvCxnSpPr>
            <a:stCxn id="3325" idx="2"/>
          </p:cNvCxnSpPr>
          <p:nvPr/>
        </p:nvCxnSpPr>
        <p:spPr>
          <a:xfrm flipH="1" rot="10800000">
            <a:off x="1470921" y="3725910"/>
            <a:ext cx="9266700" cy="24600"/>
          </a:xfrm>
          <a:prstGeom prst="straightConnector1">
            <a:avLst/>
          </a:prstGeom>
          <a:noFill/>
          <a:ln cap="flat" cmpd="sng" w="127000">
            <a:solidFill>
              <a:schemeClr val="dk2"/>
            </a:solidFill>
            <a:prstDash val="solid"/>
            <a:miter lim="800000"/>
            <a:headEnd len="sm" w="sm" type="none"/>
            <a:tailEnd len="sm" w="sm" type="none"/>
          </a:ln>
        </p:spPr>
      </p:cxnSp>
      <p:sp>
        <p:nvSpPr>
          <p:cNvPr id="3327" name="Google Shape;3327;p133"/>
          <p:cNvSpPr/>
          <p:nvPr/>
        </p:nvSpPr>
        <p:spPr>
          <a:xfrm>
            <a:off x="9912532" y="3726770"/>
            <a:ext cx="1500051" cy="1500051"/>
          </a:xfrm>
          <a:prstGeom prst="arc">
            <a:avLst>
              <a:gd fmla="val 16200000" name="adj1"/>
              <a:gd fmla="val 5696084"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328" name="Google Shape;3328;p133"/>
          <p:cNvCxnSpPr/>
          <p:nvPr/>
        </p:nvCxnSpPr>
        <p:spPr>
          <a:xfrm>
            <a:off x="1898091" y="5215804"/>
            <a:ext cx="8839578" cy="8828"/>
          </a:xfrm>
          <a:prstGeom prst="straightConnector1">
            <a:avLst/>
          </a:prstGeom>
          <a:noFill/>
          <a:ln cap="flat" cmpd="sng" w="127000">
            <a:solidFill>
              <a:schemeClr val="dk2"/>
            </a:solidFill>
            <a:prstDash val="solid"/>
            <a:miter lim="800000"/>
            <a:headEnd len="sm" w="sm" type="none"/>
            <a:tailEnd len="sm" w="sm" type="none"/>
          </a:ln>
        </p:spPr>
      </p:cxnSp>
      <p:sp>
        <p:nvSpPr>
          <p:cNvPr id="3329" name="Google Shape;3329;p133"/>
          <p:cNvSpPr/>
          <p:nvPr>
            <p:ph idx="1" type="body"/>
          </p:nvPr>
        </p:nvSpPr>
        <p:spPr>
          <a:xfrm>
            <a:off x="1449455"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30" name="Google Shape;3330;p133"/>
          <p:cNvSpPr/>
          <p:nvPr>
            <p:ph idx="2" type="body"/>
          </p:nvPr>
        </p:nvSpPr>
        <p:spPr>
          <a:xfrm>
            <a:off x="5020621"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31" name="Google Shape;3331;p133"/>
          <p:cNvSpPr/>
          <p:nvPr>
            <p:ph idx="3" type="body"/>
          </p:nvPr>
        </p:nvSpPr>
        <p:spPr>
          <a:xfrm>
            <a:off x="6316431" y="191481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32" name="Google Shape;3332;p133"/>
          <p:cNvSpPr/>
          <p:nvPr>
            <p:ph idx="4" type="body"/>
          </p:nvPr>
        </p:nvSpPr>
        <p:spPr>
          <a:xfrm>
            <a:off x="9974679" y="190698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33" name="Google Shape;3333;p133"/>
          <p:cNvSpPr/>
          <p:nvPr>
            <p:ph idx="5" type="body"/>
          </p:nvPr>
        </p:nvSpPr>
        <p:spPr>
          <a:xfrm>
            <a:off x="9040538" y="3383083"/>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34" name="Google Shape;3334;p133"/>
          <p:cNvSpPr/>
          <p:nvPr>
            <p:ph idx="6" type="body"/>
          </p:nvPr>
        </p:nvSpPr>
        <p:spPr>
          <a:xfrm>
            <a:off x="2658183" y="189164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35" name="Google Shape;3335;p133"/>
          <p:cNvSpPr/>
          <p:nvPr>
            <p:ph idx="7" type="body"/>
          </p:nvPr>
        </p:nvSpPr>
        <p:spPr>
          <a:xfrm>
            <a:off x="2175730" y="334411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36" name="Google Shape;3336;p133"/>
          <p:cNvSpPr/>
          <p:nvPr>
            <p:ph idx="8" type="body"/>
          </p:nvPr>
        </p:nvSpPr>
        <p:spPr>
          <a:xfrm>
            <a:off x="5621903" y="3369889"/>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37" name="Google Shape;3337;p133"/>
          <p:cNvSpPr/>
          <p:nvPr>
            <p:ph idx="9" type="body"/>
          </p:nvPr>
        </p:nvSpPr>
        <p:spPr>
          <a:xfrm>
            <a:off x="8591787"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38" name="Google Shape;3338;p133"/>
          <p:cNvSpPr/>
          <p:nvPr>
            <p:ph idx="13" type="body"/>
          </p:nvPr>
        </p:nvSpPr>
        <p:spPr>
          <a:xfrm>
            <a:off x="5020621" y="481422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39" name="Google Shape;3339;p133"/>
          <p:cNvSpPr/>
          <p:nvPr>
            <p:ph idx="14" type="body"/>
          </p:nvPr>
        </p:nvSpPr>
        <p:spPr>
          <a:xfrm>
            <a:off x="8584638" y="483339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40" name="Google Shape;3340;p133"/>
          <p:cNvSpPr/>
          <p:nvPr>
            <p:ph idx="15" type="body"/>
          </p:nvPr>
        </p:nvSpPr>
        <p:spPr>
          <a:xfrm>
            <a:off x="330941" y="4679277"/>
            <a:ext cx="1030862" cy="1030862"/>
          </a:xfrm>
          <a:prstGeom prst="ellipse">
            <a:avLst/>
          </a:prstGeom>
          <a:noFill/>
          <a:ln>
            <a:noFill/>
          </a:ln>
        </p:spPr>
        <p:txBody>
          <a:bodyPr anchorCtr="0" anchor="ctr" bIns="91425" lIns="91425" spcFirstLastPara="1" rIns="91425" wrap="square" tIns="91425">
            <a:normAutofit/>
          </a:bodyPr>
          <a:lstStyle>
            <a:lvl1pPr indent="-317500" lvl="0" marL="457200" algn="l">
              <a:lnSpc>
                <a:spcPct val="90000"/>
              </a:lnSpc>
              <a:spcBef>
                <a:spcPts val="1000"/>
              </a:spcBef>
              <a:spcAft>
                <a:spcPts val="0"/>
              </a:spcAft>
              <a:buClr>
                <a:schemeClr val="dk2"/>
              </a:buClr>
              <a:buSzPts val="1400"/>
              <a:buChar char="•"/>
              <a:defRPr b="0" sz="1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41" name="Google Shape;3341;p133"/>
          <p:cNvSpPr txBox="1"/>
          <p:nvPr>
            <p:ph idx="16" type="body"/>
          </p:nvPr>
        </p:nvSpPr>
        <p:spPr>
          <a:xfrm>
            <a:off x="689363" y="1251754"/>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42" name="Google Shape;3342;p133"/>
          <p:cNvSpPr txBox="1"/>
          <p:nvPr>
            <p:ph idx="17" type="body"/>
          </p:nvPr>
        </p:nvSpPr>
        <p:spPr>
          <a:xfrm>
            <a:off x="4256955" y="124338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43" name="Google Shape;3343;p133"/>
          <p:cNvSpPr txBox="1"/>
          <p:nvPr>
            <p:ph idx="18" type="body"/>
          </p:nvPr>
        </p:nvSpPr>
        <p:spPr>
          <a:xfrm>
            <a:off x="7824547" y="1244222"/>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44" name="Google Shape;3344;p133"/>
          <p:cNvSpPr txBox="1"/>
          <p:nvPr>
            <p:ph idx="19" type="body"/>
          </p:nvPr>
        </p:nvSpPr>
        <p:spPr>
          <a:xfrm>
            <a:off x="5556339"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45" name="Google Shape;3345;p133"/>
          <p:cNvSpPr txBox="1"/>
          <p:nvPr>
            <p:ph idx="20" type="body"/>
          </p:nvPr>
        </p:nvSpPr>
        <p:spPr>
          <a:xfrm>
            <a:off x="9214587" y="272314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46" name="Google Shape;3346;p133"/>
          <p:cNvSpPr txBox="1"/>
          <p:nvPr>
            <p:ph idx="21" type="body"/>
          </p:nvPr>
        </p:nvSpPr>
        <p:spPr>
          <a:xfrm>
            <a:off x="1898091"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47" name="Google Shape;3347;p133"/>
          <p:cNvSpPr txBox="1"/>
          <p:nvPr>
            <p:ph idx="22" type="body"/>
          </p:nvPr>
        </p:nvSpPr>
        <p:spPr>
          <a:xfrm>
            <a:off x="1436914" y="416292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48" name="Google Shape;3348;p133"/>
          <p:cNvSpPr txBox="1"/>
          <p:nvPr>
            <p:ph idx="23" type="body"/>
          </p:nvPr>
        </p:nvSpPr>
        <p:spPr>
          <a:xfrm>
            <a:off x="4861811" y="416541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49" name="Google Shape;3349;p133"/>
          <p:cNvSpPr txBox="1"/>
          <p:nvPr>
            <p:ph idx="24" type="body"/>
          </p:nvPr>
        </p:nvSpPr>
        <p:spPr>
          <a:xfrm>
            <a:off x="8286708" y="416505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50" name="Google Shape;3350;p133"/>
          <p:cNvSpPr txBox="1"/>
          <p:nvPr>
            <p:ph idx="25" type="body"/>
          </p:nvPr>
        </p:nvSpPr>
        <p:spPr>
          <a:xfrm>
            <a:off x="784319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51" name="Google Shape;3351;p133"/>
          <p:cNvSpPr/>
          <p:nvPr>
            <p:ph idx="26" type="body"/>
          </p:nvPr>
        </p:nvSpPr>
        <p:spPr>
          <a:xfrm>
            <a:off x="1436914" y="4794427"/>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52" name="Google Shape;3352;p133"/>
          <p:cNvSpPr txBox="1"/>
          <p:nvPr>
            <p:ph idx="27" type="body"/>
          </p:nvPr>
        </p:nvSpPr>
        <p:spPr>
          <a:xfrm>
            <a:off x="425695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53" name="Google Shape;3353;p133"/>
          <p:cNvSpPr txBox="1"/>
          <p:nvPr>
            <p:ph idx="28" type="body"/>
          </p:nvPr>
        </p:nvSpPr>
        <p:spPr>
          <a:xfrm>
            <a:off x="676822"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54" name="Google Shape;3354;p133"/>
          <p:cNvSpPr/>
          <p:nvPr/>
        </p:nvSpPr>
        <p:spPr>
          <a:xfrm rot="5400000">
            <a:off x="3622542" y="589590"/>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55" name="Google Shape;3355;p133"/>
          <p:cNvSpPr/>
          <p:nvPr/>
        </p:nvSpPr>
        <p:spPr>
          <a:xfrm rot="5400000">
            <a:off x="7654601" y="355518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56" name="Google Shape;3356;p133"/>
          <p:cNvSpPr/>
          <p:nvPr/>
        </p:nvSpPr>
        <p:spPr>
          <a:xfrm rot="-5400000">
            <a:off x="4645990" y="2087484"/>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57" name="Google Shape;3357;p133"/>
          <p:cNvSpPr/>
          <p:nvPr/>
        </p:nvSpPr>
        <p:spPr>
          <a:xfrm rot="-5400000">
            <a:off x="3477514" y="503160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Roadmap Zoom-In">
  <p:cSld name="6_Roadmap Zoom-In">
    <p:spTree>
      <p:nvGrpSpPr>
        <p:cNvPr id="3358" name="Shape 3358"/>
        <p:cNvGrpSpPr/>
        <p:nvPr/>
      </p:nvGrpSpPr>
      <p:grpSpPr>
        <a:xfrm>
          <a:off x="0" y="0"/>
          <a:ext cx="0" cy="0"/>
          <a:chOff x="0" y="0"/>
          <a:chExt cx="0" cy="0"/>
        </a:xfrm>
      </p:grpSpPr>
      <p:sp>
        <p:nvSpPr>
          <p:cNvPr id="3359" name="Google Shape;3359;p134"/>
          <p:cNvSpPr/>
          <p:nvPr>
            <p:ph idx="2" type="pic"/>
          </p:nvPr>
        </p:nvSpPr>
        <p:spPr>
          <a:xfrm>
            <a:off x="-2223246" y="-12411263"/>
            <a:ext cx="16566776" cy="14544863"/>
          </a:xfrm>
          <a:prstGeom prst="ellipse">
            <a:avLst/>
          </a:prstGeom>
          <a:noFill/>
          <a:ln>
            <a:noFill/>
          </a:ln>
        </p:spPr>
      </p:sp>
      <p:sp>
        <p:nvSpPr>
          <p:cNvPr id="3360" name="Google Shape;3360;p134"/>
          <p:cNvSpPr/>
          <p:nvPr>
            <p:ph idx="1" type="body"/>
          </p:nvPr>
        </p:nvSpPr>
        <p:spPr>
          <a:xfrm>
            <a:off x="5337261" y="1302417"/>
            <a:ext cx="1517477" cy="1517477"/>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61" name="Google Shape;3361;p134"/>
          <p:cNvSpPr txBox="1"/>
          <p:nvPr>
            <p:ph idx="3" type="body"/>
          </p:nvPr>
        </p:nvSpPr>
        <p:spPr>
          <a:xfrm>
            <a:off x="3940628" y="2978363"/>
            <a:ext cx="4310742" cy="539871"/>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3200"/>
              <a:buNone/>
              <a:defRPr b="1" sz="3200">
                <a:solidFill>
                  <a:schemeClr val="dk2"/>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62" name="Google Shape;3362;p134"/>
          <p:cNvSpPr txBox="1"/>
          <p:nvPr>
            <p:ph idx="4" type="body"/>
          </p:nvPr>
        </p:nvSpPr>
        <p:spPr>
          <a:xfrm>
            <a:off x="838200" y="3783033"/>
            <a:ext cx="10515600" cy="195236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genda/Topics">
  <p:cSld name="1_Agenda/Topics">
    <p:spTree>
      <p:nvGrpSpPr>
        <p:cNvPr id="3363" name="Shape 3363"/>
        <p:cNvGrpSpPr/>
        <p:nvPr/>
      </p:nvGrpSpPr>
      <p:grpSpPr>
        <a:xfrm>
          <a:off x="0" y="0"/>
          <a:ext cx="0" cy="0"/>
          <a:chOff x="0" y="0"/>
          <a:chExt cx="0" cy="0"/>
        </a:xfrm>
      </p:grpSpPr>
      <p:sp>
        <p:nvSpPr>
          <p:cNvPr id="3364" name="Google Shape;3364;p135"/>
          <p:cNvSpPr/>
          <p:nvPr>
            <p:ph idx="2" type="pic"/>
          </p:nvPr>
        </p:nvSpPr>
        <p:spPr>
          <a:xfrm>
            <a:off x="4598435" y="3203575"/>
            <a:ext cx="2462213" cy="2851150"/>
          </a:xfrm>
          <a:prstGeom prst="rect">
            <a:avLst/>
          </a:prstGeom>
          <a:solidFill>
            <a:srgbClr val="F2F2F2"/>
          </a:solidFill>
          <a:ln>
            <a:noFill/>
          </a:ln>
        </p:spPr>
      </p:sp>
      <p:sp>
        <p:nvSpPr>
          <p:cNvPr id="3365" name="Google Shape;3365;p135"/>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66" name="Google Shape;3366;p135"/>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67" name="Google Shape;3367;p135"/>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368" name="Google Shape;3368;p135"/>
          <p:cNvSpPr txBox="1"/>
          <p:nvPr>
            <p:ph idx="3" type="body"/>
          </p:nvPr>
        </p:nvSpPr>
        <p:spPr>
          <a:xfrm>
            <a:off x="480386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69" name="Google Shape;3369;p135"/>
          <p:cNvSpPr txBox="1"/>
          <p:nvPr>
            <p:ph idx="4" type="body"/>
          </p:nvPr>
        </p:nvSpPr>
        <p:spPr>
          <a:xfrm>
            <a:off x="480386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70" name="Google Shape;3370;p135"/>
          <p:cNvSpPr txBox="1"/>
          <p:nvPr>
            <p:ph idx="5" type="body"/>
          </p:nvPr>
        </p:nvSpPr>
        <p:spPr>
          <a:xfrm>
            <a:off x="480386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71" name="Google Shape;3371;p135"/>
          <p:cNvSpPr/>
          <p:nvPr>
            <p:ph idx="6" type="pic"/>
          </p:nvPr>
        </p:nvSpPr>
        <p:spPr>
          <a:xfrm>
            <a:off x="7162373" y="3203575"/>
            <a:ext cx="2462213" cy="2851150"/>
          </a:xfrm>
          <a:prstGeom prst="rect">
            <a:avLst/>
          </a:prstGeom>
          <a:solidFill>
            <a:srgbClr val="F2F2F2"/>
          </a:solidFill>
          <a:ln>
            <a:noFill/>
          </a:ln>
        </p:spPr>
      </p:sp>
      <p:sp>
        <p:nvSpPr>
          <p:cNvPr id="3372" name="Google Shape;3372;p135"/>
          <p:cNvSpPr txBox="1"/>
          <p:nvPr>
            <p:ph idx="7"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73" name="Google Shape;3373;p135"/>
          <p:cNvSpPr txBox="1"/>
          <p:nvPr>
            <p:ph idx="8"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74" name="Google Shape;3374;p135"/>
          <p:cNvSpPr txBox="1"/>
          <p:nvPr>
            <p:ph idx="9"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75" name="Google Shape;3375;p135"/>
          <p:cNvSpPr/>
          <p:nvPr>
            <p:ph idx="13" type="pic"/>
          </p:nvPr>
        </p:nvSpPr>
        <p:spPr>
          <a:xfrm>
            <a:off x="9729787" y="3203575"/>
            <a:ext cx="2462213" cy="2851150"/>
          </a:xfrm>
          <a:prstGeom prst="rect">
            <a:avLst/>
          </a:prstGeom>
          <a:solidFill>
            <a:srgbClr val="F2F2F2"/>
          </a:solidFill>
          <a:ln>
            <a:noFill/>
          </a:ln>
        </p:spPr>
      </p:sp>
      <p:sp>
        <p:nvSpPr>
          <p:cNvPr id="3376" name="Google Shape;3376;p135"/>
          <p:cNvSpPr txBox="1"/>
          <p:nvPr>
            <p:ph idx="14"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77" name="Google Shape;3377;p135"/>
          <p:cNvSpPr txBox="1"/>
          <p:nvPr>
            <p:ph idx="15"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78" name="Google Shape;3378;p135"/>
          <p:cNvSpPr txBox="1"/>
          <p:nvPr>
            <p:ph idx="16"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79" name="Google Shape;3379;p135"/>
          <p:cNvSpPr/>
          <p:nvPr/>
        </p:nvSpPr>
        <p:spPr>
          <a:xfrm>
            <a:off x="2320714"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b="1" sz="4400">
              <a:solidFill>
                <a:srgbClr val="FFFFFF"/>
              </a:solidFill>
              <a:latin typeface="Quattrocento Sans"/>
              <a:ea typeface="Quattrocento Sans"/>
              <a:cs typeface="Quattrocento Sans"/>
              <a:sym typeface="Quattrocento Sans"/>
            </a:endParaRPr>
          </a:p>
        </p:txBody>
      </p:sp>
      <p:pic>
        <p:nvPicPr>
          <p:cNvPr id="3380" name="Google Shape;3380;p135"/>
          <p:cNvPicPr preferRelativeResize="0"/>
          <p:nvPr/>
        </p:nvPicPr>
        <p:blipFill rotWithShape="1">
          <a:blip r:embed="rId2">
            <a:alphaModFix/>
          </a:blip>
          <a:srcRect b="0" l="0" r="0" t="0"/>
          <a:stretch/>
        </p:blipFill>
        <p:spPr>
          <a:xfrm>
            <a:off x="3825610" y="2638523"/>
            <a:ext cx="391390" cy="358774"/>
          </a:xfrm>
          <a:prstGeom prst="rect">
            <a:avLst/>
          </a:prstGeom>
          <a:noFill/>
          <a:ln>
            <a:noFill/>
          </a:ln>
        </p:spPr>
      </p:pic>
      <p:sp>
        <p:nvSpPr>
          <p:cNvPr id="3381" name="Google Shape;3381;p135"/>
          <p:cNvSpPr/>
          <p:nvPr>
            <p:ph idx="17" type="pic"/>
          </p:nvPr>
        </p:nvSpPr>
        <p:spPr>
          <a:xfrm>
            <a:off x="2030510" y="2372361"/>
            <a:ext cx="2462213" cy="3682364"/>
          </a:xfrm>
          <a:prstGeom prst="rect">
            <a:avLst/>
          </a:prstGeom>
          <a:solidFill>
            <a:schemeClr val="dk2"/>
          </a:solidFill>
          <a:ln>
            <a:noFill/>
          </a:ln>
        </p:spPr>
      </p:sp>
      <p:sp>
        <p:nvSpPr>
          <p:cNvPr id="3382" name="Google Shape;3382;p135"/>
          <p:cNvSpPr txBox="1"/>
          <p:nvPr>
            <p:ph idx="18" type="body"/>
          </p:nvPr>
        </p:nvSpPr>
        <p:spPr>
          <a:xfrm>
            <a:off x="2235941"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83" name="Google Shape;3383;p135"/>
          <p:cNvSpPr txBox="1"/>
          <p:nvPr>
            <p:ph idx="19" type="body"/>
          </p:nvPr>
        </p:nvSpPr>
        <p:spPr>
          <a:xfrm>
            <a:off x="2235941"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84" name="Google Shape;3384;p135"/>
          <p:cNvSpPr txBox="1"/>
          <p:nvPr>
            <p:ph idx="20" type="body"/>
          </p:nvPr>
        </p:nvSpPr>
        <p:spPr>
          <a:xfrm>
            <a:off x="2235941"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85" name="Google Shape;3385;p135"/>
          <p:cNvSpPr txBox="1"/>
          <p:nvPr>
            <p:ph idx="21" type="body"/>
          </p:nvPr>
        </p:nvSpPr>
        <p:spPr>
          <a:xfrm>
            <a:off x="3826186"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genda/Topics">
  <p:cSld name="2_Agenda/Topics">
    <p:spTree>
      <p:nvGrpSpPr>
        <p:cNvPr id="3386" name="Shape 3386"/>
        <p:cNvGrpSpPr/>
        <p:nvPr/>
      </p:nvGrpSpPr>
      <p:grpSpPr>
        <a:xfrm>
          <a:off x="0" y="0"/>
          <a:ext cx="0" cy="0"/>
          <a:chOff x="0" y="0"/>
          <a:chExt cx="0" cy="0"/>
        </a:xfrm>
      </p:grpSpPr>
      <p:sp>
        <p:nvSpPr>
          <p:cNvPr id="3387" name="Google Shape;3387;p136"/>
          <p:cNvSpPr/>
          <p:nvPr>
            <p:ph idx="2" type="pic"/>
          </p:nvPr>
        </p:nvSpPr>
        <p:spPr>
          <a:xfrm>
            <a:off x="2028825" y="3203575"/>
            <a:ext cx="2462213" cy="2851150"/>
          </a:xfrm>
          <a:prstGeom prst="rect">
            <a:avLst/>
          </a:prstGeom>
          <a:solidFill>
            <a:srgbClr val="F2F2F2"/>
          </a:solidFill>
          <a:ln>
            <a:noFill/>
          </a:ln>
        </p:spPr>
      </p:sp>
      <p:sp>
        <p:nvSpPr>
          <p:cNvPr id="3388" name="Google Shape;3388;p136"/>
          <p:cNvSpPr/>
          <p:nvPr/>
        </p:nvSpPr>
        <p:spPr>
          <a:xfrm>
            <a:off x="4885803"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b="1" sz="4400">
              <a:solidFill>
                <a:srgbClr val="FFFFFF"/>
              </a:solidFill>
              <a:latin typeface="Quattrocento Sans"/>
              <a:ea typeface="Quattrocento Sans"/>
              <a:cs typeface="Quattrocento Sans"/>
              <a:sym typeface="Quattrocento Sans"/>
            </a:endParaRPr>
          </a:p>
        </p:txBody>
      </p:sp>
      <p:pic>
        <p:nvPicPr>
          <p:cNvPr id="3389" name="Google Shape;3389;p136"/>
          <p:cNvPicPr preferRelativeResize="0"/>
          <p:nvPr/>
        </p:nvPicPr>
        <p:blipFill rotWithShape="1">
          <a:blip r:embed="rId2">
            <a:alphaModFix/>
          </a:blip>
          <a:srcRect b="0" l="0" r="0" t="0"/>
          <a:stretch/>
        </p:blipFill>
        <p:spPr>
          <a:xfrm>
            <a:off x="6390699" y="2638523"/>
            <a:ext cx="391390" cy="358774"/>
          </a:xfrm>
          <a:prstGeom prst="rect">
            <a:avLst/>
          </a:prstGeom>
          <a:noFill/>
          <a:ln>
            <a:noFill/>
          </a:ln>
        </p:spPr>
      </p:pic>
      <p:sp>
        <p:nvSpPr>
          <p:cNvPr id="3390" name="Google Shape;3390;p136"/>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91" name="Google Shape;3391;p136"/>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92" name="Google Shape;3392;p136"/>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393" name="Google Shape;3393;p136"/>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94" name="Google Shape;3394;p136"/>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95" name="Google Shape;3395;p136"/>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96" name="Google Shape;3396;p136"/>
          <p:cNvSpPr/>
          <p:nvPr>
            <p:ph idx="6" type="pic"/>
          </p:nvPr>
        </p:nvSpPr>
        <p:spPr>
          <a:xfrm>
            <a:off x="4595599" y="2372361"/>
            <a:ext cx="2462213" cy="3682364"/>
          </a:xfrm>
          <a:prstGeom prst="rect">
            <a:avLst/>
          </a:prstGeom>
          <a:solidFill>
            <a:schemeClr val="dk2"/>
          </a:solidFill>
          <a:ln>
            <a:noFill/>
          </a:ln>
        </p:spPr>
      </p:sp>
      <p:sp>
        <p:nvSpPr>
          <p:cNvPr id="3397" name="Google Shape;3397;p136"/>
          <p:cNvSpPr txBox="1"/>
          <p:nvPr>
            <p:ph idx="7" type="body"/>
          </p:nvPr>
        </p:nvSpPr>
        <p:spPr>
          <a:xfrm>
            <a:off x="4801030"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98" name="Google Shape;3398;p136"/>
          <p:cNvSpPr txBox="1"/>
          <p:nvPr>
            <p:ph idx="8" type="body"/>
          </p:nvPr>
        </p:nvSpPr>
        <p:spPr>
          <a:xfrm>
            <a:off x="4801030"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99" name="Google Shape;3399;p136"/>
          <p:cNvSpPr txBox="1"/>
          <p:nvPr>
            <p:ph idx="9" type="body"/>
          </p:nvPr>
        </p:nvSpPr>
        <p:spPr>
          <a:xfrm>
            <a:off x="4801030"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00" name="Google Shape;3400;p136"/>
          <p:cNvSpPr txBox="1"/>
          <p:nvPr>
            <p:ph idx="13" type="body"/>
          </p:nvPr>
        </p:nvSpPr>
        <p:spPr>
          <a:xfrm>
            <a:off x="6391275"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01" name="Google Shape;3401;p136"/>
          <p:cNvSpPr/>
          <p:nvPr>
            <p:ph idx="14" type="pic"/>
          </p:nvPr>
        </p:nvSpPr>
        <p:spPr>
          <a:xfrm>
            <a:off x="7162373" y="3203575"/>
            <a:ext cx="2462213" cy="2851150"/>
          </a:xfrm>
          <a:prstGeom prst="rect">
            <a:avLst/>
          </a:prstGeom>
          <a:solidFill>
            <a:srgbClr val="F2F2F2"/>
          </a:solidFill>
          <a:ln>
            <a:noFill/>
          </a:ln>
        </p:spPr>
      </p:sp>
      <p:sp>
        <p:nvSpPr>
          <p:cNvPr id="3402" name="Google Shape;3402;p136"/>
          <p:cNvSpPr txBox="1"/>
          <p:nvPr>
            <p:ph idx="15"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03" name="Google Shape;3403;p136"/>
          <p:cNvSpPr txBox="1"/>
          <p:nvPr>
            <p:ph idx="16"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04" name="Google Shape;3404;p136"/>
          <p:cNvSpPr txBox="1"/>
          <p:nvPr>
            <p:ph idx="17"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05" name="Google Shape;3405;p136"/>
          <p:cNvSpPr/>
          <p:nvPr>
            <p:ph idx="18" type="pic"/>
          </p:nvPr>
        </p:nvSpPr>
        <p:spPr>
          <a:xfrm>
            <a:off x="9729787" y="3203575"/>
            <a:ext cx="2462213" cy="2851150"/>
          </a:xfrm>
          <a:prstGeom prst="rect">
            <a:avLst/>
          </a:prstGeom>
          <a:solidFill>
            <a:srgbClr val="F2F2F2"/>
          </a:solidFill>
          <a:ln>
            <a:noFill/>
          </a:ln>
        </p:spPr>
      </p:sp>
      <p:sp>
        <p:nvSpPr>
          <p:cNvPr id="3406" name="Google Shape;3406;p136"/>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07" name="Google Shape;3407;p136"/>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08" name="Google Shape;3408;p136"/>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genda/Topics">
  <p:cSld name="3_Agenda/Topics">
    <p:spTree>
      <p:nvGrpSpPr>
        <p:cNvPr id="3409" name="Shape 3409"/>
        <p:cNvGrpSpPr/>
        <p:nvPr/>
      </p:nvGrpSpPr>
      <p:grpSpPr>
        <a:xfrm>
          <a:off x="0" y="0"/>
          <a:ext cx="0" cy="0"/>
          <a:chOff x="0" y="0"/>
          <a:chExt cx="0" cy="0"/>
        </a:xfrm>
      </p:grpSpPr>
      <p:sp>
        <p:nvSpPr>
          <p:cNvPr id="3410" name="Google Shape;3410;p137"/>
          <p:cNvSpPr/>
          <p:nvPr>
            <p:ph idx="2" type="pic"/>
          </p:nvPr>
        </p:nvSpPr>
        <p:spPr>
          <a:xfrm>
            <a:off x="2028825" y="3203575"/>
            <a:ext cx="2462213" cy="2851150"/>
          </a:xfrm>
          <a:prstGeom prst="rect">
            <a:avLst/>
          </a:prstGeom>
          <a:solidFill>
            <a:srgbClr val="F2F2F2"/>
          </a:solidFill>
          <a:ln>
            <a:noFill/>
          </a:ln>
        </p:spPr>
      </p:sp>
      <p:sp>
        <p:nvSpPr>
          <p:cNvPr id="3411" name="Google Shape;3411;p137"/>
          <p:cNvSpPr/>
          <p:nvPr/>
        </p:nvSpPr>
        <p:spPr>
          <a:xfrm>
            <a:off x="7452577"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b="1" sz="4400">
              <a:solidFill>
                <a:srgbClr val="FFFFFF"/>
              </a:solidFill>
              <a:latin typeface="Quattrocento Sans"/>
              <a:ea typeface="Quattrocento Sans"/>
              <a:cs typeface="Quattrocento Sans"/>
              <a:sym typeface="Quattrocento Sans"/>
            </a:endParaRPr>
          </a:p>
        </p:txBody>
      </p:sp>
      <p:pic>
        <p:nvPicPr>
          <p:cNvPr id="3412" name="Google Shape;3412;p137"/>
          <p:cNvPicPr preferRelativeResize="0"/>
          <p:nvPr/>
        </p:nvPicPr>
        <p:blipFill rotWithShape="1">
          <a:blip r:embed="rId2">
            <a:alphaModFix/>
          </a:blip>
          <a:srcRect b="0" l="0" r="0" t="0"/>
          <a:stretch/>
        </p:blipFill>
        <p:spPr>
          <a:xfrm>
            <a:off x="8957473" y="2638523"/>
            <a:ext cx="391390" cy="358774"/>
          </a:xfrm>
          <a:prstGeom prst="rect">
            <a:avLst/>
          </a:prstGeom>
          <a:noFill/>
          <a:ln>
            <a:noFill/>
          </a:ln>
        </p:spPr>
      </p:pic>
      <p:sp>
        <p:nvSpPr>
          <p:cNvPr id="3413" name="Google Shape;3413;p137"/>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14" name="Google Shape;3414;p137"/>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15" name="Google Shape;3415;p137"/>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416" name="Google Shape;3416;p137"/>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17" name="Google Shape;3417;p137"/>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18" name="Google Shape;3418;p137"/>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19" name="Google Shape;3419;p137"/>
          <p:cNvSpPr/>
          <p:nvPr>
            <p:ph idx="6" type="pic"/>
          </p:nvPr>
        </p:nvSpPr>
        <p:spPr>
          <a:xfrm>
            <a:off x="7162373" y="2372361"/>
            <a:ext cx="2462213" cy="3682364"/>
          </a:xfrm>
          <a:prstGeom prst="rect">
            <a:avLst/>
          </a:prstGeom>
          <a:solidFill>
            <a:schemeClr val="dk2"/>
          </a:solidFill>
          <a:ln>
            <a:noFill/>
          </a:ln>
        </p:spPr>
      </p:sp>
      <p:sp>
        <p:nvSpPr>
          <p:cNvPr id="3420" name="Google Shape;3420;p137"/>
          <p:cNvSpPr txBox="1"/>
          <p:nvPr>
            <p:ph idx="7" type="body"/>
          </p:nvPr>
        </p:nvSpPr>
        <p:spPr>
          <a:xfrm>
            <a:off x="7367804"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21" name="Google Shape;3421;p137"/>
          <p:cNvSpPr txBox="1"/>
          <p:nvPr>
            <p:ph idx="8" type="body"/>
          </p:nvPr>
        </p:nvSpPr>
        <p:spPr>
          <a:xfrm>
            <a:off x="7367804"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22" name="Google Shape;3422;p137"/>
          <p:cNvSpPr txBox="1"/>
          <p:nvPr>
            <p:ph idx="9" type="body"/>
          </p:nvPr>
        </p:nvSpPr>
        <p:spPr>
          <a:xfrm>
            <a:off x="7367804"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23" name="Google Shape;3423;p137"/>
          <p:cNvSpPr txBox="1"/>
          <p:nvPr>
            <p:ph idx="13" type="body"/>
          </p:nvPr>
        </p:nvSpPr>
        <p:spPr>
          <a:xfrm>
            <a:off x="8958049"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24" name="Google Shape;3424;p137"/>
          <p:cNvSpPr/>
          <p:nvPr>
            <p:ph idx="14" type="pic"/>
          </p:nvPr>
        </p:nvSpPr>
        <p:spPr>
          <a:xfrm>
            <a:off x="4597124" y="3203575"/>
            <a:ext cx="2462213" cy="2851150"/>
          </a:xfrm>
          <a:prstGeom prst="rect">
            <a:avLst/>
          </a:prstGeom>
          <a:solidFill>
            <a:srgbClr val="F2F2F2"/>
          </a:solidFill>
          <a:ln>
            <a:noFill/>
          </a:ln>
        </p:spPr>
      </p:sp>
      <p:sp>
        <p:nvSpPr>
          <p:cNvPr id="3425" name="Google Shape;3425;p137"/>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26" name="Google Shape;3426;p137"/>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27" name="Google Shape;3427;p137"/>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28" name="Google Shape;3428;p137"/>
          <p:cNvSpPr/>
          <p:nvPr>
            <p:ph idx="18" type="pic"/>
          </p:nvPr>
        </p:nvSpPr>
        <p:spPr>
          <a:xfrm>
            <a:off x="9729787" y="3203575"/>
            <a:ext cx="2462213" cy="2851150"/>
          </a:xfrm>
          <a:prstGeom prst="rect">
            <a:avLst/>
          </a:prstGeom>
          <a:solidFill>
            <a:srgbClr val="F2F2F2"/>
          </a:solidFill>
          <a:ln>
            <a:noFill/>
          </a:ln>
        </p:spPr>
      </p:sp>
      <p:sp>
        <p:nvSpPr>
          <p:cNvPr id="3429" name="Google Shape;3429;p137"/>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30" name="Google Shape;3430;p137"/>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31" name="Google Shape;3431;p137"/>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bg>
      <p:bgPr>
        <a:gradFill>
          <a:gsLst>
            <a:gs pos="0">
              <a:srgbClr val="8F171C"/>
            </a:gs>
            <a:gs pos="100000">
              <a:schemeClr val="dk2"/>
            </a:gs>
          </a:gsLst>
          <a:lin ang="5400000" scaled="0"/>
        </a:gradFill>
      </p:bgPr>
    </p:bg>
    <p:spTree>
      <p:nvGrpSpPr>
        <p:cNvPr id="174" name="Shape 174"/>
        <p:cNvGrpSpPr/>
        <p:nvPr/>
      </p:nvGrpSpPr>
      <p:grpSpPr>
        <a:xfrm>
          <a:off x="0" y="0"/>
          <a:ext cx="0" cy="0"/>
          <a:chOff x="0" y="0"/>
          <a:chExt cx="0" cy="0"/>
        </a:xfrm>
      </p:grpSpPr>
      <p:grpSp>
        <p:nvGrpSpPr>
          <p:cNvPr id="175" name="Google Shape;175;p68"/>
          <p:cNvGrpSpPr/>
          <p:nvPr/>
        </p:nvGrpSpPr>
        <p:grpSpPr>
          <a:xfrm>
            <a:off x="715600" y="2098526"/>
            <a:ext cx="6096000" cy="1723549"/>
            <a:chOff x="715600" y="2205347"/>
            <a:chExt cx="6096000" cy="1723549"/>
          </a:xfrm>
        </p:grpSpPr>
        <p:sp>
          <p:nvSpPr>
            <p:cNvPr id="176" name="Google Shape;176;p68"/>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THANK YOU</a:t>
              </a:r>
              <a:endParaRPr b="1" i="0" sz="8800" u="none" cap="none" strike="noStrike">
                <a:solidFill>
                  <a:srgbClr val="FFFFFF"/>
                </a:solidFill>
                <a:latin typeface="Barlow"/>
                <a:ea typeface="Barlow"/>
                <a:cs typeface="Barlow"/>
                <a:sym typeface="Barlow"/>
              </a:endParaRPr>
            </a:p>
          </p:txBody>
        </p:sp>
        <p:sp>
          <p:nvSpPr>
            <p:cNvPr id="177" name="Google Shape;177;p68"/>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b="0" i="0" sz="1800" u="none" cap="none" strike="noStrike">
                <a:solidFill>
                  <a:srgbClr val="FFFFFF"/>
                </a:solidFill>
                <a:latin typeface="Barlow"/>
                <a:ea typeface="Barlow"/>
                <a:cs typeface="Barlow"/>
                <a:sym typeface="Barlow"/>
              </a:endParaRPr>
            </a:p>
          </p:txBody>
        </p:sp>
      </p:grpSp>
      <p:grpSp>
        <p:nvGrpSpPr>
          <p:cNvPr id="178" name="Google Shape;178;p68"/>
          <p:cNvGrpSpPr/>
          <p:nvPr/>
        </p:nvGrpSpPr>
        <p:grpSpPr>
          <a:xfrm>
            <a:off x="647700" y="5924400"/>
            <a:ext cx="1951864" cy="324000"/>
            <a:chOff x="3753875" y="6160946"/>
            <a:chExt cx="1951864" cy="324000"/>
          </a:xfrm>
        </p:grpSpPr>
        <p:pic>
          <p:nvPicPr>
            <p:cNvPr id="179" name="Google Shape;179;p68">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180" name="Google Shape;180;p68">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181" name="Google Shape;181;p68">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182" name="Google Shape;182;p68">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183" name="Google Shape;183;p68">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184" name="Google Shape;184;p68">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185" name="Google Shape;185;p68"/>
          <p:cNvSpPr/>
          <p:nvPr>
            <p:ph idx="2" type="pic"/>
          </p:nvPr>
        </p:nvSpPr>
        <p:spPr>
          <a:xfrm>
            <a:off x="4627563" y="0"/>
            <a:ext cx="7564437" cy="6858000"/>
          </a:xfrm>
          <a:prstGeom prst="rect">
            <a:avLst/>
          </a:prstGeom>
          <a:noFill/>
          <a:ln>
            <a:noFill/>
          </a:ln>
        </p:spPr>
      </p:sp>
      <p:sp>
        <p:nvSpPr>
          <p:cNvPr id="186" name="Google Shape;186;p68"/>
          <p:cNvSpPr/>
          <p:nvPr/>
        </p:nvSpPr>
        <p:spPr>
          <a:xfrm>
            <a:off x="4627900"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solidFill>
            <a:srgbClr val="FCE1D4">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Agenda/Topics">
  <p:cSld name="4_Agenda/Topics">
    <p:spTree>
      <p:nvGrpSpPr>
        <p:cNvPr id="3432" name="Shape 3432"/>
        <p:cNvGrpSpPr/>
        <p:nvPr/>
      </p:nvGrpSpPr>
      <p:grpSpPr>
        <a:xfrm>
          <a:off x="0" y="0"/>
          <a:ext cx="0" cy="0"/>
          <a:chOff x="0" y="0"/>
          <a:chExt cx="0" cy="0"/>
        </a:xfrm>
      </p:grpSpPr>
      <p:sp>
        <p:nvSpPr>
          <p:cNvPr id="3433" name="Google Shape;3433;p138"/>
          <p:cNvSpPr/>
          <p:nvPr>
            <p:ph idx="2" type="pic"/>
          </p:nvPr>
        </p:nvSpPr>
        <p:spPr>
          <a:xfrm>
            <a:off x="2028825" y="3203575"/>
            <a:ext cx="2462213" cy="2851150"/>
          </a:xfrm>
          <a:prstGeom prst="rect">
            <a:avLst/>
          </a:prstGeom>
          <a:solidFill>
            <a:srgbClr val="F2F2F2"/>
          </a:solidFill>
          <a:ln>
            <a:noFill/>
          </a:ln>
        </p:spPr>
      </p:sp>
      <p:sp>
        <p:nvSpPr>
          <p:cNvPr id="3434" name="Google Shape;3434;p138"/>
          <p:cNvSpPr/>
          <p:nvPr/>
        </p:nvSpPr>
        <p:spPr>
          <a:xfrm>
            <a:off x="10019991"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b="1" sz="4400">
              <a:solidFill>
                <a:srgbClr val="FFFFFF"/>
              </a:solidFill>
              <a:latin typeface="Quattrocento Sans"/>
              <a:ea typeface="Quattrocento Sans"/>
              <a:cs typeface="Quattrocento Sans"/>
              <a:sym typeface="Quattrocento Sans"/>
            </a:endParaRPr>
          </a:p>
        </p:txBody>
      </p:sp>
      <p:pic>
        <p:nvPicPr>
          <p:cNvPr id="3435" name="Google Shape;3435;p138"/>
          <p:cNvPicPr preferRelativeResize="0"/>
          <p:nvPr/>
        </p:nvPicPr>
        <p:blipFill rotWithShape="1">
          <a:blip r:embed="rId2">
            <a:alphaModFix/>
          </a:blip>
          <a:srcRect b="0" l="0" r="0" t="0"/>
          <a:stretch/>
        </p:blipFill>
        <p:spPr>
          <a:xfrm>
            <a:off x="11524887" y="2638523"/>
            <a:ext cx="391390" cy="358774"/>
          </a:xfrm>
          <a:prstGeom prst="rect">
            <a:avLst/>
          </a:prstGeom>
          <a:noFill/>
          <a:ln>
            <a:noFill/>
          </a:ln>
        </p:spPr>
      </p:pic>
      <p:sp>
        <p:nvSpPr>
          <p:cNvPr id="3436" name="Google Shape;3436;p138"/>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37" name="Google Shape;3437;p138"/>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38" name="Google Shape;3438;p138"/>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439" name="Google Shape;3439;p138"/>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40" name="Google Shape;3440;p138"/>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41" name="Google Shape;3441;p138"/>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42" name="Google Shape;3442;p138"/>
          <p:cNvSpPr/>
          <p:nvPr>
            <p:ph idx="6" type="pic"/>
          </p:nvPr>
        </p:nvSpPr>
        <p:spPr>
          <a:xfrm>
            <a:off x="9729787" y="2372361"/>
            <a:ext cx="2462213" cy="3682364"/>
          </a:xfrm>
          <a:prstGeom prst="rect">
            <a:avLst/>
          </a:prstGeom>
          <a:solidFill>
            <a:schemeClr val="dk2"/>
          </a:solidFill>
          <a:ln>
            <a:noFill/>
          </a:ln>
        </p:spPr>
      </p:sp>
      <p:sp>
        <p:nvSpPr>
          <p:cNvPr id="3443" name="Google Shape;3443;p138"/>
          <p:cNvSpPr txBox="1"/>
          <p:nvPr>
            <p:ph idx="7" type="body"/>
          </p:nvPr>
        </p:nvSpPr>
        <p:spPr>
          <a:xfrm>
            <a:off x="9935218"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44" name="Google Shape;3444;p138"/>
          <p:cNvSpPr txBox="1"/>
          <p:nvPr>
            <p:ph idx="8" type="body"/>
          </p:nvPr>
        </p:nvSpPr>
        <p:spPr>
          <a:xfrm>
            <a:off x="9935218"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45" name="Google Shape;3445;p138"/>
          <p:cNvSpPr txBox="1"/>
          <p:nvPr>
            <p:ph idx="9" type="body"/>
          </p:nvPr>
        </p:nvSpPr>
        <p:spPr>
          <a:xfrm>
            <a:off x="9935218"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46" name="Google Shape;3446;p138"/>
          <p:cNvSpPr txBox="1"/>
          <p:nvPr>
            <p:ph idx="13" type="body"/>
          </p:nvPr>
        </p:nvSpPr>
        <p:spPr>
          <a:xfrm>
            <a:off x="11525463"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47" name="Google Shape;3447;p138"/>
          <p:cNvSpPr/>
          <p:nvPr>
            <p:ph idx="14" type="pic"/>
          </p:nvPr>
        </p:nvSpPr>
        <p:spPr>
          <a:xfrm>
            <a:off x="4597124" y="3203575"/>
            <a:ext cx="2462213" cy="2851150"/>
          </a:xfrm>
          <a:prstGeom prst="rect">
            <a:avLst/>
          </a:prstGeom>
          <a:solidFill>
            <a:srgbClr val="F2F2F2"/>
          </a:solidFill>
          <a:ln>
            <a:noFill/>
          </a:ln>
        </p:spPr>
      </p:sp>
      <p:sp>
        <p:nvSpPr>
          <p:cNvPr id="3448" name="Google Shape;3448;p138"/>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49" name="Google Shape;3449;p138"/>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50" name="Google Shape;3450;p138"/>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51" name="Google Shape;3451;p138"/>
          <p:cNvSpPr/>
          <p:nvPr>
            <p:ph idx="18" type="pic"/>
          </p:nvPr>
        </p:nvSpPr>
        <p:spPr>
          <a:xfrm>
            <a:off x="7164858" y="3203575"/>
            <a:ext cx="2462213" cy="2851150"/>
          </a:xfrm>
          <a:prstGeom prst="rect">
            <a:avLst/>
          </a:prstGeom>
          <a:solidFill>
            <a:srgbClr val="F2F2F2"/>
          </a:solidFill>
          <a:ln>
            <a:noFill/>
          </a:ln>
        </p:spPr>
      </p:sp>
      <p:sp>
        <p:nvSpPr>
          <p:cNvPr id="3452" name="Google Shape;3452;p138"/>
          <p:cNvSpPr txBox="1"/>
          <p:nvPr>
            <p:ph idx="19" type="body"/>
          </p:nvPr>
        </p:nvSpPr>
        <p:spPr>
          <a:xfrm>
            <a:off x="7370609"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53" name="Google Shape;3453;p138"/>
          <p:cNvSpPr txBox="1"/>
          <p:nvPr>
            <p:ph idx="20" type="body"/>
          </p:nvPr>
        </p:nvSpPr>
        <p:spPr>
          <a:xfrm>
            <a:off x="7370609"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54" name="Google Shape;3454;p138"/>
          <p:cNvSpPr txBox="1"/>
          <p:nvPr>
            <p:ph idx="21" type="body"/>
          </p:nvPr>
        </p:nvSpPr>
        <p:spPr>
          <a:xfrm>
            <a:off x="7370609"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 Content">
  <p:cSld name="1_Image + Content">
    <p:spTree>
      <p:nvGrpSpPr>
        <p:cNvPr id="3455" name="Shape 3455"/>
        <p:cNvGrpSpPr/>
        <p:nvPr/>
      </p:nvGrpSpPr>
      <p:grpSpPr>
        <a:xfrm>
          <a:off x="0" y="0"/>
          <a:ext cx="0" cy="0"/>
          <a:chOff x="0" y="0"/>
          <a:chExt cx="0" cy="0"/>
        </a:xfrm>
      </p:grpSpPr>
      <p:sp>
        <p:nvSpPr>
          <p:cNvPr id="3456" name="Google Shape;3456;p139"/>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3457" name="Google Shape;3457;p139"/>
          <p:cNvSpPr/>
          <p:nvPr>
            <p:ph idx="2" type="pic"/>
          </p:nvPr>
        </p:nvSpPr>
        <p:spPr>
          <a:xfrm>
            <a:off x="4469157" y="-1"/>
            <a:ext cx="7114233" cy="6868049"/>
          </a:xfrm>
          <a:prstGeom prst="rect">
            <a:avLst/>
          </a:prstGeom>
          <a:noFill/>
          <a:ln>
            <a:noFill/>
          </a:ln>
        </p:spPr>
      </p:sp>
      <p:sp>
        <p:nvSpPr>
          <p:cNvPr id="3458" name="Google Shape;3458;p139"/>
          <p:cNvSpPr/>
          <p:nvPr>
            <p:ph idx="3" type="pic"/>
          </p:nvPr>
        </p:nvSpPr>
        <p:spPr>
          <a:xfrm>
            <a:off x="6621458" y="4188053"/>
            <a:ext cx="4032071" cy="1773425"/>
          </a:xfrm>
          <a:prstGeom prst="rect">
            <a:avLst/>
          </a:prstGeom>
          <a:solidFill>
            <a:schemeClr val="dk2"/>
          </a:solidFill>
          <a:ln>
            <a:noFill/>
          </a:ln>
        </p:spPr>
      </p:sp>
      <p:sp>
        <p:nvSpPr>
          <p:cNvPr id="3459" name="Google Shape;3459;p139"/>
          <p:cNvSpPr txBox="1"/>
          <p:nvPr>
            <p:ph idx="1"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60" name="Google Shape;3460;p139"/>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61" name="Google Shape;3461;p139"/>
          <p:cNvSpPr/>
          <p:nvPr>
            <p:ph idx="4" type="body"/>
          </p:nvPr>
        </p:nvSpPr>
        <p:spPr>
          <a:xfrm>
            <a:off x="5868315" y="465138"/>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62" name="Google Shape;3462;p139"/>
          <p:cNvSpPr/>
          <p:nvPr>
            <p:ph idx="5" type="body"/>
          </p:nvPr>
        </p:nvSpPr>
        <p:spPr>
          <a:xfrm>
            <a:off x="4396703" y="4970463"/>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63" name="Google Shape;3463;p139"/>
          <p:cNvSpPr/>
          <p:nvPr>
            <p:ph idx="6" type="body"/>
          </p:nvPr>
        </p:nvSpPr>
        <p:spPr>
          <a:xfrm>
            <a:off x="4877715" y="3468689"/>
            <a:ext cx="981075" cy="981075"/>
          </a:xfrm>
          <a:prstGeom prst="ellipse">
            <a:avLst/>
          </a:prstGeom>
          <a:solidFill>
            <a:schemeClr val="dk2"/>
          </a:solidFill>
          <a:ln>
            <a:noFill/>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200"/>
              <a:buNone/>
              <a:defRPr b="1" sz="32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64" name="Google Shape;3464;p139"/>
          <p:cNvSpPr/>
          <p:nvPr>
            <p:ph idx="7" type="body"/>
          </p:nvPr>
        </p:nvSpPr>
        <p:spPr>
          <a:xfrm>
            <a:off x="5379743" y="1966914"/>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465" name="Google Shape;3465;p139"/>
          <p:cNvCxnSpPr/>
          <p:nvPr/>
        </p:nvCxnSpPr>
        <p:spPr>
          <a:xfrm rot="10800000">
            <a:off x="678825" y="1714352"/>
            <a:ext cx="4597400" cy="0"/>
          </a:xfrm>
          <a:prstGeom prst="straightConnector1">
            <a:avLst/>
          </a:prstGeom>
          <a:noFill/>
          <a:ln cap="flat" cmpd="sng" w="12700">
            <a:solidFill>
              <a:srgbClr val="DAD6DA"/>
            </a:solidFill>
            <a:prstDash val="solid"/>
            <a:miter lim="800000"/>
            <a:headEnd len="sm" w="sm" type="none"/>
            <a:tailEnd len="sm" w="sm" type="none"/>
          </a:ln>
        </p:spPr>
      </p:cxnSp>
      <p:cxnSp>
        <p:nvCxnSpPr>
          <p:cNvPr id="3466" name="Google Shape;3466;p139"/>
          <p:cNvCxnSpPr/>
          <p:nvPr/>
        </p:nvCxnSpPr>
        <p:spPr>
          <a:xfrm rot="10800000">
            <a:off x="678825" y="3216128"/>
            <a:ext cx="4089400" cy="0"/>
          </a:xfrm>
          <a:prstGeom prst="straightConnector1">
            <a:avLst/>
          </a:prstGeom>
          <a:noFill/>
          <a:ln cap="flat" cmpd="sng" w="12700">
            <a:solidFill>
              <a:srgbClr val="DAD6DA"/>
            </a:solidFill>
            <a:prstDash val="solid"/>
            <a:miter lim="800000"/>
            <a:headEnd len="sm" w="sm" type="none"/>
            <a:tailEnd len="sm" w="sm" type="none"/>
          </a:ln>
        </p:spPr>
      </p:cxnSp>
      <p:cxnSp>
        <p:nvCxnSpPr>
          <p:cNvPr id="3467" name="Google Shape;3467;p139"/>
          <p:cNvCxnSpPr/>
          <p:nvPr/>
        </p:nvCxnSpPr>
        <p:spPr>
          <a:xfrm rot="10800000">
            <a:off x="678825" y="4717902"/>
            <a:ext cx="3568700" cy="0"/>
          </a:xfrm>
          <a:prstGeom prst="straightConnector1">
            <a:avLst/>
          </a:prstGeom>
          <a:noFill/>
          <a:ln cap="flat" cmpd="sng" w="12700">
            <a:solidFill>
              <a:srgbClr val="DAD6DA"/>
            </a:solidFill>
            <a:prstDash val="solid"/>
            <a:miter lim="800000"/>
            <a:headEnd len="sm" w="sm" type="none"/>
            <a:tailEnd len="sm" w="sm" type="none"/>
          </a:ln>
        </p:spPr>
      </p:cxnSp>
      <p:sp>
        <p:nvSpPr>
          <p:cNvPr id="3468" name="Google Shape;3468;p139"/>
          <p:cNvSpPr txBox="1"/>
          <p:nvPr>
            <p:ph idx="8" type="body"/>
          </p:nvPr>
        </p:nvSpPr>
        <p:spPr>
          <a:xfrm>
            <a:off x="678824" y="691497"/>
            <a:ext cx="4879179"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69" name="Google Shape;3469;p139"/>
          <p:cNvSpPr txBox="1"/>
          <p:nvPr>
            <p:ph idx="9" type="body"/>
          </p:nvPr>
        </p:nvSpPr>
        <p:spPr>
          <a:xfrm>
            <a:off x="678823" y="977143"/>
            <a:ext cx="4879180"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70" name="Google Shape;3470;p139"/>
          <p:cNvSpPr txBox="1"/>
          <p:nvPr>
            <p:ph idx="13" type="body"/>
          </p:nvPr>
        </p:nvSpPr>
        <p:spPr>
          <a:xfrm>
            <a:off x="678824" y="2211296"/>
            <a:ext cx="4387417"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71" name="Google Shape;3471;p139"/>
          <p:cNvSpPr txBox="1"/>
          <p:nvPr>
            <p:ph idx="14" type="body"/>
          </p:nvPr>
        </p:nvSpPr>
        <p:spPr>
          <a:xfrm>
            <a:off x="678823" y="2496942"/>
            <a:ext cx="4387418"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72" name="Google Shape;3472;p139"/>
          <p:cNvSpPr txBox="1"/>
          <p:nvPr>
            <p:ph idx="15" type="body"/>
          </p:nvPr>
        </p:nvSpPr>
        <p:spPr>
          <a:xfrm>
            <a:off x="678824" y="3713594"/>
            <a:ext cx="3887353"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73" name="Google Shape;3473;p139"/>
          <p:cNvSpPr txBox="1"/>
          <p:nvPr>
            <p:ph idx="16" type="body"/>
          </p:nvPr>
        </p:nvSpPr>
        <p:spPr>
          <a:xfrm>
            <a:off x="678823" y="3999240"/>
            <a:ext cx="3887354"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74" name="Google Shape;3474;p139"/>
          <p:cNvSpPr txBox="1"/>
          <p:nvPr>
            <p:ph idx="17" type="body"/>
          </p:nvPr>
        </p:nvSpPr>
        <p:spPr>
          <a:xfrm>
            <a:off x="678825" y="5162048"/>
            <a:ext cx="3500694"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75" name="Google Shape;3475;p139"/>
          <p:cNvSpPr txBox="1"/>
          <p:nvPr>
            <p:ph idx="18" type="body"/>
          </p:nvPr>
        </p:nvSpPr>
        <p:spPr>
          <a:xfrm>
            <a:off x="678823" y="5447694"/>
            <a:ext cx="3500695"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76" name="Google Shape;3476;p139"/>
          <p:cNvSpPr txBox="1"/>
          <p:nvPr>
            <p:ph idx="19"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 Content">
  <p:cSld name="2_Image + Content">
    <p:spTree>
      <p:nvGrpSpPr>
        <p:cNvPr id="3477" name="Shape 3477"/>
        <p:cNvGrpSpPr/>
        <p:nvPr/>
      </p:nvGrpSpPr>
      <p:grpSpPr>
        <a:xfrm>
          <a:off x="0" y="0"/>
          <a:ext cx="0" cy="0"/>
          <a:chOff x="0" y="0"/>
          <a:chExt cx="0" cy="0"/>
        </a:xfrm>
      </p:grpSpPr>
      <p:sp>
        <p:nvSpPr>
          <p:cNvPr id="3478" name="Google Shape;3478;p140"/>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3479" name="Google Shape;3479;p140"/>
          <p:cNvSpPr/>
          <p:nvPr>
            <p:ph idx="2" type="pic"/>
          </p:nvPr>
        </p:nvSpPr>
        <p:spPr>
          <a:xfrm>
            <a:off x="4469157" y="-1"/>
            <a:ext cx="7114233" cy="6868049"/>
          </a:xfrm>
          <a:prstGeom prst="rect">
            <a:avLst/>
          </a:prstGeom>
          <a:noFill/>
          <a:ln>
            <a:noFill/>
          </a:ln>
        </p:spPr>
      </p:sp>
      <p:sp>
        <p:nvSpPr>
          <p:cNvPr id="3480" name="Google Shape;3480;p140"/>
          <p:cNvSpPr txBox="1"/>
          <p:nvPr>
            <p:ph idx="1" type="subTitle"/>
          </p:nvPr>
        </p:nvSpPr>
        <p:spPr>
          <a:xfrm>
            <a:off x="464455" y="2251967"/>
            <a:ext cx="4151087" cy="867930"/>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dk1"/>
              </a:buClr>
              <a:buSzPts val="2800"/>
              <a:buFont typeface="Arial"/>
              <a:buChar char="•"/>
              <a:defRPr sz="2800">
                <a:solidFill>
                  <a:schemeClr val="dk1"/>
                </a:solidFill>
                <a:latin typeface="Open Sans"/>
                <a:ea typeface="Open Sans"/>
                <a:cs typeface="Open Sans"/>
                <a:sym typeface="Open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481" name="Google Shape;3481;p140"/>
          <p:cNvSpPr/>
          <p:nvPr>
            <p:ph idx="3" type="pic"/>
          </p:nvPr>
        </p:nvSpPr>
        <p:spPr>
          <a:xfrm>
            <a:off x="6621458" y="4188053"/>
            <a:ext cx="4032071" cy="1773425"/>
          </a:xfrm>
          <a:prstGeom prst="rect">
            <a:avLst/>
          </a:prstGeom>
          <a:solidFill>
            <a:schemeClr val="dk2"/>
          </a:solidFill>
          <a:ln>
            <a:noFill/>
          </a:ln>
        </p:spPr>
      </p:sp>
      <p:sp>
        <p:nvSpPr>
          <p:cNvPr id="3482" name="Google Shape;3482;p140"/>
          <p:cNvSpPr txBox="1"/>
          <p:nvPr>
            <p:ph idx="4"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83" name="Google Shape;3483;p140"/>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84" name="Google Shape;3484;p140"/>
          <p:cNvSpPr txBox="1"/>
          <p:nvPr>
            <p:ph idx="5"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85" name="Google Shape;3485;p140"/>
          <p:cNvSpPr txBox="1"/>
          <p:nvPr>
            <p:ph idx="6" type="body"/>
          </p:nvPr>
        </p:nvSpPr>
        <p:spPr>
          <a:xfrm>
            <a:off x="464456" y="754289"/>
            <a:ext cx="5442857" cy="914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 Content">
  <p:cSld name="6_Image + Content">
    <p:bg>
      <p:bgPr>
        <a:gradFill>
          <a:gsLst>
            <a:gs pos="0">
              <a:schemeClr val="accent1"/>
            </a:gs>
            <a:gs pos="100000">
              <a:schemeClr val="dk2"/>
            </a:gs>
          </a:gsLst>
          <a:lin ang="5400000" scaled="0"/>
        </a:gradFill>
      </p:bgPr>
    </p:bg>
    <p:spTree>
      <p:nvGrpSpPr>
        <p:cNvPr id="3486" name="Shape 3486"/>
        <p:cNvGrpSpPr/>
        <p:nvPr/>
      </p:nvGrpSpPr>
      <p:grpSpPr>
        <a:xfrm>
          <a:off x="0" y="0"/>
          <a:ext cx="0" cy="0"/>
          <a:chOff x="0" y="0"/>
          <a:chExt cx="0" cy="0"/>
        </a:xfrm>
      </p:grpSpPr>
      <p:sp>
        <p:nvSpPr>
          <p:cNvPr id="3487" name="Google Shape;3487;p141"/>
          <p:cNvSpPr/>
          <p:nvPr>
            <p:ph idx="2" type="pic"/>
          </p:nvPr>
        </p:nvSpPr>
        <p:spPr>
          <a:xfrm>
            <a:off x="4469157" y="-1"/>
            <a:ext cx="7114233" cy="6868049"/>
          </a:xfrm>
          <a:prstGeom prst="rect">
            <a:avLst/>
          </a:prstGeom>
          <a:solidFill>
            <a:schemeClr val="lt1">
              <a:alpha val="20000"/>
            </a:schemeClr>
          </a:solidFill>
          <a:ln>
            <a:noFill/>
          </a:ln>
        </p:spPr>
      </p:sp>
      <p:sp>
        <p:nvSpPr>
          <p:cNvPr id="3488" name="Google Shape;3488;p141"/>
          <p:cNvSpPr txBox="1"/>
          <p:nvPr>
            <p:ph type="ctrTitle"/>
          </p:nvPr>
        </p:nvSpPr>
        <p:spPr>
          <a:xfrm>
            <a:off x="707679" y="1980905"/>
            <a:ext cx="4484082"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89" name="Google Shape;3489;p141"/>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 Content">
  <p:cSld name="3_Image + Content">
    <p:spTree>
      <p:nvGrpSpPr>
        <p:cNvPr id="3490" name="Shape 3490"/>
        <p:cNvGrpSpPr/>
        <p:nvPr/>
      </p:nvGrpSpPr>
      <p:grpSpPr>
        <a:xfrm>
          <a:off x="0" y="0"/>
          <a:ext cx="0" cy="0"/>
          <a:chOff x="0" y="0"/>
          <a:chExt cx="0" cy="0"/>
        </a:xfrm>
      </p:grpSpPr>
      <p:sp>
        <p:nvSpPr>
          <p:cNvPr id="3491" name="Google Shape;3491;p142"/>
          <p:cNvSpPr txBox="1"/>
          <p:nvPr>
            <p:ph idx="1" type="body"/>
          </p:nvPr>
        </p:nvSpPr>
        <p:spPr>
          <a:xfrm>
            <a:off x="2802996" y="509416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92" name="Google Shape;3492;p142"/>
          <p:cNvSpPr txBox="1"/>
          <p:nvPr>
            <p:ph idx="2" type="body"/>
          </p:nvPr>
        </p:nvSpPr>
        <p:spPr>
          <a:xfrm>
            <a:off x="2792413" y="421481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493" name="Google Shape;3493;p142"/>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cxnSp>
        <p:nvCxnSpPr>
          <p:cNvPr id="3494" name="Google Shape;3494;p142"/>
          <p:cNvCxnSpPr/>
          <p:nvPr/>
        </p:nvCxnSpPr>
        <p:spPr>
          <a:xfrm>
            <a:off x="8759295" y="1195253"/>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3495" name="Google Shape;3495;p142"/>
          <p:cNvCxnSpPr/>
          <p:nvPr/>
        </p:nvCxnSpPr>
        <p:spPr>
          <a:xfrm>
            <a:off x="9073621" y="1195253"/>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3496" name="Google Shape;3496;p142"/>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3497" name="Google Shape;3497;p142"/>
          <p:cNvSpPr txBox="1"/>
          <p:nvPr>
            <p:ph idx="4" type="body"/>
          </p:nvPr>
        </p:nvSpPr>
        <p:spPr>
          <a:xfrm>
            <a:off x="8633394" y="1316647"/>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98" name="Google Shape;3498;p142"/>
          <p:cNvSpPr txBox="1"/>
          <p:nvPr>
            <p:ph idx="5" type="body"/>
          </p:nvPr>
        </p:nvSpPr>
        <p:spPr>
          <a:xfrm>
            <a:off x="8633396" y="803941"/>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99" name="Google Shape;3499;p142"/>
          <p:cNvSpPr txBox="1"/>
          <p:nvPr>
            <p:ph idx="6" type="body"/>
          </p:nvPr>
        </p:nvSpPr>
        <p:spPr>
          <a:xfrm>
            <a:off x="8763694" y="303959"/>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500" name="Google Shape;3500;p142"/>
          <p:cNvCxnSpPr/>
          <p:nvPr/>
        </p:nvCxnSpPr>
        <p:spPr>
          <a:xfrm>
            <a:off x="7774400" y="3280818"/>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3501" name="Google Shape;3501;p142"/>
          <p:cNvCxnSpPr/>
          <p:nvPr/>
        </p:nvCxnSpPr>
        <p:spPr>
          <a:xfrm>
            <a:off x="8088726" y="3280818"/>
            <a:ext cx="4103274" cy="0"/>
          </a:xfrm>
          <a:prstGeom prst="straightConnector1">
            <a:avLst/>
          </a:prstGeom>
          <a:noFill/>
          <a:ln cap="flat" cmpd="sng" w="12700">
            <a:solidFill>
              <a:schemeClr val="dk2"/>
            </a:solidFill>
            <a:prstDash val="solid"/>
            <a:miter lim="800000"/>
            <a:headEnd len="sm" w="sm" type="none"/>
            <a:tailEnd len="sm" w="sm" type="none"/>
          </a:ln>
        </p:spPr>
      </p:cxnSp>
      <p:sp>
        <p:nvSpPr>
          <p:cNvPr id="3502" name="Google Shape;3502;p142"/>
          <p:cNvSpPr txBox="1"/>
          <p:nvPr>
            <p:ph idx="7" type="body"/>
          </p:nvPr>
        </p:nvSpPr>
        <p:spPr>
          <a:xfrm>
            <a:off x="7648499" y="3402212"/>
            <a:ext cx="3887354"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03" name="Google Shape;3503;p142"/>
          <p:cNvSpPr txBox="1"/>
          <p:nvPr>
            <p:ph idx="8" type="body"/>
          </p:nvPr>
        </p:nvSpPr>
        <p:spPr>
          <a:xfrm>
            <a:off x="7648500" y="2889506"/>
            <a:ext cx="3887353"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04" name="Google Shape;3504;p142"/>
          <p:cNvSpPr txBox="1"/>
          <p:nvPr>
            <p:ph idx="9" type="body"/>
          </p:nvPr>
        </p:nvSpPr>
        <p:spPr>
          <a:xfrm>
            <a:off x="7778799" y="2389524"/>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505" name="Google Shape;3505;p142"/>
          <p:cNvCxnSpPr/>
          <p:nvPr/>
        </p:nvCxnSpPr>
        <p:spPr>
          <a:xfrm>
            <a:off x="8759295" y="5370844"/>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3506" name="Google Shape;3506;p142"/>
          <p:cNvCxnSpPr/>
          <p:nvPr/>
        </p:nvCxnSpPr>
        <p:spPr>
          <a:xfrm>
            <a:off x="9073621" y="5370844"/>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3507" name="Google Shape;3507;p142"/>
          <p:cNvSpPr txBox="1"/>
          <p:nvPr>
            <p:ph idx="13" type="body"/>
          </p:nvPr>
        </p:nvSpPr>
        <p:spPr>
          <a:xfrm>
            <a:off x="8633394" y="5492238"/>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08" name="Google Shape;3508;p142"/>
          <p:cNvSpPr txBox="1"/>
          <p:nvPr>
            <p:ph idx="14" type="body"/>
          </p:nvPr>
        </p:nvSpPr>
        <p:spPr>
          <a:xfrm>
            <a:off x="8633396" y="4979532"/>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09" name="Google Shape;3509;p142"/>
          <p:cNvSpPr txBox="1"/>
          <p:nvPr>
            <p:ph idx="15" type="body"/>
          </p:nvPr>
        </p:nvSpPr>
        <p:spPr>
          <a:xfrm>
            <a:off x="8763694" y="4479550"/>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Image + Content">
  <p:cSld name="7_Image + Content">
    <p:spTree>
      <p:nvGrpSpPr>
        <p:cNvPr id="3510" name="Shape 3510"/>
        <p:cNvGrpSpPr/>
        <p:nvPr/>
      </p:nvGrpSpPr>
      <p:grpSpPr>
        <a:xfrm>
          <a:off x="0" y="0"/>
          <a:ext cx="0" cy="0"/>
          <a:chOff x="0" y="0"/>
          <a:chExt cx="0" cy="0"/>
        </a:xfrm>
      </p:grpSpPr>
      <p:sp>
        <p:nvSpPr>
          <p:cNvPr id="3511" name="Google Shape;3511;p143"/>
          <p:cNvSpPr txBox="1"/>
          <p:nvPr>
            <p:ph idx="1" type="body"/>
          </p:nvPr>
        </p:nvSpPr>
        <p:spPr>
          <a:xfrm>
            <a:off x="2802996" y="549355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12" name="Google Shape;3512;p143"/>
          <p:cNvSpPr txBox="1"/>
          <p:nvPr>
            <p:ph idx="2" type="body"/>
          </p:nvPr>
        </p:nvSpPr>
        <p:spPr>
          <a:xfrm>
            <a:off x="2792413" y="461420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513" name="Google Shape;3513;p143"/>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sp>
        <p:nvSpPr>
          <p:cNvPr id="3514" name="Google Shape;3514;p143"/>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3515" name="Google Shape;3515;p143"/>
          <p:cNvSpPr txBox="1"/>
          <p:nvPr>
            <p:ph idx="4" type="body"/>
          </p:nvPr>
        </p:nvSpPr>
        <p:spPr>
          <a:xfrm>
            <a:off x="6816726" y="2229619"/>
            <a:ext cx="4702611" cy="284687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16" name="Google Shape;3516;p143"/>
          <p:cNvSpPr txBox="1"/>
          <p:nvPr>
            <p:ph idx="5" type="body"/>
          </p:nvPr>
        </p:nvSpPr>
        <p:spPr>
          <a:xfrm>
            <a:off x="6816726" y="782055"/>
            <a:ext cx="4702611" cy="13344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ist">
  <p:cSld name="1_List">
    <p:spTree>
      <p:nvGrpSpPr>
        <p:cNvPr id="3517" name="Shape 3517"/>
        <p:cNvGrpSpPr/>
        <p:nvPr/>
      </p:nvGrpSpPr>
      <p:grpSpPr>
        <a:xfrm>
          <a:off x="0" y="0"/>
          <a:ext cx="0" cy="0"/>
          <a:chOff x="0" y="0"/>
          <a:chExt cx="0" cy="0"/>
        </a:xfrm>
      </p:grpSpPr>
      <p:sp>
        <p:nvSpPr>
          <p:cNvPr id="3518" name="Google Shape;3518;p144"/>
          <p:cNvSpPr/>
          <p:nvPr>
            <p:ph idx="2" type="pic"/>
          </p:nvPr>
        </p:nvSpPr>
        <p:spPr>
          <a:xfrm>
            <a:off x="0" y="0"/>
            <a:ext cx="6295968" cy="6489229"/>
          </a:xfrm>
          <a:prstGeom prst="rect">
            <a:avLst/>
          </a:prstGeom>
          <a:noFill/>
          <a:ln>
            <a:noFill/>
          </a:ln>
        </p:spPr>
      </p:sp>
      <p:sp>
        <p:nvSpPr>
          <p:cNvPr id="3519" name="Google Shape;3519;p144"/>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20" name="Google Shape;3520;p144"/>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21" name="Google Shape;3521;p144"/>
          <p:cNvSpPr/>
          <p:nvPr/>
        </p:nvSpPr>
        <p:spPr>
          <a:xfrm>
            <a:off x="2133600" y="154878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22" name="Google Shape;3522;p144"/>
          <p:cNvSpPr/>
          <p:nvPr/>
        </p:nvSpPr>
        <p:spPr>
          <a:xfrm>
            <a:off x="2133600" y="249655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23" name="Google Shape;3523;p144"/>
          <p:cNvSpPr/>
          <p:nvPr/>
        </p:nvSpPr>
        <p:spPr>
          <a:xfrm>
            <a:off x="2133600" y="344431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24" name="Google Shape;3524;p144"/>
          <p:cNvSpPr/>
          <p:nvPr/>
        </p:nvSpPr>
        <p:spPr>
          <a:xfrm>
            <a:off x="2133600" y="439207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25" name="Google Shape;3525;p144"/>
          <p:cNvSpPr/>
          <p:nvPr/>
        </p:nvSpPr>
        <p:spPr>
          <a:xfrm>
            <a:off x="2133600" y="536044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26" name="Google Shape;3526;p144"/>
          <p:cNvSpPr/>
          <p:nvPr>
            <p:ph idx="1" type="body"/>
          </p:nvPr>
        </p:nvSpPr>
        <p:spPr>
          <a:xfrm>
            <a:off x="4536599" y="148062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27" name="Google Shape;3527;p144"/>
          <p:cNvSpPr/>
          <p:nvPr>
            <p:ph idx="3" type="body"/>
          </p:nvPr>
        </p:nvSpPr>
        <p:spPr>
          <a:xfrm>
            <a:off x="4544561" y="242867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28" name="Google Shape;3528;p144"/>
          <p:cNvSpPr/>
          <p:nvPr>
            <p:ph idx="4" type="body"/>
          </p:nvPr>
        </p:nvSpPr>
        <p:spPr>
          <a:xfrm>
            <a:off x="4511669" y="3378453"/>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29" name="Google Shape;3529;p144"/>
          <p:cNvSpPr/>
          <p:nvPr>
            <p:ph idx="5" type="body"/>
          </p:nvPr>
        </p:nvSpPr>
        <p:spPr>
          <a:xfrm>
            <a:off x="4530481" y="4341722"/>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30" name="Google Shape;3530;p144"/>
          <p:cNvSpPr/>
          <p:nvPr>
            <p:ph idx="6" type="body"/>
          </p:nvPr>
        </p:nvSpPr>
        <p:spPr>
          <a:xfrm>
            <a:off x="4530480" y="5274877"/>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31" name="Google Shape;3531;p144"/>
          <p:cNvSpPr txBox="1"/>
          <p:nvPr>
            <p:ph idx="7" type="body"/>
          </p:nvPr>
        </p:nvSpPr>
        <p:spPr>
          <a:xfrm>
            <a:off x="5500426" y="16918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32" name="Google Shape;3532;p144"/>
          <p:cNvSpPr txBox="1"/>
          <p:nvPr>
            <p:ph idx="8" type="body"/>
          </p:nvPr>
        </p:nvSpPr>
        <p:spPr>
          <a:xfrm>
            <a:off x="5500425" y="266488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33" name="Google Shape;3533;p144"/>
          <p:cNvSpPr txBox="1"/>
          <p:nvPr>
            <p:ph idx="9" type="body"/>
          </p:nvPr>
        </p:nvSpPr>
        <p:spPr>
          <a:xfrm>
            <a:off x="5500426" y="359069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34" name="Google Shape;3534;p144"/>
          <p:cNvSpPr txBox="1"/>
          <p:nvPr>
            <p:ph idx="13" type="body"/>
          </p:nvPr>
        </p:nvSpPr>
        <p:spPr>
          <a:xfrm>
            <a:off x="5500425" y="4563688"/>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35" name="Google Shape;3535;p144"/>
          <p:cNvSpPr txBox="1"/>
          <p:nvPr>
            <p:ph idx="14" type="body"/>
          </p:nvPr>
        </p:nvSpPr>
        <p:spPr>
          <a:xfrm>
            <a:off x="5500425" y="5508033"/>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36" name="Google Shape;3536;p144"/>
          <p:cNvSpPr txBox="1"/>
          <p:nvPr>
            <p:ph idx="15" type="body"/>
          </p:nvPr>
        </p:nvSpPr>
        <p:spPr>
          <a:xfrm>
            <a:off x="2812026" y="17039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37" name="Google Shape;3537;p144"/>
          <p:cNvSpPr txBox="1"/>
          <p:nvPr>
            <p:ph idx="16" type="body"/>
          </p:nvPr>
        </p:nvSpPr>
        <p:spPr>
          <a:xfrm>
            <a:off x="2812025" y="2671195"/>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38" name="Google Shape;3538;p144"/>
          <p:cNvSpPr txBox="1"/>
          <p:nvPr>
            <p:ph idx="17" type="body"/>
          </p:nvPr>
        </p:nvSpPr>
        <p:spPr>
          <a:xfrm>
            <a:off x="2804550" y="3608549"/>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39" name="Google Shape;3539;p144"/>
          <p:cNvSpPr txBox="1"/>
          <p:nvPr>
            <p:ph idx="18" type="body"/>
          </p:nvPr>
        </p:nvSpPr>
        <p:spPr>
          <a:xfrm>
            <a:off x="2804549" y="4575768"/>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40" name="Google Shape;3540;p144"/>
          <p:cNvSpPr txBox="1"/>
          <p:nvPr>
            <p:ph idx="19" type="body"/>
          </p:nvPr>
        </p:nvSpPr>
        <p:spPr>
          <a:xfrm>
            <a:off x="2812025" y="551407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41" name="Google Shape;3541;p144"/>
          <p:cNvSpPr/>
          <p:nvPr>
            <p:ph idx="20" type="body"/>
          </p:nvPr>
        </p:nvSpPr>
        <p:spPr>
          <a:xfrm>
            <a:off x="2241083" y="163975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42" name="Google Shape;3542;p144"/>
          <p:cNvSpPr/>
          <p:nvPr>
            <p:ph idx="21" type="body"/>
          </p:nvPr>
        </p:nvSpPr>
        <p:spPr>
          <a:xfrm>
            <a:off x="2241083" y="259042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43" name="Google Shape;3543;p144"/>
          <p:cNvSpPr/>
          <p:nvPr>
            <p:ph idx="22" type="body"/>
          </p:nvPr>
        </p:nvSpPr>
        <p:spPr>
          <a:xfrm>
            <a:off x="2241083" y="354504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44" name="Google Shape;3544;p144"/>
          <p:cNvSpPr/>
          <p:nvPr>
            <p:ph idx="23" type="body"/>
          </p:nvPr>
        </p:nvSpPr>
        <p:spPr>
          <a:xfrm>
            <a:off x="2241083" y="449570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45" name="Google Shape;3545;p144"/>
          <p:cNvSpPr/>
          <p:nvPr>
            <p:ph idx="24" type="body"/>
          </p:nvPr>
        </p:nvSpPr>
        <p:spPr>
          <a:xfrm>
            <a:off x="2241083" y="544187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List">
  <p:cSld name="4_List">
    <p:spTree>
      <p:nvGrpSpPr>
        <p:cNvPr id="3546" name="Shape 3546"/>
        <p:cNvGrpSpPr/>
        <p:nvPr/>
      </p:nvGrpSpPr>
      <p:grpSpPr>
        <a:xfrm>
          <a:off x="0" y="0"/>
          <a:ext cx="0" cy="0"/>
          <a:chOff x="0" y="0"/>
          <a:chExt cx="0" cy="0"/>
        </a:xfrm>
      </p:grpSpPr>
      <p:sp>
        <p:nvSpPr>
          <p:cNvPr id="3547" name="Google Shape;3547;p145"/>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48" name="Google Shape;3548;p145"/>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549" name="Google Shape;3549;p145"/>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List">
  <p:cSld name="3_List">
    <p:spTree>
      <p:nvGrpSpPr>
        <p:cNvPr id="3550" name="Shape 3550"/>
        <p:cNvGrpSpPr/>
        <p:nvPr/>
      </p:nvGrpSpPr>
      <p:grpSpPr>
        <a:xfrm>
          <a:off x="0" y="0"/>
          <a:ext cx="0" cy="0"/>
          <a:chOff x="0" y="0"/>
          <a:chExt cx="0" cy="0"/>
        </a:xfrm>
      </p:grpSpPr>
      <p:sp>
        <p:nvSpPr>
          <p:cNvPr id="3551" name="Google Shape;3551;p146"/>
          <p:cNvSpPr/>
          <p:nvPr/>
        </p:nvSpPr>
        <p:spPr>
          <a:xfrm>
            <a:off x="2133600" y="154878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52" name="Google Shape;3552;p146"/>
          <p:cNvSpPr/>
          <p:nvPr/>
        </p:nvSpPr>
        <p:spPr>
          <a:xfrm>
            <a:off x="2133600" y="249655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53" name="Google Shape;3553;p146"/>
          <p:cNvSpPr/>
          <p:nvPr/>
        </p:nvSpPr>
        <p:spPr>
          <a:xfrm>
            <a:off x="2133600" y="344431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54" name="Google Shape;3554;p146"/>
          <p:cNvSpPr/>
          <p:nvPr/>
        </p:nvSpPr>
        <p:spPr>
          <a:xfrm>
            <a:off x="2133600" y="439207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55" name="Google Shape;3555;p146"/>
          <p:cNvSpPr/>
          <p:nvPr/>
        </p:nvSpPr>
        <p:spPr>
          <a:xfrm>
            <a:off x="2133600" y="536044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56" name="Google Shape;3556;p146"/>
          <p:cNvSpPr/>
          <p:nvPr>
            <p:ph idx="1" type="body"/>
          </p:nvPr>
        </p:nvSpPr>
        <p:spPr>
          <a:xfrm>
            <a:off x="4536599" y="148062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57" name="Google Shape;3557;p146"/>
          <p:cNvSpPr/>
          <p:nvPr>
            <p:ph idx="2" type="body"/>
          </p:nvPr>
        </p:nvSpPr>
        <p:spPr>
          <a:xfrm>
            <a:off x="4544561" y="242867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58" name="Google Shape;3558;p146"/>
          <p:cNvSpPr/>
          <p:nvPr>
            <p:ph idx="3" type="body"/>
          </p:nvPr>
        </p:nvSpPr>
        <p:spPr>
          <a:xfrm>
            <a:off x="4511669" y="3378453"/>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59" name="Google Shape;3559;p146"/>
          <p:cNvSpPr/>
          <p:nvPr>
            <p:ph idx="4" type="body"/>
          </p:nvPr>
        </p:nvSpPr>
        <p:spPr>
          <a:xfrm>
            <a:off x="4530481" y="4341722"/>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60" name="Google Shape;3560;p146"/>
          <p:cNvSpPr/>
          <p:nvPr>
            <p:ph idx="5" type="body"/>
          </p:nvPr>
        </p:nvSpPr>
        <p:spPr>
          <a:xfrm>
            <a:off x="4530480" y="5274877"/>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61" name="Google Shape;3561;p146"/>
          <p:cNvSpPr txBox="1"/>
          <p:nvPr>
            <p:ph idx="6" type="body"/>
          </p:nvPr>
        </p:nvSpPr>
        <p:spPr>
          <a:xfrm>
            <a:off x="5500426" y="16918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62" name="Google Shape;3562;p146"/>
          <p:cNvSpPr txBox="1"/>
          <p:nvPr>
            <p:ph idx="7" type="body"/>
          </p:nvPr>
        </p:nvSpPr>
        <p:spPr>
          <a:xfrm>
            <a:off x="5500425" y="266488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63" name="Google Shape;3563;p146"/>
          <p:cNvSpPr txBox="1"/>
          <p:nvPr>
            <p:ph idx="8" type="body"/>
          </p:nvPr>
        </p:nvSpPr>
        <p:spPr>
          <a:xfrm>
            <a:off x="5500426" y="359069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64" name="Google Shape;3564;p146"/>
          <p:cNvSpPr txBox="1"/>
          <p:nvPr>
            <p:ph idx="9" type="body"/>
          </p:nvPr>
        </p:nvSpPr>
        <p:spPr>
          <a:xfrm>
            <a:off x="5500425" y="4563688"/>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65" name="Google Shape;3565;p146"/>
          <p:cNvSpPr txBox="1"/>
          <p:nvPr>
            <p:ph idx="13" type="body"/>
          </p:nvPr>
        </p:nvSpPr>
        <p:spPr>
          <a:xfrm>
            <a:off x="5500425" y="5508033"/>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66" name="Google Shape;3566;p146"/>
          <p:cNvSpPr txBox="1"/>
          <p:nvPr>
            <p:ph idx="14" type="body"/>
          </p:nvPr>
        </p:nvSpPr>
        <p:spPr>
          <a:xfrm>
            <a:off x="2812026" y="17039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67" name="Google Shape;3567;p146"/>
          <p:cNvSpPr txBox="1"/>
          <p:nvPr>
            <p:ph idx="15" type="body"/>
          </p:nvPr>
        </p:nvSpPr>
        <p:spPr>
          <a:xfrm>
            <a:off x="2812025" y="2671195"/>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68" name="Google Shape;3568;p146"/>
          <p:cNvSpPr txBox="1"/>
          <p:nvPr>
            <p:ph idx="16" type="body"/>
          </p:nvPr>
        </p:nvSpPr>
        <p:spPr>
          <a:xfrm>
            <a:off x="2804550" y="3608549"/>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69" name="Google Shape;3569;p146"/>
          <p:cNvSpPr txBox="1"/>
          <p:nvPr>
            <p:ph idx="17" type="body"/>
          </p:nvPr>
        </p:nvSpPr>
        <p:spPr>
          <a:xfrm>
            <a:off x="2804549" y="4575768"/>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0" name="Google Shape;3570;p146"/>
          <p:cNvSpPr txBox="1"/>
          <p:nvPr>
            <p:ph idx="18" type="body"/>
          </p:nvPr>
        </p:nvSpPr>
        <p:spPr>
          <a:xfrm>
            <a:off x="2812025" y="551407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1" name="Google Shape;3571;p146"/>
          <p:cNvSpPr/>
          <p:nvPr>
            <p:ph idx="19" type="body"/>
          </p:nvPr>
        </p:nvSpPr>
        <p:spPr>
          <a:xfrm>
            <a:off x="2241083" y="163975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2" name="Google Shape;3572;p146"/>
          <p:cNvSpPr/>
          <p:nvPr>
            <p:ph idx="20" type="body"/>
          </p:nvPr>
        </p:nvSpPr>
        <p:spPr>
          <a:xfrm>
            <a:off x="2241083" y="259042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3" name="Google Shape;3573;p146"/>
          <p:cNvSpPr/>
          <p:nvPr>
            <p:ph idx="21" type="body"/>
          </p:nvPr>
        </p:nvSpPr>
        <p:spPr>
          <a:xfrm>
            <a:off x="2241083" y="354504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4" name="Google Shape;3574;p146"/>
          <p:cNvSpPr/>
          <p:nvPr>
            <p:ph idx="22" type="body"/>
          </p:nvPr>
        </p:nvSpPr>
        <p:spPr>
          <a:xfrm>
            <a:off x="2241083" y="449570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5" name="Google Shape;3575;p146"/>
          <p:cNvSpPr/>
          <p:nvPr>
            <p:ph idx="23" type="body"/>
          </p:nvPr>
        </p:nvSpPr>
        <p:spPr>
          <a:xfrm>
            <a:off x="2241083" y="544187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ist">
  <p:cSld name="2_List">
    <p:spTree>
      <p:nvGrpSpPr>
        <p:cNvPr id="3576" name="Shape 3576"/>
        <p:cNvGrpSpPr/>
        <p:nvPr/>
      </p:nvGrpSpPr>
      <p:grpSpPr>
        <a:xfrm>
          <a:off x="0" y="0"/>
          <a:ext cx="0" cy="0"/>
          <a:chOff x="0" y="0"/>
          <a:chExt cx="0" cy="0"/>
        </a:xfrm>
      </p:grpSpPr>
      <p:sp>
        <p:nvSpPr>
          <p:cNvPr id="3577" name="Google Shape;3577;p147"/>
          <p:cNvSpPr/>
          <p:nvPr>
            <p:ph idx="2" type="pic"/>
          </p:nvPr>
        </p:nvSpPr>
        <p:spPr>
          <a:xfrm>
            <a:off x="0" y="0"/>
            <a:ext cx="6295968" cy="6489229"/>
          </a:xfrm>
          <a:prstGeom prst="rect">
            <a:avLst/>
          </a:prstGeom>
          <a:noFill/>
          <a:ln>
            <a:noFill/>
          </a:ln>
        </p:spPr>
      </p:sp>
      <p:sp>
        <p:nvSpPr>
          <p:cNvPr id="3578" name="Google Shape;3578;p147"/>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79" name="Google Shape;3579;p147"/>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80" name="Google Shape;3580;p147"/>
          <p:cNvSpPr/>
          <p:nvPr/>
        </p:nvSpPr>
        <p:spPr>
          <a:xfrm>
            <a:off x="2133600" y="195869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81" name="Google Shape;3581;p147"/>
          <p:cNvSpPr/>
          <p:nvPr/>
        </p:nvSpPr>
        <p:spPr>
          <a:xfrm>
            <a:off x="2133600" y="290646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82" name="Google Shape;3582;p147"/>
          <p:cNvSpPr/>
          <p:nvPr/>
        </p:nvSpPr>
        <p:spPr>
          <a:xfrm>
            <a:off x="2133600" y="3854223"/>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83" name="Google Shape;3583;p147"/>
          <p:cNvSpPr/>
          <p:nvPr/>
        </p:nvSpPr>
        <p:spPr>
          <a:xfrm>
            <a:off x="2133600" y="480198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84" name="Google Shape;3584;p147"/>
          <p:cNvSpPr/>
          <p:nvPr>
            <p:ph idx="1" type="body"/>
          </p:nvPr>
        </p:nvSpPr>
        <p:spPr>
          <a:xfrm>
            <a:off x="4536599" y="1890536"/>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85" name="Google Shape;3585;p147"/>
          <p:cNvSpPr/>
          <p:nvPr>
            <p:ph idx="3" type="body"/>
          </p:nvPr>
        </p:nvSpPr>
        <p:spPr>
          <a:xfrm>
            <a:off x="4544561" y="283857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86" name="Google Shape;3586;p147"/>
          <p:cNvSpPr/>
          <p:nvPr>
            <p:ph idx="4" type="body"/>
          </p:nvPr>
        </p:nvSpPr>
        <p:spPr>
          <a:xfrm>
            <a:off x="4511669" y="3788361"/>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87" name="Google Shape;3587;p147"/>
          <p:cNvSpPr/>
          <p:nvPr>
            <p:ph idx="5" type="body"/>
          </p:nvPr>
        </p:nvSpPr>
        <p:spPr>
          <a:xfrm>
            <a:off x="4530481" y="475163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88" name="Google Shape;3588;p147"/>
          <p:cNvSpPr txBox="1"/>
          <p:nvPr>
            <p:ph idx="6" type="body"/>
          </p:nvPr>
        </p:nvSpPr>
        <p:spPr>
          <a:xfrm>
            <a:off x="5500426" y="2101804"/>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89" name="Google Shape;3589;p147"/>
          <p:cNvSpPr txBox="1"/>
          <p:nvPr>
            <p:ph idx="7" type="body"/>
          </p:nvPr>
        </p:nvSpPr>
        <p:spPr>
          <a:xfrm>
            <a:off x="5500425" y="307479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90" name="Google Shape;3590;p147"/>
          <p:cNvSpPr txBox="1"/>
          <p:nvPr>
            <p:ph idx="8" type="body"/>
          </p:nvPr>
        </p:nvSpPr>
        <p:spPr>
          <a:xfrm>
            <a:off x="5500426" y="400060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91" name="Google Shape;3591;p147"/>
          <p:cNvSpPr txBox="1"/>
          <p:nvPr>
            <p:ph idx="9" type="body"/>
          </p:nvPr>
        </p:nvSpPr>
        <p:spPr>
          <a:xfrm>
            <a:off x="5500425" y="49735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92" name="Google Shape;3592;p147"/>
          <p:cNvSpPr txBox="1"/>
          <p:nvPr>
            <p:ph idx="13" type="body"/>
          </p:nvPr>
        </p:nvSpPr>
        <p:spPr>
          <a:xfrm>
            <a:off x="2812026" y="2113884"/>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93" name="Google Shape;3593;p147"/>
          <p:cNvSpPr txBox="1"/>
          <p:nvPr>
            <p:ph idx="14" type="body"/>
          </p:nvPr>
        </p:nvSpPr>
        <p:spPr>
          <a:xfrm>
            <a:off x="2812025" y="308110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94" name="Google Shape;3594;p147"/>
          <p:cNvSpPr txBox="1"/>
          <p:nvPr>
            <p:ph idx="15" type="body"/>
          </p:nvPr>
        </p:nvSpPr>
        <p:spPr>
          <a:xfrm>
            <a:off x="2804550" y="4018457"/>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95" name="Google Shape;3595;p147"/>
          <p:cNvSpPr txBox="1"/>
          <p:nvPr>
            <p:ph idx="16" type="body"/>
          </p:nvPr>
        </p:nvSpPr>
        <p:spPr>
          <a:xfrm>
            <a:off x="2804549" y="49856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96" name="Google Shape;3596;p147"/>
          <p:cNvSpPr/>
          <p:nvPr>
            <p:ph idx="17" type="body"/>
          </p:nvPr>
        </p:nvSpPr>
        <p:spPr>
          <a:xfrm>
            <a:off x="2241083" y="204966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97" name="Google Shape;3597;p147"/>
          <p:cNvSpPr/>
          <p:nvPr>
            <p:ph idx="18" type="body"/>
          </p:nvPr>
        </p:nvSpPr>
        <p:spPr>
          <a:xfrm>
            <a:off x="2241083" y="3000333"/>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98" name="Google Shape;3598;p147"/>
          <p:cNvSpPr/>
          <p:nvPr>
            <p:ph idx="19" type="body"/>
          </p:nvPr>
        </p:nvSpPr>
        <p:spPr>
          <a:xfrm>
            <a:off x="2241083" y="395494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99" name="Google Shape;3599;p147"/>
          <p:cNvSpPr/>
          <p:nvPr>
            <p:ph idx="20" type="body"/>
          </p:nvPr>
        </p:nvSpPr>
        <p:spPr>
          <a:xfrm>
            <a:off x="2241083" y="490561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vider Slide">
  <p:cSld name="3_Divider Slide">
    <p:bg>
      <p:bgPr>
        <a:gradFill>
          <a:gsLst>
            <a:gs pos="0">
              <a:srgbClr val="8F171C"/>
            </a:gs>
            <a:gs pos="100000">
              <a:schemeClr val="dk2"/>
            </a:gs>
          </a:gsLst>
          <a:lin ang="5400000" scaled="0"/>
        </a:gradFill>
      </p:bgPr>
    </p:bg>
    <p:spTree>
      <p:nvGrpSpPr>
        <p:cNvPr id="41" name="Shape 41"/>
        <p:cNvGrpSpPr/>
        <p:nvPr/>
      </p:nvGrpSpPr>
      <p:grpSpPr>
        <a:xfrm>
          <a:off x="0" y="0"/>
          <a:ext cx="0" cy="0"/>
          <a:chOff x="0" y="0"/>
          <a:chExt cx="0" cy="0"/>
        </a:xfrm>
      </p:grpSpPr>
      <p:sp>
        <p:nvSpPr>
          <p:cNvPr id="42" name="Google Shape;42;p47"/>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C32626">
              <a:alpha val="37647"/>
            </a:srgbClr>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43" name="Google Shape;43;p4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4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type="title">
  <p:cSld name="TITLE">
    <p:bg>
      <p:bgPr>
        <a:gradFill>
          <a:gsLst>
            <a:gs pos="0">
              <a:srgbClr val="8F171C"/>
            </a:gs>
            <a:gs pos="100000">
              <a:schemeClr val="dk2"/>
            </a:gs>
          </a:gsLst>
          <a:lin ang="5400000" scaled="0"/>
        </a:gradFill>
      </p:bgPr>
    </p:bg>
    <p:spTree>
      <p:nvGrpSpPr>
        <p:cNvPr id="187" name="Shape 187"/>
        <p:cNvGrpSpPr/>
        <p:nvPr/>
      </p:nvGrpSpPr>
      <p:grpSpPr>
        <a:xfrm>
          <a:off x="0" y="0"/>
          <a:ext cx="0" cy="0"/>
          <a:chOff x="0" y="0"/>
          <a:chExt cx="0" cy="0"/>
        </a:xfrm>
      </p:grpSpPr>
      <p:sp>
        <p:nvSpPr>
          <p:cNvPr id="188" name="Google Shape;188;p6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9" name="Google Shape;189;p6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grpSp>
        <p:nvGrpSpPr>
          <p:cNvPr id="190" name="Google Shape;190;p69"/>
          <p:cNvGrpSpPr/>
          <p:nvPr/>
        </p:nvGrpSpPr>
        <p:grpSpPr>
          <a:xfrm>
            <a:off x="10668000" y="304798"/>
            <a:ext cx="1179720" cy="581555"/>
            <a:chOff x="969962" y="2846965"/>
            <a:chExt cx="1740598" cy="872299"/>
          </a:xfrm>
        </p:grpSpPr>
        <p:sp>
          <p:nvSpPr>
            <p:cNvPr id="191" name="Google Shape;191;p69"/>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2" name="Google Shape;192;p69"/>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3" name="Google Shape;193;p69"/>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4" name="Google Shape;194;p69"/>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5" name="Google Shape;195;p69"/>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6" name="Google Shape;196;p69"/>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7" name="Google Shape;197;p69"/>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8" name="Google Shape;198;p69"/>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99" name="Google Shape;199;p69"/>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0" name="Google Shape;200;p69"/>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1" name="Google Shape;201;p69"/>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2" name="Google Shape;202;p69"/>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3" name="Google Shape;203;p69"/>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4" name="Google Shape;204;p69"/>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5" name="Google Shape;205;p69"/>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6" name="Google Shape;206;p69"/>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7" name="Google Shape;207;p69"/>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8" name="Google Shape;208;p69"/>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9" name="Google Shape;209;p69"/>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0" name="Google Shape;210;p69"/>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1" name="Google Shape;211;p69"/>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2" name="Google Shape;212;p69"/>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3" name="Google Shape;213;p69"/>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bjectives">
  <p:cSld name="1_Objectives">
    <p:spTree>
      <p:nvGrpSpPr>
        <p:cNvPr id="3600" name="Shape 3600"/>
        <p:cNvGrpSpPr/>
        <p:nvPr/>
      </p:nvGrpSpPr>
      <p:grpSpPr>
        <a:xfrm>
          <a:off x="0" y="0"/>
          <a:ext cx="0" cy="0"/>
          <a:chOff x="0" y="0"/>
          <a:chExt cx="0" cy="0"/>
        </a:xfrm>
      </p:grpSpPr>
      <p:sp>
        <p:nvSpPr>
          <p:cNvPr id="3601" name="Google Shape;3601;p148"/>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02" name="Google Shape;3602;p148"/>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03" name="Google Shape;3603;p148"/>
          <p:cNvSpPr/>
          <p:nvPr/>
        </p:nvSpPr>
        <p:spPr>
          <a:xfrm>
            <a:off x="4063908" y="3314102"/>
            <a:ext cx="3872616"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3604" name="Google Shape;3604;p148"/>
          <p:cNvSpPr/>
          <p:nvPr/>
        </p:nvSpPr>
        <p:spPr>
          <a:xfrm>
            <a:off x="3319858" y="5089531"/>
            <a:ext cx="4630341"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3605" name="Google Shape;3605;p148"/>
          <p:cNvSpPr/>
          <p:nvPr/>
        </p:nvSpPr>
        <p:spPr>
          <a:xfrm>
            <a:off x="3319858" y="1536102"/>
            <a:ext cx="4630341"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3606" name="Google Shape;3606;p148"/>
          <p:cNvSpPr/>
          <p:nvPr/>
        </p:nvSpPr>
        <p:spPr>
          <a:xfrm>
            <a:off x="3122973" y="125612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07" name="Google Shape;3607;p148"/>
          <p:cNvSpPr/>
          <p:nvPr/>
        </p:nvSpPr>
        <p:spPr>
          <a:xfrm>
            <a:off x="3852041" y="292371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08" name="Google Shape;3608;p148"/>
          <p:cNvSpPr/>
          <p:nvPr/>
        </p:nvSpPr>
        <p:spPr>
          <a:xfrm>
            <a:off x="3115053" y="4794814"/>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09" name="Google Shape;3609;p148"/>
          <p:cNvSpPr/>
          <p:nvPr/>
        </p:nvSpPr>
        <p:spPr>
          <a:xfrm>
            <a:off x="546100" y="2133366"/>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10" name="Google Shape;3610;p148"/>
          <p:cNvSpPr/>
          <p:nvPr/>
        </p:nvSpPr>
        <p:spPr>
          <a:xfrm>
            <a:off x="806334" y="2391534"/>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11" name="Google Shape;3611;p148"/>
          <p:cNvSpPr/>
          <p:nvPr/>
        </p:nvSpPr>
        <p:spPr>
          <a:xfrm>
            <a:off x="1064502" y="2651767"/>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12" name="Google Shape;3612;p148"/>
          <p:cNvSpPr/>
          <p:nvPr/>
        </p:nvSpPr>
        <p:spPr>
          <a:xfrm>
            <a:off x="1328865" y="2916132"/>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13" name="Google Shape;3613;p148"/>
          <p:cNvSpPr/>
          <p:nvPr/>
        </p:nvSpPr>
        <p:spPr>
          <a:xfrm>
            <a:off x="3319859" y="1348534"/>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14" name="Google Shape;3614;p148"/>
          <p:cNvSpPr/>
          <p:nvPr/>
        </p:nvSpPr>
        <p:spPr>
          <a:xfrm>
            <a:off x="4048927" y="3120600"/>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15" name="Google Shape;3615;p148"/>
          <p:cNvSpPr/>
          <p:nvPr/>
        </p:nvSpPr>
        <p:spPr>
          <a:xfrm>
            <a:off x="3311597" y="4973295"/>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16" name="Google Shape;3616;p148"/>
          <p:cNvSpPr/>
          <p:nvPr/>
        </p:nvSpPr>
        <p:spPr>
          <a:xfrm>
            <a:off x="2762216" y="2255222"/>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17" name="Google Shape;3617;p148"/>
          <p:cNvSpPr/>
          <p:nvPr/>
        </p:nvSpPr>
        <p:spPr>
          <a:xfrm>
            <a:off x="3315728" y="3587369"/>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18" name="Google Shape;3618;p148"/>
          <p:cNvSpPr/>
          <p:nvPr/>
        </p:nvSpPr>
        <p:spPr>
          <a:xfrm>
            <a:off x="3086475" y="4684068"/>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19" name="Google Shape;3619;p148"/>
          <p:cNvSpPr/>
          <p:nvPr/>
        </p:nvSpPr>
        <p:spPr>
          <a:xfrm>
            <a:off x="3503987" y="1532662"/>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20" name="Google Shape;3620;p148"/>
          <p:cNvSpPr/>
          <p:nvPr/>
        </p:nvSpPr>
        <p:spPr>
          <a:xfrm>
            <a:off x="4233055" y="33047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21" name="Google Shape;3621;p148"/>
          <p:cNvSpPr/>
          <p:nvPr/>
        </p:nvSpPr>
        <p:spPr>
          <a:xfrm>
            <a:off x="3494692" y="5178689"/>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22" name="Google Shape;3622;p148"/>
          <p:cNvSpPr/>
          <p:nvPr/>
        </p:nvSpPr>
        <p:spPr>
          <a:xfrm>
            <a:off x="7355515" y="1745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23" name="Google Shape;3623;p148"/>
          <p:cNvSpPr/>
          <p:nvPr/>
        </p:nvSpPr>
        <p:spPr>
          <a:xfrm>
            <a:off x="7355515" y="3523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24" name="Google Shape;3624;p148"/>
          <p:cNvSpPr/>
          <p:nvPr/>
        </p:nvSpPr>
        <p:spPr>
          <a:xfrm>
            <a:off x="7355515" y="529916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3625" name="Google Shape;3625;p148"/>
          <p:cNvCxnSpPr/>
          <p:nvPr/>
        </p:nvCxnSpPr>
        <p:spPr>
          <a:xfrm>
            <a:off x="8229600" y="2806682"/>
            <a:ext cx="3962399" cy="0"/>
          </a:xfrm>
          <a:prstGeom prst="straightConnector1">
            <a:avLst/>
          </a:prstGeom>
          <a:noFill/>
          <a:ln cap="flat" cmpd="sng" w="19050">
            <a:solidFill>
              <a:srgbClr val="DAD6DA"/>
            </a:solidFill>
            <a:prstDash val="solid"/>
            <a:miter lim="800000"/>
            <a:headEnd len="sm" w="sm" type="none"/>
            <a:tailEnd len="sm" w="sm" type="none"/>
          </a:ln>
        </p:spPr>
      </p:cxnSp>
      <p:cxnSp>
        <p:nvCxnSpPr>
          <p:cNvPr id="3626" name="Google Shape;3626;p148"/>
          <p:cNvCxnSpPr/>
          <p:nvPr/>
        </p:nvCxnSpPr>
        <p:spPr>
          <a:xfrm>
            <a:off x="8229600" y="4618217"/>
            <a:ext cx="3962399" cy="0"/>
          </a:xfrm>
          <a:prstGeom prst="straightConnector1">
            <a:avLst/>
          </a:prstGeom>
          <a:noFill/>
          <a:ln cap="flat" cmpd="sng" w="19050">
            <a:solidFill>
              <a:srgbClr val="DAD6DA"/>
            </a:solidFill>
            <a:prstDash val="solid"/>
            <a:miter lim="800000"/>
            <a:headEnd len="sm" w="sm" type="none"/>
            <a:tailEnd len="sm" w="sm" type="none"/>
          </a:ln>
        </p:spPr>
      </p:cxnSp>
      <p:sp>
        <p:nvSpPr>
          <p:cNvPr id="3627" name="Google Shape;3627;p148"/>
          <p:cNvSpPr/>
          <p:nvPr>
            <p:ph idx="1" type="body"/>
          </p:nvPr>
        </p:nvSpPr>
        <p:spPr>
          <a:xfrm>
            <a:off x="1695450" y="3282983"/>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28" name="Google Shape;3628;p148"/>
          <p:cNvSpPr/>
          <p:nvPr>
            <p:ph idx="2" type="body"/>
          </p:nvPr>
        </p:nvSpPr>
        <p:spPr>
          <a:xfrm>
            <a:off x="3591617" y="1628048"/>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29" name="Google Shape;3629;p148"/>
          <p:cNvSpPr/>
          <p:nvPr>
            <p:ph idx="3" type="body"/>
          </p:nvPr>
        </p:nvSpPr>
        <p:spPr>
          <a:xfrm>
            <a:off x="4316692" y="3384869"/>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30" name="Google Shape;3630;p148"/>
          <p:cNvSpPr/>
          <p:nvPr>
            <p:ph idx="4" type="body"/>
          </p:nvPr>
        </p:nvSpPr>
        <p:spPr>
          <a:xfrm>
            <a:off x="3582495" y="5267687"/>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31" name="Google Shape;3631;p148"/>
          <p:cNvSpPr txBox="1"/>
          <p:nvPr>
            <p:ph idx="5" type="body"/>
          </p:nvPr>
        </p:nvSpPr>
        <p:spPr>
          <a:xfrm>
            <a:off x="4779296" y="1760224"/>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32" name="Google Shape;3632;p148"/>
          <p:cNvSpPr txBox="1"/>
          <p:nvPr>
            <p:ph idx="6" type="body"/>
          </p:nvPr>
        </p:nvSpPr>
        <p:spPr>
          <a:xfrm>
            <a:off x="5506682" y="3564546"/>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33" name="Google Shape;3633;p148"/>
          <p:cNvSpPr txBox="1"/>
          <p:nvPr>
            <p:ph idx="7" type="body"/>
          </p:nvPr>
        </p:nvSpPr>
        <p:spPr>
          <a:xfrm>
            <a:off x="4779296" y="5353719"/>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34" name="Google Shape;3634;p148"/>
          <p:cNvSpPr txBox="1"/>
          <p:nvPr>
            <p:ph idx="8" type="body"/>
          </p:nvPr>
        </p:nvSpPr>
        <p:spPr>
          <a:xfrm>
            <a:off x="8195944" y="1571162"/>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35" name="Google Shape;3635;p148"/>
          <p:cNvSpPr txBox="1"/>
          <p:nvPr>
            <p:ph idx="9" type="body"/>
          </p:nvPr>
        </p:nvSpPr>
        <p:spPr>
          <a:xfrm>
            <a:off x="8195944" y="3373388"/>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36" name="Google Shape;3636;p148"/>
          <p:cNvSpPr txBox="1"/>
          <p:nvPr>
            <p:ph idx="13" type="body"/>
          </p:nvPr>
        </p:nvSpPr>
        <p:spPr>
          <a:xfrm>
            <a:off x="8195944" y="5198260"/>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Objectives">
  <p:cSld name="4_Objectives">
    <p:spTree>
      <p:nvGrpSpPr>
        <p:cNvPr id="3637" name="Shape 3637"/>
        <p:cNvGrpSpPr/>
        <p:nvPr/>
      </p:nvGrpSpPr>
      <p:grpSpPr>
        <a:xfrm>
          <a:off x="0" y="0"/>
          <a:ext cx="0" cy="0"/>
          <a:chOff x="0" y="0"/>
          <a:chExt cx="0" cy="0"/>
        </a:xfrm>
      </p:grpSpPr>
      <p:sp>
        <p:nvSpPr>
          <p:cNvPr id="3638" name="Google Shape;3638;p14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39" name="Google Shape;3639;p149"/>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40" name="Google Shape;3640;p149"/>
          <p:cNvSpPr/>
          <p:nvPr/>
        </p:nvSpPr>
        <p:spPr>
          <a:xfrm>
            <a:off x="4063907" y="3314102"/>
            <a:ext cx="7291447"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3641" name="Google Shape;3641;p149"/>
          <p:cNvSpPr/>
          <p:nvPr/>
        </p:nvSpPr>
        <p:spPr>
          <a:xfrm>
            <a:off x="3319858" y="5089531"/>
            <a:ext cx="8035496"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3642" name="Google Shape;3642;p149"/>
          <p:cNvSpPr/>
          <p:nvPr/>
        </p:nvSpPr>
        <p:spPr>
          <a:xfrm>
            <a:off x="3319858" y="1536102"/>
            <a:ext cx="8035497"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3643" name="Google Shape;3643;p149"/>
          <p:cNvSpPr/>
          <p:nvPr/>
        </p:nvSpPr>
        <p:spPr>
          <a:xfrm>
            <a:off x="3122973" y="1174236"/>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44" name="Google Shape;3644;p149"/>
          <p:cNvSpPr/>
          <p:nvPr/>
        </p:nvSpPr>
        <p:spPr>
          <a:xfrm>
            <a:off x="3852041" y="292371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45" name="Google Shape;3645;p149"/>
          <p:cNvSpPr/>
          <p:nvPr/>
        </p:nvSpPr>
        <p:spPr>
          <a:xfrm>
            <a:off x="3115053" y="4767518"/>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46" name="Google Shape;3646;p149"/>
          <p:cNvSpPr/>
          <p:nvPr/>
        </p:nvSpPr>
        <p:spPr>
          <a:xfrm>
            <a:off x="546100" y="2133366"/>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47" name="Google Shape;3647;p149"/>
          <p:cNvSpPr/>
          <p:nvPr/>
        </p:nvSpPr>
        <p:spPr>
          <a:xfrm>
            <a:off x="806334" y="2391534"/>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48" name="Google Shape;3648;p149"/>
          <p:cNvSpPr/>
          <p:nvPr/>
        </p:nvSpPr>
        <p:spPr>
          <a:xfrm>
            <a:off x="1064502" y="2651767"/>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49" name="Google Shape;3649;p149"/>
          <p:cNvSpPr/>
          <p:nvPr/>
        </p:nvSpPr>
        <p:spPr>
          <a:xfrm>
            <a:off x="1328865" y="2916132"/>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50" name="Google Shape;3650;p149"/>
          <p:cNvSpPr/>
          <p:nvPr/>
        </p:nvSpPr>
        <p:spPr>
          <a:xfrm>
            <a:off x="3319859" y="1348534"/>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51" name="Google Shape;3651;p149"/>
          <p:cNvSpPr/>
          <p:nvPr/>
        </p:nvSpPr>
        <p:spPr>
          <a:xfrm>
            <a:off x="4048927" y="3120600"/>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52" name="Google Shape;3652;p149"/>
          <p:cNvSpPr/>
          <p:nvPr/>
        </p:nvSpPr>
        <p:spPr>
          <a:xfrm>
            <a:off x="3311597" y="4973295"/>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53" name="Google Shape;3653;p149"/>
          <p:cNvSpPr/>
          <p:nvPr/>
        </p:nvSpPr>
        <p:spPr>
          <a:xfrm>
            <a:off x="2762216" y="2255222"/>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54" name="Google Shape;3654;p149"/>
          <p:cNvSpPr/>
          <p:nvPr/>
        </p:nvSpPr>
        <p:spPr>
          <a:xfrm>
            <a:off x="3315728" y="3587369"/>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55" name="Google Shape;3655;p149"/>
          <p:cNvSpPr/>
          <p:nvPr/>
        </p:nvSpPr>
        <p:spPr>
          <a:xfrm>
            <a:off x="3086475" y="4684068"/>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56" name="Google Shape;3656;p149"/>
          <p:cNvSpPr/>
          <p:nvPr/>
        </p:nvSpPr>
        <p:spPr>
          <a:xfrm>
            <a:off x="3503987" y="1532662"/>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57" name="Google Shape;3657;p149"/>
          <p:cNvSpPr/>
          <p:nvPr/>
        </p:nvSpPr>
        <p:spPr>
          <a:xfrm>
            <a:off x="4233055" y="33047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58" name="Google Shape;3658;p149"/>
          <p:cNvSpPr/>
          <p:nvPr/>
        </p:nvSpPr>
        <p:spPr>
          <a:xfrm>
            <a:off x="3494692" y="5178689"/>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59" name="Google Shape;3659;p149"/>
          <p:cNvSpPr/>
          <p:nvPr/>
        </p:nvSpPr>
        <p:spPr>
          <a:xfrm>
            <a:off x="10789182" y="1745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60" name="Google Shape;3660;p149"/>
          <p:cNvSpPr/>
          <p:nvPr/>
        </p:nvSpPr>
        <p:spPr>
          <a:xfrm>
            <a:off x="10835834" y="3523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61" name="Google Shape;3661;p149"/>
          <p:cNvSpPr/>
          <p:nvPr/>
        </p:nvSpPr>
        <p:spPr>
          <a:xfrm>
            <a:off x="10807846" y="529916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62" name="Google Shape;3662;p149"/>
          <p:cNvSpPr/>
          <p:nvPr>
            <p:ph idx="1" type="body"/>
          </p:nvPr>
        </p:nvSpPr>
        <p:spPr>
          <a:xfrm>
            <a:off x="1695450" y="3282983"/>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63" name="Google Shape;3663;p149"/>
          <p:cNvSpPr/>
          <p:nvPr>
            <p:ph idx="2" type="body"/>
          </p:nvPr>
        </p:nvSpPr>
        <p:spPr>
          <a:xfrm>
            <a:off x="3591617" y="1628048"/>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64" name="Google Shape;3664;p149"/>
          <p:cNvSpPr/>
          <p:nvPr>
            <p:ph idx="3" type="body"/>
          </p:nvPr>
        </p:nvSpPr>
        <p:spPr>
          <a:xfrm>
            <a:off x="4316692" y="3384869"/>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65" name="Google Shape;3665;p149"/>
          <p:cNvSpPr/>
          <p:nvPr>
            <p:ph idx="4" type="body"/>
          </p:nvPr>
        </p:nvSpPr>
        <p:spPr>
          <a:xfrm>
            <a:off x="3582495" y="5267687"/>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66" name="Google Shape;3666;p149"/>
          <p:cNvSpPr txBox="1"/>
          <p:nvPr>
            <p:ph idx="5" type="body"/>
          </p:nvPr>
        </p:nvSpPr>
        <p:spPr>
          <a:xfrm>
            <a:off x="4779296" y="1760224"/>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67" name="Google Shape;3667;p149"/>
          <p:cNvSpPr txBox="1"/>
          <p:nvPr>
            <p:ph idx="6" type="body"/>
          </p:nvPr>
        </p:nvSpPr>
        <p:spPr>
          <a:xfrm>
            <a:off x="5506682" y="3564546"/>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68" name="Google Shape;3668;p149"/>
          <p:cNvSpPr txBox="1"/>
          <p:nvPr>
            <p:ph idx="7" type="body"/>
          </p:nvPr>
        </p:nvSpPr>
        <p:spPr>
          <a:xfrm>
            <a:off x="4779296" y="5353719"/>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bjectives">
  <p:cSld name="2_Objectives">
    <p:spTree>
      <p:nvGrpSpPr>
        <p:cNvPr id="3669" name="Shape 3669"/>
        <p:cNvGrpSpPr/>
        <p:nvPr/>
      </p:nvGrpSpPr>
      <p:grpSpPr>
        <a:xfrm>
          <a:off x="0" y="0"/>
          <a:ext cx="0" cy="0"/>
          <a:chOff x="0" y="0"/>
          <a:chExt cx="0" cy="0"/>
        </a:xfrm>
      </p:grpSpPr>
      <p:sp>
        <p:nvSpPr>
          <p:cNvPr id="3670" name="Google Shape;3670;p150"/>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71" name="Google Shape;3671;p150"/>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72" name="Google Shape;3672;p150"/>
          <p:cNvSpPr/>
          <p:nvPr/>
        </p:nvSpPr>
        <p:spPr>
          <a:xfrm>
            <a:off x="1670127" y="3161760"/>
            <a:ext cx="921774" cy="921774"/>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73" name="Google Shape;3673;p150"/>
          <p:cNvSpPr/>
          <p:nvPr/>
        </p:nvSpPr>
        <p:spPr>
          <a:xfrm>
            <a:off x="983098" y="2474731"/>
            <a:ext cx="2295832" cy="2295832"/>
          </a:xfrm>
          <a:prstGeom prst="donut">
            <a:avLst>
              <a:gd fmla="val 1044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74" name="Google Shape;3674;p150"/>
          <p:cNvSpPr/>
          <p:nvPr/>
        </p:nvSpPr>
        <p:spPr>
          <a:xfrm>
            <a:off x="1325491" y="2817124"/>
            <a:ext cx="1611046" cy="1611046"/>
          </a:xfrm>
          <a:prstGeom prst="donut">
            <a:avLst>
              <a:gd fmla="val 12789" name="adj"/>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75" name="Google Shape;3675;p150"/>
          <p:cNvSpPr/>
          <p:nvPr/>
        </p:nvSpPr>
        <p:spPr>
          <a:xfrm>
            <a:off x="4241244" y="1474242"/>
            <a:ext cx="853762" cy="853762"/>
          </a:xfrm>
          <a:prstGeom prst="ellipse">
            <a:avLst/>
          </a:prstGeom>
          <a:solidFill>
            <a:schemeClr val="accent1"/>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76" name="Google Shape;3676;p150"/>
          <p:cNvSpPr/>
          <p:nvPr/>
        </p:nvSpPr>
        <p:spPr>
          <a:xfrm>
            <a:off x="4241244" y="3195766"/>
            <a:ext cx="853762" cy="853762"/>
          </a:xfrm>
          <a:prstGeom prst="ellipse">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77" name="Google Shape;3677;p150"/>
          <p:cNvSpPr/>
          <p:nvPr/>
        </p:nvSpPr>
        <p:spPr>
          <a:xfrm>
            <a:off x="4241244" y="4917290"/>
            <a:ext cx="853762" cy="853762"/>
          </a:xfrm>
          <a:prstGeom prst="ellipse">
            <a:avLst/>
          </a:prstGeom>
          <a:solidFill>
            <a:schemeClr val="accent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678" name="Google Shape;3678;p150"/>
          <p:cNvCxnSpPr>
            <a:stCxn id="3673" idx="7"/>
            <a:endCxn id="3675" idx="2"/>
          </p:cNvCxnSpPr>
          <p:nvPr/>
        </p:nvCxnSpPr>
        <p:spPr>
          <a:xfrm flipH="1" rot="10800000">
            <a:off x="2942713" y="1901048"/>
            <a:ext cx="1298400" cy="909900"/>
          </a:xfrm>
          <a:prstGeom prst="straightConnector1">
            <a:avLst/>
          </a:prstGeom>
          <a:noFill/>
          <a:ln cap="flat" cmpd="sng" w="28575">
            <a:solidFill>
              <a:schemeClr val="accent1"/>
            </a:solidFill>
            <a:prstDash val="solid"/>
            <a:miter lim="800000"/>
            <a:headEnd len="sm" w="sm" type="none"/>
            <a:tailEnd len="sm" w="sm" type="none"/>
          </a:ln>
        </p:spPr>
      </p:cxnSp>
      <p:cxnSp>
        <p:nvCxnSpPr>
          <p:cNvPr id="3679" name="Google Shape;3679;p150"/>
          <p:cNvCxnSpPr>
            <a:stCxn id="3674" idx="6"/>
            <a:endCxn id="3676" idx="2"/>
          </p:cNvCxnSpPr>
          <p:nvPr/>
        </p:nvCxnSpPr>
        <p:spPr>
          <a:xfrm>
            <a:off x="2936537" y="3622647"/>
            <a:ext cx="1304700" cy="0"/>
          </a:xfrm>
          <a:prstGeom prst="straightConnector1">
            <a:avLst/>
          </a:prstGeom>
          <a:noFill/>
          <a:ln cap="flat" cmpd="sng" w="28575">
            <a:solidFill>
              <a:schemeClr val="dk2"/>
            </a:solidFill>
            <a:prstDash val="solid"/>
            <a:miter lim="800000"/>
            <a:headEnd len="sm" w="sm" type="none"/>
            <a:tailEnd len="sm" w="sm" type="none"/>
          </a:ln>
        </p:spPr>
      </p:cxnSp>
      <p:cxnSp>
        <p:nvCxnSpPr>
          <p:cNvPr id="3680" name="Google Shape;3680;p150"/>
          <p:cNvCxnSpPr>
            <a:stCxn id="3672" idx="5"/>
            <a:endCxn id="3677" idx="2"/>
          </p:cNvCxnSpPr>
          <p:nvPr/>
        </p:nvCxnSpPr>
        <p:spPr>
          <a:xfrm>
            <a:off x="2456910" y="3948543"/>
            <a:ext cx="1784400" cy="1395600"/>
          </a:xfrm>
          <a:prstGeom prst="straightConnector1">
            <a:avLst/>
          </a:prstGeom>
          <a:noFill/>
          <a:ln cap="flat" cmpd="sng" w="28575">
            <a:solidFill>
              <a:schemeClr val="accent2"/>
            </a:solidFill>
            <a:prstDash val="solid"/>
            <a:miter lim="800000"/>
            <a:headEnd len="sm" w="sm" type="none"/>
            <a:tailEnd len="sm" w="sm" type="none"/>
          </a:ln>
        </p:spPr>
      </p:cxnSp>
      <p:grpSp>
        <p:nvGrpSpPr>
          <p:cNvPr id="3681" name="Google Shape;3681;p150"/>
          <p:cNvGrpSpPr/>
          <p:nvPr/>
        </p:nvGrpSpPr>
        <p:grpSpPr>
          <a:xfrm>
            <a:off x="5341666" y="2761885"/>
            <a:ext cx="6334396" cy="1721524"/>
            <a:chOff x="4668125" y="3006439"/>
            <a:chExt cx="7007937" cy="1721524"/>
          </a:xfrm>
        </p:grpSpPr>
        <p:cxnSp>
          <p:nvCxnSpPr>
            <p:cNvPr id="3682" name="Google Shape;3682;p150"/>
            <p:cNvCxnSpPr/>
            <p:nvPr/>
          </p:nvCxnSpPr>
          <p:spPr>
            <a:xfrm>
              <a:off x="4668125" y="3006439"/>
              <a:ext cx="7007937" cy="0"/>
            </a:xfrm>
            <a:prstGeom prst="straightConnector1">
              <a:avLst/>
            </a:prstGeom>
            <a:noFill/>
            <a:ln cap="flat" cmpd="sng" w="19050">
              <a:solidFill>
                <a:srgbClr val="DAD6DA"/>
              </a:solidFill>
              <a:prstDash val="solid"/>
              <a:miter lim="800000"/>
              <a:headEnd len="sm" w="sm" type="none"/>
              <a:tailEnd len="sm" w="sm" type="none"/>
            </a:ln>
          </p:spPr>
        </p:cxnSp>
        <p:cxnSp>
          <p:nvCxnSpPr>
            <p:cNvPr id="3683" name="Google Shape;3683;p150"/>
            <p:cNvCxnSpPr/>
            <p:nvPr/>
          </p:nvCxnSpPr>
          <p:spPr>
            <a:xfrm>
              <a:off x="4668125" y="4727963"/>
              <a:ext cx="7007937" cy="0"/>
            </a:xfrm>
            <a:prstGeom prst="straightConnector1">
              <a:avLst/>
            </a:prstGeom>
            <a:noFill/>
            <a:ln cap="flat" cmpd="sng" w="19050">
              <a:solidFill>
                <a:srgbClr val="DAD6DA"/>
              </a:solidFill>
              <a:prstDash val="solid"/>
              <a:miter lim="800000"/>
              <a:headEnd len="sm" w="sm" type="none"/>
              <a:tailEnd len="sm" w="sm" type="none"/>
            </a:ln>
          </p:spPr>
        </p:cxnSp>
      </p:grpSp>
      <p:sp>
        <p:nvSpPr>
          <p:cNvPr id="3684" name="Google Shape;3684;p150"/>
          <p:cNvSpPr txBox="1"/>
          <p:nvPr/>
        </p:nvSpPr>
        <p:spPr>
          <a:xfrm>
            <a:off x="8948107" y="1181122"/>
            <a:ext cx="2727955" cy="1440000"/>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3685" name="Google Shape;3685;p150"/>
          <p:cNvSpPr txBox="1"/>
          <p:nvPr/>
        </p:nvSpPr>
        <p:spPr>
          <a:xfrm>
            <a:off x="8948107" y="2902646"/>
            <a:ext cx="2727955" cy="1439998"/>
          </a:xfrm>
          <a:prstGeom prst="rect">
            <a:avLst/>
          </a:prstGeom>
          <a:solidFill>
            <a:schemeClr val="dk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3686" name="Google Shape;3686;p150"/>
          <p:cNvSpPr txBox="1"/>
          <p:nvPr/>
        </p:nvSpPr>
        <p:spPr>
          <a:xfrm>
            <a:off x="8948107" y="4624170"/>
            <a:ext cx="2727955" cy="1439997"/>
          </a:xfrm>
          <a:prstGeom prst="rect">
            <a:avLst/>
          </a:prstGeom>
          <a:solidFill>
            <a:schemeClr val="accent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3687" name="Google Shape;3687;p150"/>
          <p:cNvSpPr/>
          <p:nvPr>
            <p:ph idx="1" type="body"/>
          </p:nvPr>
        </p:nvSpPr>
        <p:spPr>
          <a:xfrm>
            <a:off x="1791624" y="3289230"/>
            <a:ext cx="683166" cy="683166"/>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100"/>
              <a:buNone/>
              <a:defRPr b="0" sz="11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88" name="Google Shape;3688;p150"/>
          <p:cNvSpPr/>
          <p:nvPr>
            <p:ph idx="2" type="body"/>
          </p:nvPr>
        </p:nvSpPr>
        <p:spPr>
          <a:xfrm>
            <a:off x="4355457" y="1590666"/>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89" name="Google Shape;3689;p150"/>
          <p:cNvSpPr/>
          <p:nvPr>
            <p:ph idx="3" type="body"/>
          </p:nvPr>
        </p:nvSpPr>
        <p:spPr>
          <a:xfrm>
            <a:off x="4349802" y="3307167"/>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90" name="Google Shape;3690;p150"/>
          <p:cNvSpPr/>
          <p:nvPr>
            <p:ph idx="4" type="body"/>
          </p:nvPr>
        </p:nvSpPr>
        <p:spPr>
          <a:xfrm>
            <a:off x="4349802" y="5033195"/>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91" name="Google Shape;3691;p150"/>
          <p:cNvSpPr txBox="1"/>
          <p:nvPr>
            <p:ph idx="5" type="body"/>
          </p:nvPr>
        </p:nvSpPr>
        <p:spPr>
          <a:xfrm>
            <a:off x="5220205" y="1461114"/>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92" name="Google Shape;3692;p150"/>
          <p:cNvSpPr txBox="1"/>
          <p:nvPr>
            <p:ph idx="6" type="body"/>
          </p:nvPr>
        </p:nvSpPr>
        <p:spPr>
          <a:xfrm>
            <a:off x="5222482" y="3187031"/>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93" name="Google Shape;3693;p150"/>
          <p:cNvSpPr txBox="1"/>
          <p:nvPr>
            <p:ph idx="7" type="body"/>
          </p:nvPr>
        </p:nvSpPr>
        <p:spPr>
          <a:xfrm>
            <a:off x="5220204" y="4904162"/>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94" name="Google Shape;3694;p150"/>
          <p:cNvSpPr txBox="1"/>
          <p:nvPr>
            <p:ph idx="8" type="body"/>
          </p:nvPr>
        </p:nvSpPr>
        <p:spPr>
          <a:xfrm>
            <a:off x="8948107" y="1847629"/>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95" name="Google Shape;3695;p150"/>
          <p:cNvSpPr txBox="1"/>
          <p:nvPr>
            <p:ph idx="9" type="body"/>
          </p:nvPr>
        </p:nvSpPr>
        <p:spPr>
          <a:xfrm>
            <a:off x="8948106" y="3531362"/>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96" name="Google Shape;3696;p150"/>
          <p:cNvSpPr txBox="1"/>
          <p:nvPr>
            <p:ph idx="13" type="body"/>
          </p:nvPr>
        </p:nvSpPr>
        <p:spPr>
          <a:xfrm>
            <a:off x="8948105" y="5314934"/>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97" name="Google Shape;3697;p150"/>
          <p:cNvSpPr txBox="1"/>
          <p:nvPr>
            <p:ph idx="14" type="body"/>
          </p:nvPr>
        </p:nvSpPr>
        <p:spPr>
          <a:xfrm>
            <a:off x="9058332" y="1318259"/>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98" name="Google Shape;3698;p150"/>
          <p:cNvSpPr txBox="1"/>
          <p:nvPr>
            <p:ph idx="15" type="body"/>
          </p:nvPr>
        </p:nvSpPr>
        <p:spPr>
          <a:xfrm>
            <a:off x="9058332" y="2992816"/>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99" name="Google Shape;3699;p150"/>
          <p:cNvSpPr txBox="1"/>
          <p:nvPr>
            <p:ph idx="16" type="body"/>
          </p:nvPr>
        </p:nvSpPr>
        <p:spPr>
          <a:xfrm>
            <a:off x="9058332" y="4770563"/>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bjectives">
  <p:cSld name="3_Objectives">
    <p:spTree>
      <p:nvGrpSpPr>
        <p:cNvPr id="3700" name="Shape 3700"/>
        <p:cNvGrpSpPr/>
        <p:nvPr/>
      </p:nvGrpSpPr>
      <p:grpSpPr>
        <a:xfrm>
          <a:off x="0" y="0"/>
          <a:ext cx="0" cy="0"/>
          <a:chOff x="0" y="0"/>
          <a:chExt cx="0" cy="0"/>
        </a:xfrm>
      </p:grpSpPr>
      <p:sp>
        <p:nvSpPr>
          <p:cNvPr id="3701" name="Google Shape;3701;p151"/>
          <p:cNvSpPr/>
          <p:nvPr/>
        </p:nvSpPr>
        <p:spPr>
          <a:xfrm>
            <a:off x="7035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02" name="Google Shape;3702;p151"/>
          <p:cNvSpPr/>
          <p:nvPr/>
        </p:nvSpPr>
        <p:spPr>
          <a:xfrm>
            <a:off x="351656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03" name="Google Shape;3703;p151"/>
          <p:cNvSpPr/>
          <p:nvPr/>
        </p:nvSpPr>
        <p:spPr>
          <a:xfrm>
            <a:off x="63296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04" name="Google Shape;3704;p151"/>
          <p:cNvSpPr/>
          <p:nvPr/>
        </p:nvSpPr>
        <p:spPr>
          <a:xfrm>
            <a:off x="9142662" y="1539576"/>
            <a:ext cx="2345826" cy="2649945"/>
          </a:xfrm>
          <a:custGeom>
            <a:rect b="b" l="l" r="r" t="t"/>
            <a:pathLst>
              <a:path extrusionOk="0" h="2649945" w="2345826">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05" name="Google Shape;3705;p15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06" name="Google Shape;3706;p151"/>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07" name="Google Shape;3707;p151"/>
          <p:cNvSpPr/>
          <p:nvPr>
            <p:ph idx="1" type="body"/>
          </p:nvPr>
        </p:nvSpPr>
        <p:spPr>
          <a:xfrm>
            <a:off x="3885203"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08" name="Google Shape;3708;p151"/>
          <p:cNvSpPr/>
          <p:nvPr>
            <p:ph idx="2" type="body"/>
          </p:nvPr>
        </p:nvSpPr>
        <p:spPr>
          <a:xfrm>
            <a:off x="3782988"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09" name="Google Shape;3709;p151"/>
          <p:cNvSpPr/>
          <p:nvPr>
            <p:ph idx="3" type="body"/>
          </p:nvPr>
        </p:nvSpPr>
        <p:spPr>
          <a:xfrm>
            <a:off x="1075309"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10" name="Google Shape;3710;p151"/>
          <p:cNvSpPr/>
          <p:nvPr>
            <p:ph idx="4" type="body"/>
          </p:nvPr>
        </p:nvSpPr>
        <p:spPr>
          <a:xfrm>
            <a:off x="973094"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11" name="Google Shape;3711;p151"/>
          <p:cNvSpPr/>
          <p:nvPr>
            <p:ph idx="5" type="body"/>
          </p:nvPr>
        </p:nvSpPr>
        <p:spPr>
          <a:xfrm>
            <a:off x="6704306" y="1920087"/>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12" name="Google Shape;3712;p151"/>
          <p:cNvSpPr/>
          <p:nvPr>
            <p:ph idx="6" type="body"/>
          </p:nvPr>
        </p:nvSpPr>
        <p:spPr>
          <a:xfrm>
            <a:off x="6602091" y="1969386"/>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13" name="Google Shape;3713;p151"/>
          <p:cNvSpPr/>
          <p:nvPr>
            <p:ph idx="7" type="body"/>
          </p:nvPr>
        </p:nvSpPr>
        <p:spPr>
          <a:xfrm>
            <a:off x="9514460" y="1902641"/>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14" name="Google Shape;3714;p151"/>
          <p:cNvSpPr/>
          <p:nvPr>
            <p:ph idx="8" type="body"/>
          </p:nvPr>
        </p:nvSpPr>
        <p:spPr>
          <a:xfrm>
            <a:off x="9412245" y="1951940"/>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15" name="Google Shape;3715;p151"/>
          <p:cNvSpPr txBox="1"/>
          <p:nvPr>
            <p:ph idx="9" type="body"/>
          </p:nvPr>
        </p:nvSpPr>
        <p:spPr>
          <a:xfrm>
            <a:off x="585355"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16" name="Google Shape;3716;p151"/>
          <p:cNvSpPr txBox="1"/>
          <p:nvPr>
            <p:ph idx="13" type="body"/>
          </p:nvPr>
        </p:nvSpPr>
        <p:spPr>
          <a:xfrm>
            <a:off x="585355"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17" name="Google Shape;3717;p151"/>
          <p:cNvSpPr txBox="1"/>
          <p:nvPr>
            <p:ph idx="14" type="body"/>
          </p:nvPr>
        </p:nvSpPr>
        <p:spPr>
          <a:xfrm>
            <a:off x="3412720"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18" name="Google Shape;3718;p151"/>
          <p:cNvSpPr txBox="1"/>
          <p:nvPr>
            <p:ph idx="15" type="body"/>
          </p:nvPr>
        </p:nvSpPr>
        <p:spPr>
          <a:xfrm>
            <a:off x="3412720"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19" name="Google Shape;3719;p151"/>
          <p:cNvSpPr txBox="1"/>
          <p:nvPr>
            <p:ph idx="16" type="body"/>
          </p:nvPr>
        </p:nvSpPr>
        <p:spPr>
          <a:xfrm>
            <a:off x="6240085"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20" name="Google Shape;3720;p151"/>
          <p:cNvSpPr txBox="1"/>
          <p:nvPr>
            <p:ph idx="17" type="body"/>
          </p:nvPr>
        </p:nvSpPr>
        <p:spPr>
          <a:xfrm>
            <a:off x="6240085"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21" name="Google Shape;3721;p151"/>
          <p:cNvSpPr txBox="1"/>
          <p:nvPr>
            <p:ph idx="18" type="body"/>
          </p:nvPr>
        </p:nvSpPr>
        <p:spPr>
          <a:xfrm>
            <a:off x="9067450"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22" name="Google Shape;3722;p151"/>
          <p:cNvSpPr txBox="1"/>
          <p:nvPr>
            <p:ph idx="19" type="body"/>
          </p:nvPr>
        </p:nvSpPr>
        <p:spPr>
          <a:xfrm>
            <a:off x="9067450"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Objectives">
  <p:cSld name="5_Objectives">
    <p:spTree>
      <p:nvGrpSpPr>
        <p:cNvPr id="3723" name="Shape 3723"/>
        <p:cNvGrpSpPr/>
        <p:nvPr/>
      </p:nvGrpSpPr>
      <p:grpSpPr>
        <a:xfrm>
          <a:off x="0" y="0"/>
          <a:ext cx="0" cy="0"/>
          <a:chOff x="0" y="0"/>
          <a:chExt cx="0" cy="0"/>
        </a:xfrm>
      </p:grpSpPr>
      <p:sp>
        <p:nvSpPr>
          <p:cNvPr id="3724" name="Google Shape;3724;p152"/>
          <p:cNvSpPr/>
          <p:nvPr/>
        </p:nvSpPr>
        <p:spPr>
          <a:xfrm>
            <a:off x="809275" y="1387177"/>
            <a:ext cx="2077788" cy="2347158"/>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25" name="Google Shape;3725;p152"/>
          <p:cNvSpPr/>
          <p:nvPr/>
        </p:nvSpPr>
        <p:spPr>
          <a:xfrm>
            <a:off x="3655371" y="1404574"/>
            <a:ext cx="2077788" cy="2347158"/>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26" name="Google Shape;3726;p152"/>
          <p:cNvSpPr/>
          <p:nvPr/>
        </p:nvSpPr>
        <p:spPr>
          <a:xfrm>
            <a:off x="6414875" y="1387177"/>
            <a:ext cx="2077788" cy="2347158"/>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27" name="Google Shape;3727;p152"/>
          <p:cNvSpPr/>
          <p:nvPr/>
        </p:nvSpPr>
        <p:spPr>
          <a:xfrm>
            <a:off x="9260971" y="1387177"/>
            <a:ext cx="2077788" cy="2347158"/>
          </a:xfrm>
          <a:custGeom>
            <a:rect b="b" l="l" r="r" t="t"/>
            <a:pathLst>
              <a:path extrusionOk="0" h="2649945" w="2345826">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28" name="Google Shape;3728;p152"/>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29" name="Google Shape;3729;p152"/>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30" name="Google Shape;3730;p152"/>
          <p:cNvSpPr/>
          <p:nvPr>
            <p:ph idx="1" type="body"/>
          </p:nvPr>
        </p:nvSpPr>
        <p:spPr>
          <a:xfrm>
            <a:off x="3984686" y="1726520"/>
            <a:ext cx="1419158" cy="1419158"/>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31" name="Google Shape;3731;p152"/>
          <p:cNvSpPr/>
          <p:nvPr>
            <p:ph idx="2" type="body"/>
          </p:nvPr>
        </p:nvSpPr>
        <p:spPr>
          <a:xfrm>
            <a:off x="3921798" y="1825670"/>
            <a:ext cx="497382" cy="497382"/>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32" name="Google Shape;3732;p152"/>
          <p:cNvSpPr/>
          <p:nvPr>
            <p:ph idx="3" type="body"/>
          </p:nvPr>
        </p:nvSpPr>
        <p:spPr>
          <a:xfrm>
            <a:off x="1133088" y="1706697"/>
            <a:ext cx="1419158" cy="1419158"/>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33" name="Google Shape;3733;p152"/>
          <p:cNvSpPr/>
          <p:nvPr>
            <p:ph idx="4" type="body"/>
          </p:nvPr>
        </p:nvSpPr>
        <p:spPr>
          <a:xfrm>
            <a:off x="1078858" y="1808273"/>
            <a:ext cx="497382" cy="497382"/>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34" name="Google Shape;3734;p152"/>
          <p:cNvSpPr/>
          <p:nvPr>
            <p:ph idx="5" type="body"/>
          </p:nvPr>
        </p:nvSpPr>
        <p:spPr>
          <a:xfrm>
            <a:off x="6744190" y="1706697"/>
            <a:ext cx="1419158" cy="1419158"/>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35" name="Google Shape;3735;p152"/>
          <p:cNvSpPr/>
          <p:nvPr>
            <p:ph idx="6" type="body"/>
          </p:nvPr>
        </p:nvSpPr>
        <p:spPr>
          <a:xfrm>
            <a:off x="6687355" y="1816987"/>
            <a:ext cx="497382" cy="497382"/>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36" name="Google Shape;3736;p152"/>
          <p:cNvSpPr/>
          <p:nvPr>
            <p:ph idx="7" type="body"/>
          </p:nvPr>
        </p:nvSpPr>
        <p:spPr>
          <a:xfrm>
            <a:off x="9587942" y="1706697"/>
            <a:ext cx="1419158" cy="1419158"/>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37" name="Google Shape;3737;p152"/>
          <p:cNvSpPr/>
          <p:nvPr>
            <p:ph idx="8" type="body"/>
          </p:nvPr>
        </p:nvSpPr>
        <p:spPr>
          <a:xfrm>
            <a:off x="9530555" y="1799541"/>
            <a:ext cx="497382" cy="497382"/>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38" name="Google Shape;3738;p152"/>
          <p:cNvSpPr txBox="1"/>
          <p:nvPr>
            <p:ph idx="9" type="body"/>
          </p:nvPr>
        </p:nvSpPr>
        <p:spPr>
          <a:xfrm>
            <a:off x="585355" y="41068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39" name="Google Shape;3739;p152"/>
          <p:cNvSpPr txBox="1"/>
          <p:nvPr>
            <p:ph idx="13" type="body"/>
          </p:nvPr>
        </p:nvSpPr>
        <p:spPr>
          <a:xfrm>
            <a:off x="585355" y="470936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40" name="Google Shape;3740;p152"/>
          <p:cNvSpPr txBox="1"/>
          <p:nvPr>
            <p:ph idx="14" type="body"/>
          </p:nvPr>
        </p:nvSpPr>
        <p:spPr>
          <a:xfrm>
            <a:off x="3412720" y="41068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41" name="Google Shape;3741;p152"/>
          <p:cNvSpPr txBox="1"/>
          <p:nvPr>
            <p:ph idx="15" type="body"/>
          </p:nvPr>
        </p:nvSpPr>
        <p:spPr>
          <a:xfrm>
            <a:off x="3412720" y="470936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42" name="Google Shape;3742;p152"/>
          <p:cNvSpPr txBox="1"/>
          <p:nvPr>
            <p:ph idx="16" type="body"/>
          </p:nvPr>
        </p:nvSpPr>
        <p:spPr>
          <a:xfrm>
            <a:off x="6240085" y="41020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43" name="Google Shape;3743;p152"/>
          <p:cNvSpPr txBox="1"/>
          <p:nvPr>
            <p:ph idx="17" type="body"/>
          </p:nvPr>
        </p:nvSpPr>
        <p:spPr>
          <a:xfrm>
            <a:off x="6240085" y="4704561"/>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44" name="Google Shape;3744;p152"/>
          <p:cNvSpPr txBox="1"/>
          <p:nvPr>
            <p:ph idx="18" type="body"/>
          </p:nvPr>
        </p:nvSpPr>
        <p:spPr>
          <a:xfrm>
            <a:off x="9067450" y="41020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45" name="Google Shape;3745;p152"/>
          <p:cNvSpPr txBox="1"/>
          <p:nvPr>
            <p:ph idx="19" type="body"/>
          </p:nvPr>
        </p:nvSpPr>
        <p:spPr>
          <a:xfrm>
            <a:off x="9067450" y="4704561"/>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Objectives">
  <p:cSld name="6_Objectives">
    <p:spTree>
      <p:nvGrpSpPr>
        <p:cNvPr id="3746" name="Shape 3746"/>
        <p:cNvGrpSpPr/>
        <p:nvPr/>
      </p:nvGrpSpPr>
      <p:grpSpPr>
        <a:xfrm>
          <a:off x="0" y="0"/>
          <a:ext cx="0" cy="0"/>
          <a:chOff x="0" y="0"/>
          <a:chExt cx="0" cy="0"/>
        </a:xfrm>
      </p:grpSpPr>
      <p:sp>
        <p:nvSpPr>
          <p:cNvPr id="3747" name="Google Shape;3747;p153"/>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48" name="Google Shape;3748;p153"/>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49" name="Google Shape;3749;p153"/>
          <p:cNvSpPr txBox="1"/>
          <p:nvPr>
            <p:ph idx="1" type="body"/>
          </p:nvPr>
        </p:nvSpPr>
        <p:spPr>
          <a:xfrm>
            <a:off x="585355" y="34972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50" name="Google Shape;3750;p153"/>
          <p:cNvSpPr txBox="1"/>
          <p:nvPr>
            <p:ph idx="2" type="body"/>
          </p:nvPr>
        </p:nvSpPr>
        <p:spPr>
          <a:xfrm>
            <a:off x="585355" y="409976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51" name="Google Shape;3751;p153"/>
          <p:cNvSpPr txBox="1"/>
          <p:nvPr>
            <p:ph idx="3" type="body"/>
          </p:nvPr>
        </p:nvSpPr>
        <p:spPr>
          <a:xfrm>
            <a:off x="3412720" y="34972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52" name="Google Shape;3752;p153"/>
          <p:cNvSpPr txBox="1"/>
          <p:nvPr>
            <p:ph idx="4" type="body"/>
          </p:nvPr>
        </p:nvSpPr>
        <p:spPr>
          <a:xfrm>
            <a:off x="3412720" y="409976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53" name="Google Shape;3753;p153"/>
          <p:cNvSpPr txBox="1"/>
          <p:nvPr>
            <p:ph idx="5" type="body"/>
          </p:nvPr>
        </p:nvSpPr>
        <p:spPr>
          <a:xfrm>
            <a:off x="6240085" y="34924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54" name="Google Shape;3754;p153"/>
          <p:cNvSpPr txBox="1"/>
          <p:nvPr>
            <p:ph idx="6" type="body"/>
          </p:nvPr>
        </p:nvSpPr>
        <p:spPr>
          <a:xfrm>
            <a:off x="6240085" y="4094961"/>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55" name="Google Shape;3755;p153"/>
          <p:cNvSpPr txBox="1"/>
          <p:nvPr>
            <p:ph idx="7" type="body"/>
          </p:nvPr>
        </p:nvSpPr>
        <p:spPr>
          <a:xfrm>
            <a:off x="9067450" y="34924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56" name="Google Shape;3756;p153"/>
          <p:cNvSpPr txBox="1"/>
          <p:nvPr>
            <p:ph idx="8" type="body"/>
          </p:nvPr>
        </p:nvSpPr>
        <p:spPr>
          <a:xfrm>
            <a:off x="9067450" y="4094961"/>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tch the following">
  <p:cSld name="Match the following">
    <p:spTree>
      <p:nvGrpSpPr>
        <p:cNvPr id="3757" name="Shape 3757"/>
        <p:cNvGrpSpPr/>
        <p:nvPr/>
      </p:nvGrpSpPr>
      <p:grpSpPr>
        <a:xfrm>
          <a:off x="0" y="0"/>
          <a:ext cx="0" cy="0"/>
          <a:chOff x="0" y="0"/>
          <a:chExt cx="0" cy="0"/>
        </a:xfrm>
      </p:grpSpPr>
      <p:sp>
        <p:nvSpPr>
          <p:cNvPr id="3758" name="Google Shape;3758;p154"/>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59" name="Google Shape;3759;p154"/>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60" name="Google Shape;3760;p154"/>
          <p:cNvSpPr txBox="1"/>
          <p:nvPr>
            <p:ph idx="1" type="body"/>
          </p:nvPr>
        </p:nvSpPr>
        <p:spPr>
          <a:xfrm>
            <a:off x="1576999" y="1419668"/>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61" name="Google Shape;3761;p154"/>
          <p:cNvSpPr txBox="1"/>
          <p:nvPr>
            <p:ph idx="2" type="body"/>
          </p:nvPr>
        </p:nvSpPr>
        <p:spPr>
          <a:xfrm>
            <a:off x="1584961" y="2367710"/>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62" name="Google Shape;3762;p154"/>
          <p:cNvSpPr txBox="1"/>
          <p:nvPr>
            <p:ph idx="3" type="body"/>
          </p:nvPr>
        </p:nvSpPr>
        <p:spPr>
          <a:xfrm>
            <a:off x="1552069" y="3317493"/>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63" name="Google Shape;3763;p154"/>
          <p:cNvSpPr txBox="1"/>
          <p:nvPr>
            <p:ph idx="4" type="body"/>
          </p:nvPr>
        </p:nvSpPr>
        <p:spPr>
          <a:xfrm>
            <a:off x="1570881" y="4280762"/>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64" name="Google Shape;3764;p154"/>
          <p:cNvSpPr txBox="1"/>
          <p:nvPr>
            <p:ph idx="5" type="body"/>
          </p:nvPr>
        </p:nvSpPr>
        <p:spPr>
          <a:xfrm>
            <a:off x="1570880" y="5213917"/>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65" name="Google Shape;3765;p154"/>
          <p:cNvSpPr txBox="1"/>
          <p:nvPr>
            <p:ph idx="6" type="body"/>
          </p:nvPr>
        </p:nvSpPr>
        <p:spPr>
          <a:xfrm>
            <a:off x="5033062" y="149625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66" name="Google Shape;3766;p154"/>
          <p:cNvSpPr txBox="1"/>
          <p:nvPr>
            <p:ph idx="7" type="body"/>
          </p:nvPr>
        </p:nvSpPr>
        <p:spPr>
          <a:xfrm>
            <a:off x="5033063" y="242518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67" name="Google Shape;3767;p154"/>
          <p:cNvSpPr txBox="1"/>
          <p:nvPr>
            <p:ph idx="8" type="body"/>
          </p:nvPr>
        </p:nvSpPr>
        <p:spPr>
          <a:xfrm>
            <a:off x="5033064" y="3389572"/>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68" name="Google Shape;3768;p154"/>
          <p:cNvSpPr txBox="1"/>
          <p:nvPr>
            <p:ph idx="9" type="body"/>
          </p:nvPr>
        </p:nvSpPr>
        <p:spPr>
          <a:xfrm>
            <a:off x="5033065" y="4353960"/>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69" name="Google Shape;3769;p154"/>
          <p:cNvSpPr txBox="1"/>
          <p:nvPr>
            <p:ph idx="13" type="body"/>
          </p:nvPr>
        </p:nvSpPr>
        <p:spPr>
          <a:xfrm>
            <a:off x="5033065" y="5288669"/>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s &amp; Cons">
  <p:cSld name="Pros &amp; Cons">
    <p:spTree>
      <p:nvGrpSpPr>
        <p:cNvPr id="3770" name="Shape 3770"/>
        <p:cNvGrpSpPr/>
        <p:nvPr/>
      </p:nvGrpSpPr>
      <p:grpSpPr>
        <a:xfrm>
          <a:off x="0" y="0"/>
          <a:ext cx="0" cy="0"/>
          <a:chOff x="0" y="0"/>
          <a:chExt cx="0" cy="0"/>
        </a:xfrm>
      </p:grpSpPr>
      <p:sp>
        <p:nvSpPr>
          <p:cNvPr id="3771" name="Google Shape;3771;p155"/>
          <p:cNvSpPr/>
          <p:nvPr/>
        </p:nvSpPr>
        <p:spPr>
          <a:xfrm>
            <a:off x="705717" y="570936"/>
            <a:ext cx="5230886" cy="1642106"/>
          </a:xfrm>
          <a:custGeom>
            <a:rect b="b" l="l" r="r" t="t"/>
            <a:pathLst>
              <a:path extrusionOk="0" h="1313289" w="4183448">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72" name="Google Shape;3772;p155"/>
          <p:cNvSpPr/>
          <p:nvPr/>
        </p:nvSpPr>
        <p:spPr>
          <a:xfrm>
            <a:off x="6095999" y="796701"/>
            <a:ext cx="4979587" cy="1582256"/>
          </a:xfrm>
          <a:custGeom>
            <a:rect b="b" l="l" r="r" t="t"/>
            <a:pathLst>
              <a:path extrusionOk="0" h="1329284" w="4183448">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73" name="Google Shape;3773;p155"/>
          <p:cNvSpPr/>
          <p:nvPr/>
        </p:nvSpPr>
        <p:spPr>
          <a:xfrm>
            <a:off x="6884662" y="4958948"/>
            <a:ext cx="4770090" cy="935671"/>
          </a:xfrm>
          <a:prstGeom prst="homePlate">
            <a:avLst>
              <a:gd fmla="val 4451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774" name="Google Shape;3774;p155"/>
          <p:cNvGrpSpPr/>
          <p:nvPr/>
        </p:nvGrpSpPr>
        <p:grpSpPr>
          <a:xfrm>
            <a:off x="940561" y="2162360"/>
            <a:ext cx="4049937" cy="2542738"/>
            <a:chOff x="940561" y="1812131"/>
            <a:chExt cx="4049937" cy="2542738"/>
          </a:xfrm>
        </p:grpSpPr>
        <p:sp>
          <p:nvSpPr>
            <p:cNvPr id="3775" name="Google Shape;3775;p155"/>
            <p:cNvSpPr/>
            <p:nvPr/>
          </p:nvSpPr>
          <p:spPr>
            <a:xfrm>
              <a:off x="940561" y="1812131"/>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776" name="Google Shape;3776;p155"/>
            <p:cNvSpPr/>
            <p:nvPr/>
          </p:nvSpPr>
          <p:spPr>
            <a:xfrm>
              <a:off x="940561" y="2713630"/>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777" name="Google Shape;3777;p155"/>
            <p:cNvSpPr/>
            <p:nvPr/>
          </p:nvSpPr>
          <p:spPr>
            <a:xfrm>
              <a:off x="940561" y="3615129"/>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grpSp>
      <p:grpSp>
        <p:nvGrpSpPr>
          <p:cNvPr id="3778" name="Google Shape;3778;p155"/>
          <p:cNvGrpSpPr/>
          <p:nvPr/>
        </p:nvGrpSpPr>
        <p:grpSpPr>
          <a:xfrm>
            <a:off x="7204565" y="2162360"/>
            <a:ext cx="4049937" cy="2542738"/>
            <a:chOff x="7204565" y="2322318"/>
            <a:chExt cx="4049937" cy="2542738"/>
          </a:xfrm>
        </p:grpSpPr>
        <p:sp>
          <p:nvSpPr>
            <p:cNvPr id="3779" name="Google Shape;3779;p155"/>
            <p:cNvSpPr/>
            <p:nvPr/>
          </p:nvSpPr>
          <p:spPr>
            <a:xfrm>
              <a:off x="7204565" y="2322318"/>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3780" name="Google Shape;3780;p155"/>
            <p:cNvSpPr/>
            <p:nvPr/>
          </p:nvSpPr>
          <p:spPr>
            <a:xfrm>
              <a:off x="7204565" y="3223817"/>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3781" name="Google Shape;3781;p155"/>
            <p:cNvSpPr/>
            <p:nvPr/>
          </p:nvSpPr>
          <p:spPr>
            <a:xfrm>
              <a:off x="7204565" y="4125316"/>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grpSp>
      <p:sp>
        <p:nvSpPr>
          <p:cNvPr id="3782" name="Google Shape;3782;p155"/>
          <p:cNvSpPr txBox="1"/>
          <p:nvPr/>
        </p:nvSpPr>
        <p:spPr>
          <a:xfrm>
            <a:off x="2811854" y="818937"/>
            <a:ext cx="113665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Play"/>
                <a:ea typeface="Play"/>
                <a:cs typeface="Play"/>
                <a:sym typeface="Play"/>
              </a:rPr>
              <a:t>Pros</a:t>
            </a:r>
            <a:endParaRPr b="1" sz="3600">
              <a:solidFill>
                <a:schemeClr val="lt1"/>
              </a:solidFill>
              <a:latin typeface="Play"/>
              <a:ea typeface="Play"/>
              <a:cs typeface="Play"/>
              <a:sym typeface="Play"/>
            </a:endParaRPr>
          </a:p>
        </p:txBody>
      </p:sp>
      <p:sp>
        <p:nvSpPr>
          <p:cNvPr id="3783" name="Google Shape;3783;p155"/>
          <p:cNvSpPr txBox="1"/>
          <p:nvPr/>
        </p:nvSpPr>
        <p:spPr>
          <a:xfrm>
            <a:off x="8134146" y="992886"/>
            <a:ext cx="123783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Play"/>
                <a:ea typeface="Play"/>
                <a:cs typeface="Play"/>
                <a:sym typeface="Play"/>
              </a:rPr>
              <a:t>Cons</a:t>
            </a:r>
            <a:endParaRPr b="1" sz="3600">
              <a:solidFill>
                <a:schemeClr val="lt1"/>
              </a:solidFill>
              <a:latin typeface="Play"/>
              <a:ea typeface="Play"/>
              <a:cs typeface="Play"/>
              <a:sym typeface="Play"/>
            </a:endParaRPr>
          </a:p>
        </p:txBody>
      </p:sp>
      <p:sp>
        <p:nvSpPr>
          <p:cNvPr id="3784" name="Google Shape;3784;p155"/>
          <p:cNvSpPr/>
          <p:nvPr/>
        </p:nvSpPr>
        <p:spPr>
          <a:xfrm rot="10800000">
            <a:off x="515938" y="4958947"/>
            <a:ext cx="4791401" cy="935671"/>
          </a:xfrm>
          <a:prstGeom prst="homePlate">
            <a:avLst>
              <a:gd fmla="val 4451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785" name="Google Shape;3785;p155"/>
          <p:cNvGrpSpPr/>
          <p:nvPr/>
        </p:nvGrpSpPr>
        <p:grpSpPr>
          <a:xfrm>
            <a:off x="517952" y="2079340"/>
            <a:ext cx="839091" cy="839091"/>
            <a:chOff x="9277350" y="-850900"/>
            <a:chExt cx="1243118" cy="1243118"/>
          </a:xfrm>
        </p:grpSpPr>
        <p:sp>
          <p:nvSpPr>
            <p:cNvPr id="3786" name="Google Shape;3786;p155"/>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787" name="Google Shape;3787;p155"/>
            <p:cNvGrpSpPr/>
            <p:nvPr/>
          </p:nvGrpSpPr>
          <p:grpSpPr>
            <a:xfrm>
              <a:off x="9499624" y="-628626"/>
              <a:ext cx="798571" cy="798571"/>
              <a:chOff x="8559800" y="-698500"/>
              <a:chExt cx="558800" cy="558800"/>
            </a:xfrm>
          </p:grpSpPr>
          <p:sp>
            <p:nvSpPr>
              <p:cNvPr id="3788" name="Google Shape;3788;p155"/>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89" name="Google Shape;3789;p155"/>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3790" name="Google Shape;3790;p155"/>
          <p:cNvGrpSpPr/>
          <p:nvPr/>
        </p:nvGrpSpPr>
        <p:grpSpPr>
          <a:xfrm>
            <a:off x="517952" y="3001484"/>
            <a:ext cx="839091" cy="839091"/>
            <a:chOff x="9277350" y="-850900"/>
            <a:chExt cx="1243118" cy="1243118"/>
          </a:xfrm>
        </p:grpSpPr>
        <p:sp>
          <p:nvSpPr>
            <p:cNvPr id="3791" name="Google Shape;3791;p155"/>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792" name="Google Shape;3792;p155"/>
            <p:cNvGrpSpPr/>
            <p:nvPr/>
          </p:nvGrpSpPr>
          <p:grpSpPr>
            <a:xfrm>
              <a:off x="9499624" y="-628626"/>
              <a:ext cx="798571" cy="798571"/>
              <a:chOff x="8559800" y="-698500"/>
              <a:chExt cx="558800" cy="558800"/>
            </a:xfrm>
          </p:grpSpPr>
          <p:sp>
            <p:nvSpPr>
              <p:cNvPr id="3793" name="Google Shape;3793;p155"/>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94" name="Google Shape;3794;p155"/>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3795" name="Google Shape;3795;p155"/>
          <p:cNvGrpSpPr/>
          <p:nvPr/>
        </p:nvGrpSpPr>
        <p:grpSpPr>
          <a:xfrm>
            <a:off x="517952" y="3923628"/>
            <a:ext cx="839091" cy="839091"/>
            <a:chOff x="9277350" y="-850900"/>
            <a:chExt cx="1243118" cy="1243118"/>
          </a:xfrm>
        </p:grpSpPr>
        <p:sp>
          <p:nvSpPr>
            <p:cNvPr id="3796" name="Google Shape;3796;p155"/>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797" name="Google Shape;3797;p155"/>
            <p:cNvGrpSpPr/>
            <p:nvPr/>
          </p:nvGrpSpPr>
          <p:grpSpPr>
            <a:xfrm>
              <a:off x="9499624" y="-628626"/>
              <a:ext cx="798571" cy="798571"/>
              <a:chOff x="8559800" y="-698500"/>
              <a:chExt cx="558800" cy="558800"/>
            </a:xfrm>
          </p:grpSpPr>
          <p:sp>
            <p:nvSpPr>
              <p:cNvPr id="3798" name="Google Shape;3798;p155"/>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99" name="Google Shape;3799;p155"/>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3800" name="Google Shape;3800;p155"/>
          <p:cNvGrpSpPr/>
          <p:nvPr/>
        </p:nvGrpSpPr>
        <p:grpSpPr>
          <a:xfrm>
            <a:off x="4985717" y="764067"/>
            <a:ext cx="739740" cy="739740"/>
            <a:chOff x="4276786" y="1375502"/>
            <a:chExt cx="474283" cy="474283"/>
          </a:xfrm>
        </p:grpSpPr>
        <p:sp>
          <p:nvSpPr>
            <p:cNvPr id="3801" name="Google Shape;3801;p155"/>
            <p:cNvSpPr/>
            <p:nvPr/>
          </p:nvSpPr>
          <p:spPr>
            <a:xfrm>
              <a:off x="4276786" y="1375502"/>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802" name="Google Shape;3802;p155"/>
            <p:cNvGrpSpPr/>
            <p:nvPr/>
          </p:nvGrpSpPr>
          <p:grpSpPr>
            <a:xfrm>
              <a:off x="4370921" y="1480133"/>
              <a:ext cx="286013" cy="265021"/>
              <a:chOff x="2982913" y="6350"/>
              <a:chExt cx="346075" cy="320675"/>
            </a:xfrm>
          </p:grpSpPr>
          <p:sp>
            <p:nvSpPr>
              <p:cNvPr id="3803" name="Google Shape;3803;p155"/>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04" name="Google Shape;3804;p155"/>
              <p:cNvSpPr/>
              <p:nvPr/>
            </p:nvSpPr>
            <p:spPr>
              <a:xfrm>
                <a:off x="2982913" y="146050"/>
                <a:ext cx="76200" cy="180975"/>
              </a:xfrm>
              <a:prstGeom prst="rect">
                <a:avLst/>
              </a:pr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05" name="Google Shape;3805;p155"/>
              <p:cNvSpPr/>
              <p:nvPr/>
            </p:nvSpPr>
            <p:spPr>
              <a:xfrm>
                <a:off x="3021013" y="288925"/>
                <a:ext cx="15875" cy="14288"/>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3806" name="Google Shape;3806;p155"/>
          <p:cNvGrpSpPr/>
          <p:nvPr/>
        </p:nvGrpSpPr>
        <p:grpSpPr>
          <a:xfrm>
            <a:off x="6291402" y="970744"/>
            <a:ext cx="739740" cy="739740"/>
            <a:chOff x="7393577" y="1019186"/>
            <a:chExt cx="474283" cy="474283"/>
          </a:xfrm>
        </p:grpSpPr>
        <p:sp>
          <p:nvSpPr>
            <p:cNvPr id="3807" name="Google Shape;3807;p155"/>
            <p:cNvSpPr/>
            <p:nvPr/>
          </p:nvSpPr>
          <p:spPr>
            <a:xfrm>
              <a:off x="7393577" y="1019186"/>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808" name="Google Shape;3808;p155"/>
            <p:cNvGrpSpPr/>
            <p:nvPr/>
          </p:nvGrpSpPr>
          <p:grpSpPr>
            <a:xfrm flipH="1" rot="10800000">
              <a:off x="7487712" y="1123817"/>
              <a:ext cx="286013" cy="265021"/>
              <a:chOff x="2982913" y="6350"/>
              <a:chExt cx="346075" cy="320675"/>
            </a:xfrm>
          </p:grpSpPr>
          <p:sp>
            <p:nvSpPr>
              <p:cNvPr id="3809" name="Google Shape;3809;p155"/>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no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10" name="Google Shape;3810;p155"/>
              <p:cNvSpPr/>
              <p:nvPr/>
            </p:nvSpPr>
            <p:spPr>
              <a:xfrm>
                <a:off x="2982913" y="146050"/>
                <a:ext cx="76200" cy="180975"/>
              </a:xfrm>
              <a:prstGeom prst="rect">
                <a:avLst/>
              </a:prstGeom>
              <a:solidFill>
                <a:srgbClr val="FFFFFF"/>
              </a:solid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11" name="Google Shape;3811;p155"/>
              <p:cNvSpPr/>
              <p:nvPr/>
            </p:nvSpPr>
            <p:spPr>
              <a:xfrm>
                <a:off x="3021013" y="288925"/>
                <a:ext cx="15875" cy="14288"/>
              </a:xfrm>
              <a:prstGeom prst="ellipse">
                <a:avLst/>
              </a:prstGeom>
              <a:solidFill>
                <a:schemeClr val="dk2"/>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3812" name="Google Shape;3812;p155"/>
          <p:cNvGrpSpPr/>
          <p:nvPr/>
        </p:nvGrpSpPr>
        <p:grpSpPr>
          <a:xfrm>
            <a:off x="10859614" y="2079340"/>
            <a:ext cx="839091" cy="839091"/>
            <a:chOff x="10859614" y="2160620"/>
            <a:chExt cx="839091" cy="839091"/>
          </a:xfrm>
        </p:grpSpPr>
        <p:grpSp>
          <p:nvGrpSpPr>
            <p:cNvPr id="3813" name="Google Shape;3813;p155"/>
            <p:cNvGrpSpPr/>
            <p:nvPr/>
          </p:nvGrpSpPr>
          <p:grpSpPr>
            <a:xfrm>
              <a:off x="10859614" y="2160620"/>
              <a:ext cx="839091" cy="839091"/>
              <a:chOff x="9277350" y="-850900"/>
              <a:chExt cx="1243118" cy="1243118"/>
            </a:xfrm>
          </p:grpSpPr>
          <p:sp>
            <p:nvSpPr>
              <p:cNvPr id="3814" name="Google Shape;3814;p155"/>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15" name="Google Shape;3815;p155"/>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3816" name="Google Shape;3816;p155"/>
            <p:cNvGrpSpPr/>
            <p:nvPr/>
          </p:nvGrpSpPr>
          <p:grpSpPr>
            <a:xfrm>
              <a:off x="11160063" y="2459977"/>
              <a:ext cx="238192" cy="240377"/>
              <a:chOff x="6300788" y="2890838"/>
              <a:chExt cx="346075" cy="349250"/>
            </a:xfrm>
          </p:grpSpPr>
          <p:cxnSp>
            <p:nvCxnSpPr>
              <p:cNvPr id="3817" name="Google Shape;3817;p155"/>
              <p:cNvCxnSpPr/>
              <p:nvPr/>
            </p:nvCxnSpPr>
            <p:spPr>
              <a:xfrm>
                <a:off x="6300788" y="2890838"/>
                <a:ext cx="346075" cy="349250"/>
              </a:xfrm>
              <a:prstGeom prst="straightConnector1">
                <a:avLst/>
              </a:prstGeom>
              <a:noFill/>
              <a:ln cap="rnd" cmpd="sng" w="15875">
                <a:solidFill>
                  <a:schemeClr val="lt1"/>
                </a:solidFill>
                <a:prstDash val="solid"/>
                <a:round/>
                <a:headEnd len="sm" w="sm" type="none"/>
                <a:tailEnd len="sm" w="sm" type="none"/>
              </a:ln>
            </p:spPr>
          </p:cxnSp>
          <p:cxnSp>
            <p:nvCxnSpPr>
              <p:cNvPr id="3818" name="Google Shape;3818;p155"/>
              <p:cNvCxnSpPr/>
              <p:nvPr/>
            </p:nvCxnSpPr>
            <p:spPr>
              <a:xfrm flipH="1">
                <a:off x="6300788" y="2890838"/>
                <a:ext cx="346075" cy="349250"/>
              </a:xfrm>
              <a:prstGeom prst="straightConnector1">
                <a:avLst/>
              </a:prstGeom>
              <a:noFill/>
              <a:ln cap="rnd" cmpd="sng" w="15875">
                <a:solidFill>
                  <a:schemeClr val="lt1"/>
                </a:solidFill>
                <a:prstDash val="solid"/>
                <a:round/>
                <a:headEnd len="sm" w="sm" type="none"/>
                <a:tailEnd len="sm" w="sm" type="none"/>
              </a:ln>
            </p:spPr>
          </p:cxnSp>
        </p:grpSp>
      </p:grpSp>
      <p:grpSp>
        <p:nvGrpSpPr>
          <p:cNvPr id="3819" name="Google Shape;3819;p155"/>
          <p:cNvGrpSpPr/>
          <p:nvPr/>
        </p:nvGrpSpPr>
        <p:grpSpPr>
          <a:xfrm>
            <a:off x="10859614" y="3001484"/>
            <a:ext cx="839091" cy="839091"/>
            <a:chOff x="10859614" y="3082764"/>
            <a:chExt cx="839091" cy="839091"/>
          </a:xfrm>
        </p:grpSpPr>
        <p:grpSp>
          <p:nvGrpSpPr>
            <p:cNvPr id="3820" name="Google Shape;3820;p155"/>
            <p:cNvGrpSpPr/>
            <p:nvPr/>
          </p:nvGrpSpPr>
          <p:grpSpPr>
            <a:xfrm>
              <a:off x="10859614" y="3082764"/>
              <a:ext cx="839091" cy="839091"/>
              <a:chOff x="9277350" y="-850900"/>
              <a:chExt cx="1243118" cy="1243118"/>
            </a:xfrm>
          </p:grpSpPr>
          <p:sp>
            <p:nvSpPr>
              <p:cNvPr id="3821" name="Google Shape;3821;p155"/>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22" name="Google Shape;3822;p155"/>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3823" name="Google Shape;3823;p155"/>
            <p:cNvGrpSpPr/>
            <p:nvPr/>
          </p:nvGrpSpPr>
          <p:grpSpPr>
            <a:xfrm>
              <a:off x="11160063" y="3382121"/>
              <a:ext cx="238192" cy="240377"/>
              <a:chOff x="6300788" y="2890838"/>
              <a:chExt cx="346075" cy="349250"/>
            </a:xfrm>
          </p:grpSpPr>
          <p:cxnSp>
            <p:nvCxnSpPr>
              <p:cNvPr id="3824" name="Google Shape;3824;p155"/>
              <p:cNvCxnSpPr/>
              <p:nvPr/>
            </p:nvCxnSpPr>
            <p:spPr>
              <a:xfrm>
                <a:off x="6300788" y="2890838"/>
                <a:ext cx="346075" cy="349250"/>
              </a:xfrm>
              <a:prstGeom prst="straightConnector1">
                <a:avLst/>
              </a:prstGeom>
              <a:noFill/>
              <a:ln cap="rnd" cmpd="sng" w="15875">
                <a:solidFill>
                  <a:schemeClr val="lt1"/>
                </a:solidFill>
                <a:prstDash val="solid"/>
                <a:round/>
                <a:headEnd len="sm" w="sm" type="none"/>
                <a:tailEnd len="sm" w="sm" type="none"/>
              </a:ln>
            </p:spPr>
          </p:cxnSp>
          <p:cxnSp>
            <p:nvCxnSpPr>
              <p:cNvPr id="3825" name="Google Shape;3825;p155"/>
              <p:cNvCxnSpPr/>
              <p:nvPr/>
            </p:nvCxnSpPr>
            <p:spPr>
              <a:xfrm flipH="1">
                <a:off x="6300788" y="2890838"/>
                <a:ext cx="346075" cy="349250"/>
              </a:xfrm>
              <a:prstGeom prst="straightConnector1">
                <a:avLst/>
              </a:prstGeom>
              <a:noFill/>
              <a:ln cap="rnd" cmpd="sng" w="15875">
                <a:solidFill>
                  <a:schemeClr val="lt1"/>
                </a:solidFill>
                <a:prstDash val="solid"/>
                <a:round/>
                <a:headEnd len="sm" w="sm" type="none"/>
                <a:tailEnd len="sm" w="sm" type="none"/>
              </a:ln>
            </p:spPr>
          </p:cxnSp>
        </p:grpSp>
      </p:grpSp>
      <p:grpSp>
        <p:nvGrpSpPr>
          <p:cNvPr id="3826" name="Google Shape;3826;p155"/>
          <p:cNvGrpSpPr/>
          <p:nvPr/>
        </p:nvGrpSpPr>
        <p:grpSpPr>
          <a:xfrm>
            <a:off x="10859614" y="3923628"/>
            <a:ext cx="839091" cy="839091"/>
            <a:chOff x="10859614" y="4004908"/>
            <a:chExt cx="839091" cy="839091"/>
          </a:xfrm>
        </p:grpSpPr>
        <p:grpSp>
          <p:nvGrpSpPr>
            <p:cNvPr id="3827" name="Google Shape;3827;p155"/>
            <p:cNvGrpSpPr/>
            <p:nvPr/>
          </p:nvGrpSpPr>
          <p:grpSpPr>
            <a:xfrm>
              <a:off x="10859614" y="4004908"/>
              <a:ext cx="839091" cy="839091"/>
              <a:chOff x="9277350" y="-850900"/>
              <a:chExt cx="1243118" cy="1243118"/>
            </a:xfrm>
          </p:grpSpPr>
          <p:sp>
            <p:nvSpPr>
              <p:cNvPr id="3828" name="Google Shape;3828;p155"/>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29" name="Google Shape;3829;p155"/>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3830" name="Google Shape;3830;p155"/>
            <p:cNvGrpSpPr/>
            <p:nvPr/>
          </p:nvGrpSpPr>
          <p:grpSpPr>
            <a:xfrm>
              <a:off x="11160063" y="4304265"/>
              <a:ext cx="238192" cy="240377"/>
              <a:chOff x="6300788" y="2890838"/>
              <a:chExt cx="346075" cy="349250"/>
            </a:xfrm>
          </p:grpSpPr>
          <p:cxnSp>
            <p:nvCxnSpPr>
              <p:cNvPr id="3831" name="Google Shape;3831;p155"/>
              <p:cNvCxnSpPr/>
              <p:nvPr/>
            </p:nvCxnSpPr>
            <p:spPr>
              <a:xfrm>
                <a:off x="6300788" y="2890838"/>
                <a:ext cx="346075" cy="349250"/>
              </a:xfrm>
              <a:prstGeom prst="straightConnector1">
                <a:avLst/>
              </a:prstGeom>
              <a:noFill/>
              <a:ln cap="rnd" cmpd="sng" w="15875">
                <a:solidFill>
                  <a:schemeClr val="lt1"/>
                </a:solidFill>
                <a:prstDash val="solid"/>
                <a:round/>
                <a:headEnd len="sm" w="sm" type="none"/>
                <a:tailEnd len="sm" w="sm" type="none"/>
              </a:ln>
            </p:spPr>
          </p:cxnSp>
          <p:cxnSp>
            <p:nvCxnSpPr>
              <p:cNvPr id="3832" name="Google Shape;3832;p155"/>
              <p:cNvCxnSpPr/>
              <p:nvPr/>
            </p:nvCxnSpPr>
            <p:spPr>
              <a:xfrm flipH="1">
                <a:off x="6300788" y="2890838"/>
                <a:ext cx="346075" cy="349250"/>
              </a:xfrm>
              <a:prstGeom prst="straightConnector1">
                <a:avLst/>
              </a:prstGeom>
              <a:noFill/>
              <a:ln cap="rnd" cmpd="sng" w="15875">
                <a:solidFill>
                  <a:schemeClr val="lt1"/>
                </a:solidFill>
                <a:prstDash val="solid"/>
                <a:round/>
                <a:headEnd len="sm" w="sm" type="none"/>
                <a:tailEnd len="sm" w="sm" type="none"/>
              </a:ln>
            </p:spPr>
          </p:cxnSp>
        </p:grpSp>
      </p:grpSp>
      <p:sp>
        <p:nvSpPr>
          <p:cNvPr id="3833" name="Google Shape;3833;p155"/>
          <p:cNvSpPr txBox="1"/>
          <p:nvPr>
            <p:ph idx="1" type="body"/>
          </p:nvPr>
        </p:nvSpPr>
        <p:spPr>
          <a:xfrm>
            <a:off x="1533873" y="2316786"/>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34" name="Google Shape;3834;p155"/>
          <p:cNvSpPr txBox="1"/>
          <p:nvPr>
            <p:ph idx="2" type="body"/>
          </p:nvPr>
        </p:nvSpPr>
        <p:spPr>
          <a:xfrm>
            <a:off x="1528974" y="3218285"/>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35" name="Google Shape;3835;p155"/>
          <p:cNvSpPr txBox="1"/>
          <p:nvPr>
            <p:ph idx="3" type="body"/>
          </p:nvPr>
        </p:nvSpPr>
        <p:spPr>
          <a:xfrm>
            <a:off x="1507076" y="4127729"/>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36" name="Google Shape;3836;p155"/>
          <p:cNvSpPr txBox="1"/>
          <p:nvPr>
            <p:ph idx="4" type="body"/>
          </p:nvPr>
        </p:nvSpPr>
        <p:spPr>
          <a:xfrm>
            <a:off x="7576594" y="23237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37" name="Google Shape;3837;p155"/>
          <p:cNvSpPr txBox="1"/>
          <p:nvPr>
            <p:ph idx="5" type="body"/>
          </p:nvPr>
        </p:nvSpPr>
        <p:spPr>
          <a:xfrm>
            <a:off x="7571695" y="3225267"/>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38" name="Google Shape;3838;p155"/>
          <p:cNvSpPr txBox="1"/>
          <p:nvPr>
            <p:ph idx="6" type="body"/>
          </p:nvPr>
        </p:nvSpPr>
        <p:spPr>
          <a:xfrm>
            <a:off x="7549797" y="4134711"/>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39" name="Google Shape;3839;p155"/>
          <p:cNvSpPr txBox="1"/>
          <p:nvPr>
            <p:ph idx="7" type="body"/>
          </p:nvPr>
        </p:nvSpPr>
        <p:spPr>
          <a:xfrm>
            <a:off x="1207012" y="5211338"/>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40" name="Google Shape;3840;p155"/>
          <p:cNvSpPr txBox="1"/>
          <p:nvPr>
            <p:ph idx="8" type="body"/>
          </p:nvPr>
        </p:nvSpPr>
        <p:spPr>
          <a:xfrm>
            <a:off x="7914995" y="5211339"/>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41" name="Google Shape;3841;p155"/>
          <p:cNvSpPr/>
          <p:nvPr>
            <p:ph idx="9" type="pic"/>
          </p:nvPr>
        </p:nvSpPr>
        <p:spPr>
          <a:xfrm>
            <a:off x="4016737" y="2063533"/>
            <a:ext cx="4111625" cy="3803650"/>
          </a:xfrm>
          <a:prstGeom prst="rect">
            <a:avLst/>
          </a:prstGeom>
          <a:noFill/>
          <a:ln>
            <a:noFill/>
          </a:ln>
        </p:spPr>
      </p:sp>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iscellaneous">
  <p:cSld name="1_Miscellaneous">
    <p:spTree>
      <p:nvGrpSpPr>
        <p:cNvPr id="3842" name="Shape 3842"/>
        <p:cNvGrpSpPr/>
        <p:nvPr/>
      </p:nvGrpSpPr>
      <p:grpSpPr>
        <a:xfrm>
          <a:off x="0" y="0"/>
          <a:ext cx="0" cy="0"/>
          <a:chOff x="0" y="0"/>
          <a:chExt cx="0" cy="0"/>
        </a:xfrm>
      </p:grpSpPr>
      <p:sp>
        <p:nvSpPr>
          <p:cNvPr id="3843" name="Google Shape;3843;p156"/>
          <p:cNvSpPr/>
          <p:nvPr>
            <p:ph idx="2" type="pic"/>
          </p:nvPr>
        </p:nvSpPr>
        <p:spPr>
          <a:xfrm>
            <a:off x="0" y="-7067"/>
            <a:ext cx="12192000" cy="3743325"/>
          </a:xfrm>
          <a:prstGeom prst="rect">
            <a:avLst/>
          </a:prstGeom>
          <a:noFill/>
          <a:ln>
            <a:noFill/>
          </a:ln>
        </p:spPr>
      </p:sp>
      <p:sp>
        <p:nvSpPr>
          <p:cNvPr id="3844" name="Google Shape;3844;p156"/>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45" name="Google Shape;3845;p156"/>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46" name="Google Shape;3846;p156"/>
          <p:cNvSpPr/>
          <p:nvPr/>
        </p:nvSpPr>
        <p:spPr>
          <a:xfrm>
            <a:off x="8530349" y="2029906"/>
            <a:ext cx="2487614" cy="2487612"/>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847" name="Google Shape;3847;p156"/>
          <p:cNvSpPr/>
          <p:nvPr/>
        </p:nvSpPr>
        <p:spPr>
          <a:xfrm>
            <a:off x="4586515" y="1366010"/>
            <a:ext cx="3018972" cy="3018970"/>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848" name="Google Shape;3848;p156"/>
          <p:cNvSpPr/>
          <p:nvPr/>
        </p:nvSpPr>
        <p:spPr>
          <a:xfrm>
            <a:off x="1174038" y="2029906"/>
            <a:ext cx="2487614" cy="2487612"/>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849" name="Google Shape;3849;p156"/>
          <p:cNvSpPr/>
          <p:nvPr>
            <p:ph idx="3" type="pic"/>
          </p:nvPr>
        </p:nvSpPr>
        <p:spPr>
          <a:xfrm>
            <a:off x="1612900" y="2468563"/>
            <a:ext cx="1612900" cy="1611312"/>
          </a:xfrm>
          <a:prstGeom prst="ellipse">
            <a:avLst/>
          </a:prstGeom>
          <a:noFill/>
          <a:ln>
            <a:noFill/>
          </a:ln>
        </p:spPr>
      </p:sp>
      <p:sp>
        <p:nvSpPr>
          <p:cNvPr id="3850" name="Google Shape;3850;p156"/>
          <p:cNvSpPr/>
          <p:nvPr>
            <p:ph idx="4" type="pic"/>
          </p:nvPr>
        </p:nvSpPr>
        <p:spPr>
          <a:xfrm>
            <a:off x="5067302" y="1846150"/>
            <a:ext cx="2057398" cy="2055372"/>
          </a:xfrm>
          <a:prstGeom prst="ellipse">
            <a:avLst/>
          </a:prstGeom>
          <a:noFill/>
          <a:ln>
            <a:noFill/>
          </a:ln>
        </p:spPr>
      </p:sp>
      <p:sp>
        <p:nvSpPr>
          <p:cNvPr id="3851" name="Google Shape;3851;p156"/>
          <p:cNvSpPr/>
          <p:nvPr>
            <p:ph idx="5" type="pic"/>
          </p:nvPr>
        </p:nvSpPr>
        <p:spPr>
          <a:xfrm>
            <a:off x="8966200" y="2468264"/>
            <a:ext cx="1612900" cy="1611312"/>
          </a:xfrm>
          <a:prstGeom prst="ellipse">
            <a:avLst/>
          </a:prstGeom>
          <a:noFill/>
          <a:ln>
            <a:noFill/>
          </a:ln>
        </p:spPr>
      </p:sp>
      <p:sp>
        <p:nvSpPr>
          <p:cNvPr id="3852" name="Google Shape;3852;p156"/>
          <p:cNvSpPr txBox="1"/>
          <p:nvPr>
            <p:ph idx="6" type="body"/>
          </p:nvPr>
        </p:nvSpPr>
        <p:spPr>
          <a:xfrm>
            <a:off x="1174040"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53" name="Google Shape;3853;p156"/>
          <p:cNvSpPr txBox="1"/>
          <p:nvPr>
            <p:ph idx="7" type="body"/>
          </p:nvPr>
        </p:nvSpPr>
        <p:spPr>
          <a:xfrm>
            <a:off x="1174039"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54" name="Google Shape;3854;p156"/>
          <p:cNvSpPr txBox="1"/>
          <p:nvPr>
            <p:ph idx="8" type="body"/>
          </p:nvPr>
        </p:nvSpPr>
        <p:spPr>
          <a:xfrm>
            <a:off x="4933156"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55" name="Google Shape;3855;p156"/>
          <p:cNvSpPr txBox="1"/>
          <p:nvPr>
            <p:ph idx="9" type="body"/>
          </p:nvPr>
        </p:nvSpPr>
        <p:spPr>
          <a:xfrm>
            <a:off x="4933155"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56" name="Google Shape;3856;p156"/>
          <p:cNvSpPr txBox="1"/>
          <p:nvPr>
            <p:ph idx="13" type="body"/>
          </p:nvPr>
        </p:nvSpPr>
        <p:spPr>
          <a:xfrm>
            <a:off x="8692272" y="4618524"/>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57" name="Google Shape;3857;p156"/>
          <p:cNvSpPr txBox="1"/>
          <p:nvPr>
            <p:ph idx="14" type="body"/>
          </p:nvPr>
        </p:nvSpPr>
        <p:spPr>
          <a:xfrm>
            <a:off x="8692271" y="5000531"/>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iscellaneous">
  <p:cSld name="2_Miscellaneous">
    <p:spTree>
      <p:nvGrpSpPr>
        <p:cNvPr id="3858" name="Shape 3858"/>
        <p:cNvGrpSpPr/>
        <p:nvPr/>
      </p:nvGrpSpPr>
      <p:grpSpPr>
        <a:xfrm>
          <a:off x="0" y="0"/>
          <a:ext cx="0" cy="0"/>
          <a:chOff x="0" y="0"/>
          <a:chExt cx="0" cy="0"/>
        </a:xfrm>
      </p:grpSpPr>
      <p:sp>
        <p:nvSpPr>
          <p:cNvPr id="3859" name="Google Shape;3859;p157"/>
          <p:cNvSpPr/>
          <p:nvPr/>
        </p:nvSpPr>
        <p:spPr>
          <a:xfrm rot="10800000">
            <a:off x="-2" y="4127502"/>
            <a:ext cx="4569985" cy="2730498"/>
          </a:xfrm>
          <a:custGeom>
            <a:rect b="b" l="l" r="r" t="t"/>
            <a:pathLst>
              <a:path extrusionOk="0" h="6476710" w="10839953">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60" name="Google Shape;3860;p157"/>
          <p:cNvSpPr/>
          <p:nvPr>
            <p:ph idx="2" type="pic"/>
          </p:nvPr>
        </p:nvSpPr>
        <p:spPr>
          <a:xfrm>
            <a:off x="1352048" y="-5702531"/>
            <a:ext cx="12192003" cy="12181139"/>
          </a:xfrm>
          <a:prstGeom prst="ellipse">
            <a:avLst/>
          </a:prstGeom>
          <a:noFill/>
          <a:ln>
            <a:noFill/>
          </a:ln>
        </p:spPr>
      </p:sp>
      <p:sp>
        <p:nvSpPr>
          <p:cNvPr id="3861" name="Google Shape;3861;p157"/>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62" name="Google Shape;3862;p157"/>
          <p:cNvSpPr/>
          <p:nvPr/>
        </p:nvSpPr>
        <p:spPr>
          <a:xfrm>
            <a:off x="6443806"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863" name="Google Shape;3863;p157"/>
          <p:cNvSpPr txBox="1"/>
          <p:nvPr>
            <p:ph idx="1" type="subTitle"/>
          </p:nvPr>
        </p:nvSpPr>
        <p:spPr>
          <a:xfrm>
            <a:off x="285135" y="854284"/>
            <a:ext cx="11634149" cy="461665"/>
          </a:xfrm>
          <a:prstGeom prst="rect">
            <a:avLst/>
          </a:prstGeom>
          <a:noFill/>
          <a:ln>
            <a:noFill/>
          </a:ln>
        </p:spPr>
        <p:txBody>
          <a:bodyPr anchorCtr="0" anchor="t" bIns="45700" lIns="91425" spcFirstLastPara="1" rIns="91425" wrap="square" tIns="45700">
            <a:spAutoFit/>
          </a:bodyPr>
          <a:lstStyle>
            <a:lvl1pPr lvl="0" algn="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864" name="Google Shape;3864;p157"/>
          <p:cNvSpPr/>
          <p:nvPr/>
        </p:nvSpPr>
        <p:spPr>
          <a:xfrm>
            <a:off x="809624"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65" name="Google Shape;3865;p157"/>
          <p:cNvSpPr txBox="1"/>
          <p:nvPr>
            <p:ph idx="3" type="body"/>
          </p:nvPr>
        </p:nvSpPr>
        <p:spPr>
          <a:xfrm>
            <a:off x="996448"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66" name="Google Shape;3866;p157"/>
          <p:cNvSpPr txBox="1"/>
          <p:nvPr>
            <p:ph idx="4" type="body"/>
          </p:nvPr>
        </p:nvSpPr>
        <p:spPr>
          <a:xfrm>
            <a:off x="996450"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67" name="Google Shape;3867;p157"/>
          <p:cNvSpPr/>
          <p:nvPr/>
        </p:nvSpPr>
        <p:spPr>
          <a:xfrm>
            <a:off x="2819400"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868" name="Google Shape;3868;p157"/>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69" name="Google Shape;3869;p157"/>
          <p:cNvSpPr/>
          <p:nvPr/>
        </p:nvSpPr>
        <p:spPr>
          <a:xfrm>
            <a:off x="3514109"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70" name="Google Shape;3870;p157"/>
          <p:cNvSpPr txBox="1"/>
          <p:nvPr>
            <p:ph idx="6" type="body"/>
          </p:nvPr>
        </p:nvSpPr>
        <p:spPr>
          <a:xfrm>
            <a:off x="3700933"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71" name="Google Shape;3871;p157"/>
          <p:cNvSpPr txBox="1"/>
          <p:nvPr>
            <p:ph idx="7" type="body"/>
          </p:nvPr>
        </p:nvSpPr>
        <p:spPr>
          <a:xfrm>
            <a:off x="3700935"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72" name="Google Shape;3872;p157"/>
          <p:cNvSpPr/>
          <p:nvPr/>
        </p:nvSpPr>
        <p:spPr>
          <a:xfrm>
            <a:off x="5523885"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873" name="Google Shape;3873;p157"/>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74" name="Google Shape;3874;p157"/>
          <p:cNvSpPr/>
          <p:nvPr/>
        </p:nvSpPr>
        <p:spPr>
          <a:xfrm>
            <a:off x="6227000"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75" name="Google Shape;3875;p157"/>
          <p:cNvSpPr txBox="1"/>
          <p:nvPr>
            <p:ph idx="9" type="body"/>
          </p:nvPr>
        </p:nvSpPr>
        <p:spPr>
          <a:xfrm>
            <a:off x="6413824"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76" name="Google Shape;3876;p157"/>
          <p:cNvSpPr txBox="1"/>
          <p:nvPr>
            <p:ph idx="13" type="body"/>
          </p:nvPr>
        </p:nvSpPr>
        <p:spPr>
          <a:xfrm>
            <a:off x="6413826"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77" name="Google Shape;3877;p157"/>
          <p:cNvSpPr/>
          <p:nvPr/>
        </p:nvSpPr>
        <p:spPr>
          <a:xfrm>
            <a:off x="8236776"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878" name="Google Shape;3878;p157"/>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79" name="Google Shape;3879;p157"/>
          <p:cNvSpPr/>
          <p:nvPr/>
        </p:nvSpPr>
        <p:spPr>
          <a:xfrm>
            <a:off x="8939891"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80" name="Google Shape;3880;p157"/>
          <p:cNvSpPr txBox="1"/>
          <p:nvPr>
            <p:ph idx="15" type="body"/>
          </p:nvPr>
        </p:nvSpPr>
        <p:spPr>
          <a:xfrm>
            <a:off x="9126715"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81" name="Google Shape;3881;p157"/>
          <p:cNvSpPr txBox="1"/>
          <p:nvPr>
            <p:ph idx="16" type="body"/>
          </p:nvPr>
        </p:nvSpPr>
        <p:spPr>
          <a:xfrm>
            <a:off x="9126717"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82" name="Google Shape;3882;p157"/>
          <p:cNvSpPr/>
          <p:nvPr/>
        </p:nvSpPr>
        <p:spPr>
          <a:xfrm>
            <a:off x="10949667"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883" name="Google Shape;3883;p157"/>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2">
    <p:bg>
      <p:bgPr>
        <a:gradFill>
          <a:gsLst>
            <a:gs pos="0">
              <a:srgbClr val="8F171C"/>
            </a:gs>
            <a:gs pos="100000">
              <a:schemeClr val="dk2"/>
            </a:gs>
          </a:gsLst>
          <a:lin ang="5400000" scaled="0"/>
        </a:gradFill>
      </p:bgPr>
    </p:bg>
    <p:spTree>
      <p:nvGrpSpPr>
        <p:cNvPr id="214" name="Shape 214"/>
        <p:cNvGrpSpPr/>
        <p:nvPr/>
      </p:nvGrpSpPr>
      <p:grpSpPr>
        <a:xfrm>
          <a:off x="0" y="0"/>
          <a:ext cx="0" cy="0"/>
          <a:chOff x="0" y="0"/>
          <a:chExt cx="0" cy="0"/>
        </a:xfrm>
      </p:grpSpPr>
      <p:grpSp>
        <p:nvGrpSpPr>
          <p:cNvPr id="215" name="Google Shape;215;p70"/>
          <p:cNvGrpSpPr/>
          <p:nvPr/>
        </p:nvGrpSpPr>
        <p:grpSpPr>
          <a:xfrm>
            <a:off x="10668000" y="304798"/>
            <a:ext cx="1179720" cy="581555"/>
            <a:chOff x="969962" y="2846965"/>
            <a:chExt cx="1740598" cy="872299"/>
          </a:xfrm>
        </p:grpSpPr>
        <p:sp>
          <p:nvSpPr>
            <p:cNvPr id="216" name="Google Shape;216;p70"/>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7" name="Google Shape;217;p70"/>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8" name="Google Shape;218;p70"/>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9" name="Google Shape;219;p70"/>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0" name="Google Shape;220;p70"/>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1" name="Google Shape;221;p70"/>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2" name="Google Shape;222;p70"/>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3" name="Google Shape;223;p70"/>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4" name="Google Shape;224;p70"/>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5" name="Google Shape;225;p70"/>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6" name="Google Shape;226;p70"/>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7" name="Google Shape;227;p70"/>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8" name="Google Shape;228;p70"/>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9" name="Google Shape;229;p70"/>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0" name="Google Shape;230;p70"/>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1" name="Google Shape;231;p70"/>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2" name="Google Shape;232;p70"/>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3" name="Google Shape;233;p70"/>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4" name="Google Shape;234;p70"/>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5" name="Google Shape;235;p70"/>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6" name="Google Shape;236;p70"/>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7" name="Google Shape;237;p70"/>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38" name="Google Shape;238;p70"/>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239" name="Google Shape;239;p70"/>
          <p:cNvSpPr txBox="1"/>
          <p:nvPr/>
        </p:nvSpPr>
        <p:spPr>
          <a:xfrm>
            <a:off x="436106" y="371194"/>
            <a:ext cx="2979103"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Barlow"/>
                <a:ea typeface="Barlow"/>
                <a:cs typeface="Barlow"/>
                <a:sym typeface="Barlow"/>
              </a:rPr>
              <a:t>DEVELOP ENTREPRENEURIAL ABILITIES</a:t>
            </a:r>
            <a:r>
              <a:rPr i="0" lang="en-US" sz="2400">
                <a:solidFill>
                  <a:schemeClr val="lt1"/>
                </a:solidFill>
                <a:latin typeface="Barlow"/>
                <a:ea typeface="Barlow"/>
                <a:cs typeface="Barlow"/>
                <a:sym typeface="Barlow"/>
              </a:rPr>
              <a:t>.</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i="0" lang="en-US" sz="2400">
                <a:solidFill>
                  <a:schemeClr val="lt1"/>
                </a:solidFill>
                <a:latin typeface="Barlow"/>
                <a:ea typeface="Barlow"/>
                <a:cs typeface="Barlow"/>
                <a:sym typeface="Barlow"/>
              </a:rPr>
              <a:t>WITH</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b="1" i="0" lang="en-US" sz="2400">
                <a:solidFill>
                  <a:schemeClr val="lt1"/>
                </a:solidFill>
                <a:latin typeface="Barlow"/>
                <a:ea typeface="Barlow"/>
                <a:cs typeface="Barlow"/>
                <a:sym typeface="Barlow"/>
              </a:rPr>
              <a:t>IGNITEX.</a:t>
            </a:r>
            <a:endParaRPr b="1" sz="2400">
              <a:solidFill>
                <a:schemeClr val="lt1"/>
              </a:solidFill>
              <a:latin typeface="Barlow"/>
              <a:ea typeface="Barlow"/>
              <a:cs typeface="Barlow"/>
              <a:sym typeface="Barlow"/>
            </a:endParaRPr>
          </a:p>
        </p:txBody>
      </p:sp>
      <p:sp>
        <p:nvSpPr>
          <p:cNvPr id="240" name="Google Shape;240;p70"/>
          <p:cNvSpPr txBox="1"/>
          <p:nvPr>
            <p:ph idx="1" type="body"/>
          </p:nvPr>
        </p:nvSpPr>
        <p:spPr>
          <a:xfrm>
            <a:off x="360858" y="5135898"/>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sz="3200">
                <a:solidFill>
                  <a:schemeClr val="lt1"/>
                </a:solidFill>
                <a:latin typeface="Barlow Medium"/>
                <a:ea typeface="Barlow Medium"/>
                <a:cs typeface="Barlow Medium"/>
                <a:sym typeface="Barlow Medium"/>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 name="Google Shape;241;p70"/>
          <p:cNvSpPr txBox="1"/>
          <p:nvPr>
            <p:ph idx="2" type="body"/>
          </p:nvPr>
        </p:nvSpPr>
        <p:spPr>
          <a:xfrm>
            <a:off x="360858" y="5895254"/>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000"/>
              <a:buNone/>
              <a:defRPr sz="2000">
                <a:solidFill>
                  <a:schemeClr val="lt1"/>
                </a:solidFill>
                <a:latin typeface="Open Sans"/>
                <a:ea typeface="Open Sans"/>
                <a:cs typeface="Open Sans"/>
                <a:sym typeface="Open Sans"/>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 name="Google Shape;242;p70"/>
          <p:cNvSpPr/>
          <p:nvPr>
            <p:ph idx="3" type="pic"/>
          </p:nvPr>
        </p:nvSpPr>
        <p:spPr>
          <a:xfrm>
            <a:off x="3646488" y="0"/>
            <a:ext cx="8545512" cy="6858000"/>
          </a:xfrm>
          <a:prstGeom prst="rect">
            <a:avLst/>
          </a:prstGeom>
          <a:noFill/>
          <a:ln>
            <a:noFill/>
          </a:ln>
        </p:spPr>
      </p:sp>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Miscellaneous">
  <p:cSld name="3_Miscellaneous">
    <p:spTree>
      <p:nvGrpSpPr>
        <p:cNvPr id="3884" name="Shape 3884"/>
        <p:cNvGrpSpPr/>
        <p:nvPr/>
      </p:nvGrpSpPr>
      <p:grpSpPr>
        <a:xfrm>
          <a:off x="0" y="0"/>
          <a:ext cx="0" cy="0"/>
          <a:chOff x="0" y="0"/>
          <a:chExt cx="0" cy="0"/>
        </a:xfrm>
      </p:grpSpPr>
      <p:pic>
        <p:nvPicPr>
          <p:cNvPr id="3885" name="Google Shape;3885;p158"/>
          <p:cNvPicPr preferRelativeResize="0"/>
          <p:nvPr/>
        </p:nvPicPr>
        <p:blipFill rotWithShape="1">
          <a:blip r:embed="rId2">
            <a:alphaModFix/>
          </a:blip>
          <a:srcRect b="0" l="0" r="0" t="0"/>
          <a:stretch/>
        </p:blipFill>
        <p:spPr>
          <a:xfrm>
            <a:off x="1967780" y="1408471"/>
            <a:ext cx="8256439" cy="5079644"/>
          </a:xfrm>
          <a:prstGeom prst="rect">
            <a:avLst/>
          </a:prstGeom>
          <a:noFill/>
          <a:ln>
            <a:noFill/>
          </a:ln>
        </p:spPr>
      </p:pic>
      <p:sp>
        <p:nvSpPr>
          <p:cNvPr id="3886" name="Google Shape;3886;p158"/>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87" name="Google Shape;3887;p158"/>
          <p:cNvSpPr/>
          <p:nvPr/>
        </p:nvSpPr>
        <p:spPr>
          <a:xfrm>
            <a:off x="0" y="2553432"/>
            <a:ext cx="336244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88" name="Google Shape;3888;p158"/>
          <p:cNvSpPr/>
          <p:nvPr/>
        </p:nvSpPr>
        <p:spPr>
          <a:xfrm rot="10800000">
            <a:off x="8759118" y="4234001"/>
            <a:ext cx="3432882" cy="67745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89" name="Google Shape;3889;p158"/>
          <p:cNvSpPr/>
          <p:nvPr/>
        </p:nvSpPr>
        <p:spPr>
          <a:xfrm rot="10800000">
            <a:off x="8804520" y="2553433"/>
            <a:ext cx="338747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90" name="Google Shape;3890;p158"/>
          <p:cNvSpPr/>
          <p:nvPr/>
        </p:nvSpPr>
        <p:spPr>
          <a:xfrm>
            <a:off x="59839" y="4252314"/>
            <a:ext cx="3364562" cy="640826"/>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91" name="Google Shape;3891;p158"/>
          <p:cNvSpPr/>
          <p:nvPr/>
        </p:nvSpPr>
        <p:spPr>
          <a:xfrm rot="10800000">
            <a:off x="3480993" y="2553432"/>
            <a:ext cx="1201145" cy="661084"/>
          </a:xfrm>
          <a:prstGeom prst="rect">
            <a:avLst/>
          </a:prstGeom>
          <a:gradFill>
            <a:gsLst>
              <a:gs pos="0">
                <a:schemeClr val="lt1"/>
              </a:gs>
              <a:gs pos="41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92" name="Google Shape;3892;p158"/>
          <p:cNvSpPr/>
          <p:nvPr/>
        </p:nvSpPr>
        <p:spPr>
          <a:xfrm>
            <a:off x="7391962" y="4242185"/>
            <a:ext cx="1357596" cy="661084"/>
          </a:xfrm>
          <a:prstGeom prst="rect">
            <a:avLst/>
          </a:prstGeom>
          <a:gradFill>
            <a:gsLst>
              <a:gs pos="0">
                <a:schemeClr val="lt1"/>
              </a:gs>
              <a:gs pos="41000">
                <a:schemeClr val="accent6"/>
              </a:gs>
              <a:gs pos="100000">
                <a:schemeClr val="accent6"/>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93" name="Google Shape;3893;p158"/>
          <p:cNvSpPr/>
          <p:nvPr/>
        </p:nvSpPr>
        <p:spPr>
          <a:xfrm rot="10800000">
            <a:off x="3480993" y="4242185"/>
            <a:ext cx="1201145" cy="661084"/>
          </a:xfrm>
          <a:prstGeom prst="rect">
            <a:avLst/>
          </a:prstGeom>
          <a:gradFill>
            <a:gsLst>
              <a:gs pos="0">
                <a:schemeClr val="lt1"/>
              </a:gs>
              <a:gs pos="45000">
                <a:schemeClr val="accent1"/>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94" name="Google Shape;3894;p158"/>
          <p:cNvSpPr/>
          <p:nvPr/>
        </p:nvSpPr>
        <p:spPr>
          <a:xfrm>
            <a:off x="7391962" y="2553432"/>
            <a:ext cx="1357596" cy="661084"/>
          </a:xfrm>
          <a:prstGeom prst="rect">
            <a:avLst/>
          </a:prstGeom>
          <a:gradFill>
            <a:gsLst>
              <a:gs pos="0">
                <a:schemeClr val="lt1"/>
              </a:gs>
              <a:gs pos="37000">
                <a:schemeClr val="accent2"/>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95" name="Google Shape;3895;p158"/>
          <p:cNvSpPr/>
          <p:nvPr>
            <p:ph idx="1" type="body"/>
          </p:nvPr>
        </p:nvSpPr>
        <p:spPr>
          <a:xfrm>
            <a:off x="3046841" y="2519594"/>
            <a:ext cx="705700" cy="680615"/>
          </a:xfrm>
          <a:prstGeom prst="ellipse">
            <a:avLst/>
          </a:prstGeom>
          <a:solidFill>
            <a:schemeClr val="dk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96" name="Google Shape;3896;p158"/>
          <p:cNvSpPr/>
          <p:nvPr>
            <p:ph idx="2" type="body"/>
          </p:nvPr>
        </p:nvSpPr>
        <p:spPr>
          <a:xfrm>
            <a:off x="3064125" y="4241323"/>
            <a:ext cx="705700" cy="680615"/>
          </a:xfrm>
          <a:prstGeom prst="ellipse">
            <a:avLst/>
          </a:prstGeom>
          <a:solidFill>
            <a:schemeClr val="accent1"/>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97" name="Google Shape;3897;p158"/>
          <p:cNvSpPr/>
          <p:nvPr>
            <p:ph idx="3" type="body"/>
          </p:nvPr>
        </p:nvSpPr>
        <p:spPr>
          <a:xfrm>
            <a:off x="8415668" y="2533901"/>
            <a:ext cx="705700" cy="680615"/>
          </a:xfrm>
          <a:prstGeom prst="ellipse">
            <a:avLst/>
          </a:prstGeom>
          <a:solidFill>
            <a:schemeClr val="accent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98" name="Google Shape;3898;p158"/>
          <p:cNvSpPr/>
          <p:nvPr>
            <p:ph idx="4" type="body"/>
          </p:nvPr>
        </p:nvSpPr>
        <p:spPr>
          <a:xfrm>
            <a:off x="8432952" y="4255630"/>
            <a:ext cx="705700" cy="680615"/>
          </a:xfrm>
          <a:prstGeom prst="ellipse">
            <a:avLst/>
          </a:prstGeom>
          <a:solidFill>
            <a:schemeClr val="accent6"/>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99" name="Google Shape;3899;p158"/>
          <p:cNvSpPr txBox="1"/>
          <p:nvPr>
            <p:ph idx="5" type="body"/>
          </p:nvPr>
        </p:nvSpPr>
        <p:spPr>
          <a:xfrm>
            <a:off x="9181476" y="4357281"/>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00" name="Google Shape;3900;p158"/>
          <p:cNvSpPr txBox="1"/>
          <p:nvPr>
            <p:ph idx="6" type="body"/>
          </p:nvPr>
        </p:nvSpPr>
        <p:spPr>
          <a:xfrm>
            <a:off x="9181476" y="2668530"/>
            <a:ext cx="2555960"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01" name="Google Shape;3901;p158"/>
          <p:cNvSpPr txBox="1"/>
          <p:nvPr>
            <p:ph idx="7" type="body"/>
          </p:nvPr>
        </p:nvSpPr>
        <p:spPr>
          <a:xfrm>
            <a:off x="444561" y="4357284"/>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02" name="Google Shape;3902;p158"/>
          <p:cNvSpPr txBox="1"/>
          <p:nvPr>
            <p:ph idx="8" type="body"/>
          </p:nvPr>
        </p:nvSpPr>
        <p:spPr>
          <a:xfrm>
            <a:off x="444561" y="2668533"/>
            <a:ext cx="2555960"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03" name="Google Shape;3903;p158"/>
          <p:cNvSpPr txBox="1"/>
          <p:nvPr>
            <p:ph idx="9" type="body"/>
          </p:nvPr>
        </p:nvSpPr>
        <p:spPr>
          <a:xfrm>
            <a:off x="3794998" y="2620448"/>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04" name="Google Shape;3904;p158"/>
          <p:cNvSpPr txBox="1"/>
          <p:nvPr>
            <p:ph idx="13" type="body"/>
          </p:nvPr>
        </p:nvSpPr>
        <p:spPr>
          <a:xfrm>
            <a:off x="3800003" y="4318105"/>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05" name="Google Shape;3905;p158"/>
          <p:cNvSpPr txBox="1"/>
          <p:nvPr>
            <p:ph idx="14" type="body"/>
          </p:nvPr>
        </p:nvSpPr>
        <p:spPr>
          <a:xfrm>
            <a:off x="7558752" y="4311785"/>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06" name="Google Shape;3906;p158"/>
          <p:cNvSpPr txBox="1"/>
          <p:nvPr>
            <p:ph idx="15" type="body"/>
          </p:nvPr>
        </p:nvSpPr>
        <p:spPr>
          <a:xfrm>
            <a:off x="7543796" y="2610683"/>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07" name="Google Shape;3907;p158"/>
          <p:cNvSpPr/>
          <p:nvPr>
            <p:ph idx="16" type="chart"/>
          </p:nvPr>
        </p:nvSpPr>
        <p:spPr>
          <a:xfrm>
            <a:off x="4566105" y="2178405"/>
            <a:ext cx="3087953" cy="3057093"/>
          </a:xfrm>
          <a:prstGeom prst="ellipse">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2800"/>
              <a:buFont typeface="Arial"/>
              <a:buNone/>
              <a:defRPr b="0" i="0" sz="2800" u="none" cap="none" strike="noStrike">
                <a:solidFill>
                  <a:schemeClr val="dk1"/>
                </a:solidFill>
                <a:latin typeface="Open Sans"/>
                <a:ea typeface="Open Sans"/>
                <a:cs typeface="Open Sans"/>
                <a:sym typeface="Open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908" name="Google Shape;3908;p158"/>
          <p:cNvSpPr/>
          <p:nvPr>
            <p:ph idx="17" type="pic"/>
          </p:nvPr>
        </p:nvSpPr>
        <p:spPr>
          <a:xfrm>
            <a:off x="4918662" y="2520431"/>
            <a:ext cx="2382838" cy="2382838"/>
          </a:xfrm>
          <a:prstGeom prst="ellipse">
            <a:avLst/>
          </a:prstGeom>
          <a:noFill/>
          <a:ln>
            <a:noFill/>
          </a:ln>
        </p:spPr>
      </p:sp>
      <p:sp>
        <p:nvSpPr>
          <p:cNvPr id="3909" name="Google Shape;3909;p158"/>
          <p:cNvSpPr/>
          <p:nvPr/>
        </p:nvSpPr>
        <p:spPr>
          <a:xfrm>
            <a:off x="5241098" y="2874208"/>
            <a:ext cx="1700870" cy="1700868"/>
          </a:xfrm>
          <a:prstGeom prst="ellipse">
            <a:avLst/>
          </a:prstGeom>
          <a:solidFill>
            <a:schemeClr val="dk2">
              <a:alpha val="69803"/>
            </a:schemeClr>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10" name="Google Shape;3910;p158"/>
          <p:cNvSpPr/>
          <p:nvPr>
            <p:ph idx="18" type="body"/>
          </p:nvPr>
        </p:nvSpPr>
        <p:spPr>
          <a:xfrm>
            <a:off x="5788612" y="3385482"/>
            <a:ext cx="642937" cy="642938"/>
          </a:xfrm>
          <a:prstGeom prst="ellipse">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11" name="Google Shape;3911;p158"/>
          <p:cNvSpPr txBox="1"/>
          <p:nvPr>
            <p:ph idx="19" type="subTitle"/>
          </p:nvPr>
        </p:nvSpPr>
        <p:spPr>
          <a:xfrm>
            <a:off x="360000" y="854284"/>
            <a:ext cx="11484000" cy="461665"/>
          </a:xfrm>
          <a:prstGeom prst="rect">
            <a:avLst/>
          </a:prstGeom>
          <a:noFill/>
          <a:ln>
            <a:noFill/>
          </a:ln>
        </p:spPr>
        <p:txBody>
          <a:bodyPr anchorCtr="0" anchor="t" bIns="45700" lIns="91425" spcFirstLastPara="1" rIns="91425" wrap="square" tIns="45700">
            <a:spAutoFit/>
          </a:bodyPr>
          <a:lstStyle>
            <a:lvl1pPr lvl="0" algn="ct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iscellaneous">
  <p:cSld name="4_Miscellaneous">
    <p:spTree>
      <p:nvGrpSpPr>
        <p:cNvPr id="3912" name="Shape 3912"/>
        <p:cNvGrpSpPr/>
        <p:nvPr/>
      </p:nvGrpSpPr>
      <p:grpSpPr>
        <a:xfrm>
          <a:off x="0" y="0"/>
          <a:ext cx="0" cy="0"/>
          <a:chOff x="0" y="0"/>
          <a:chExt cx="0" cy="0"/>
        </a:xfrm>
      </p:grpSpPr>
      <p:sp>
        <p:nvSpPr>
          <p:cNvPr id="3913" name="Google Shape;3913;p159"/>
          <p:cNvSpPr/>
          <p:nvPr/>
        </p:nvSpPr>
        <p:spPr>
          <a:xfrm>
            <a:off x="6117716" y="2109011"/>
            <a:ext cx="3677724" cy="3677724"/>
          </a:xfrm>
          <a:prstGeom prst="ellipse">
            <a:avLst/>
          </a:prstGeom>
          <a:gradFill>
            <a:gsLst>
              <a:gs pos="0">
                <a:srgbClr val="FFE7E8"/>
              </a:gs>
              <a:gs pos="100000">
                <a:srgbClr val="FFE7E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914" name="Google Shape;3914;p159"/>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915" name="Google Shape;3915;p159"/>
          <p:cNvSpPr/>
          <p:nvPr/>
        </p:nvSpPr>
        <p:spPr>
          <a:xfrm>
            <a:off x="2558536" y="1849120"/>
            <a:ext cx="4510410" cy="4510408"/>
          </a:xfrm>
          <a:prstGeom prst="ellipse">
            <a:avLst/>
          </a:prstGeom>
          <a:gradFill>
            <a:gsLst>
              <a:gs pos="0">
                <a:srgbClr val="FDE6D1"/>
              </a:gs>
              <a:gs pos="100000">
                <a:srgbClr val="FDE6D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916" name="Google Shape;3916;p159"/>
          <p:cNvSpPr/>
          <p:nvPr/>
        </p:nvSpPr>
        <p:spPr>
          <a:xfrm>
            <a:off x="2917009" y="2207593"/>
            <a:ext cx="3793462" cy="3793460"/>
          </a:xfrm>
          <a:prstGeom prst="ellipse">
            <a:avLst/>
          </a:prstGeom>
          <a:gradFill>
            <a:gsLst>
              <a:gs pos="0">
                <a:srgbClr val="F9B678"/>
              </a:gs>
              <a:gs pos="100000">
                <a:srgbClr val="F9B67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917" name="Google Shape;3917;p159"/>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918" name="Google Shape;3918;p159"/>
          <p:cNvSpPr/>
          <p:nvPr/>
        </p:nvSpPr>
        <p:spPr>
          <a:xfrm>
            <a:off x="6472360" y="2463655"/>
            <a:ext cx="2968436" cy="2968436"/>
          </a:xfrm>
          <a:prstGeom prst="ellipse">
            <a:avLst/>
          </a:prstGeom>
          <a:gradFill>
            <a:gsLst>
              <a:gs pos="0">
                <a:srgbClr val="FFB7BB"/>
              </a:gs>
              <a:gs pos="100000">
                <a:srgbClr val="FFB7BB">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919" name="Google Shape;3919;p159"/>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920" name="Google Shape;3920;p159"/>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21" name="Google Shape;3921;p159"/>
          <p:cNvSpPr/>
          <p:nvPr/>
        </p:nvSpPr>
        <p:spPr>
          <a:xfrm>
            <a:off x="3282813" y="2573397"/>
            <a:ext cx="3061854" cy="3061852"/>
          </a:xfrm>
          <a:prstGeom prst="ellipse">
            <a:avLst/>
          </a:prstGeom>
          <a:gradFill>
            <a:gsLst>
              <a:gs pos="0">
                <a:schemeClr val="accent2"/>
              </a:gs>
              <a:gs pos="100000">
                <a:srgbClr val="F6872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922" name="Google Shape;3922;p159"/>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23" name="Google Shape;3923;p159"/>
          <p:cNvSpPr/>
          <p:nvPr/>
        </p:nvSpPr>
        <p:spPr>
          <a:xfrm>
            <a:off x="5818974" y="-339586"/>
            <a:ext cx="3400918" cy="3400918"/>
          </a:xfrm>
          <a:prstGeom prst="ellipse">
            <a:avLst/>
          </a:prstGeom>
          <a:gradFill>
            <a:gsLst>
              <a:gs pos="0">
                <a:schemeClr val="accent1"/>
              </a:gs>
              <a:gs pos="100000">
                <a:srgbClr val="F2672A">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924" name="Google Shape;3924;p159"/>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25" name="Google Shape;3925;p159"/>
          <p:cNvSpPr/>
          <p:nvPr/>
        </p:nvSpPr>
        <p:spPr>
          <a:xfrm>
            <a:off x="6827000" y="2818297"/>
            <a:ext cx="2259154" cy="2259154"/>
          </a:xfrm>
          <a:prstGeom prst="ellipse">
            <a:avLst/>
          </a:prstGeom>
          <a:gradFill>
            <a:gsLst>
              <a:gs pos="0">
                <a:srgbClr val="FF878F"/>
              </a:gs>
              <a:gs pos="100000">
                <a:srgbClr val="FF878F">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926" name="Google Shape;3926;p159"/>
          <p:cNvSpPr/>
          <p:nvPr/>
        </p:nvSpPr>
        <p:spPr>
          <a:xfrm>
            <a:off x="7275528" y="3266823"/>
            <a:ext cx="1362099" cy="1362099"/>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27" name="Google Shape;3927;p159"/>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28" name="Google Shape;3928;p159"/>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29" name="Google Shape;3929;p159"/>
          <p:cNvSpPr/>
          <p:nvPr>
            <p:ph idx="3" type="body"/>
          </p:nvPr>
        </p:nvSpPr>
        <p:spPr>
          <a:xfrm>
            <a:off x="7494147" y="3505538"/>
            <a:ext cx="865347" cy="865347"/>
          </a:xfrm>
          <a:prstGeom prst="ellipse">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Clr>
                <a:schemeClr val="dk1"/>
              </a:buClr>
              <a:buSzPts val="1200"/>
              <a:buNone/>
              <a:defRPr b="1"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30" name="Google Shape;3930;p159"/>
          <p:cNvSpPr/>
          <p:nvPr>
            <p:ph idx="4"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31" name="Google Shape;3931;p159"/>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32" name="Google Shape;3932;p159"/>
          <p:cNvSpPr txBox="1"/>
          <p:nvPr>
            <p:ph idx="5"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33" name="Google Shape;3933;p159"/>
          <p:cNvSpPr txBox="1"/>
          <p:nvPr>
            <p:ph idx="6" type="body"/>
          </p:nvPr>
        </p:nvSpPr>
        <p:spPr>
          <a:xfrm>
            <a:off x="69890" y="3800315"/>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34" name="Google Shape;3934;p159"/>
          <p:cNvSpPr txBox="1"/>
          <p:nvPr>
            <p:ph idx="7" type="body"/>
          </p:nvPr>
        </p:nvSpPr>
        <p:spPr>
          <a:xfrm>
            <a:off x="9030588" y="532552"/>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35" name="Google Shape;3935;p159"/>
          <p:cNvSpPr txBox="1"/>
          <p:nvPr>
            <p:ph idx="8" type="body"/>
          </p:nvPr>
        </p:nvSpPr>
        <p:spPr>
          <a:xfrm>
            <a:off x="4252595" y="5979176"/>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Miscellaneous">
  <p:cSld name="5_Miscellaneous">
    <p:spTree>
      <p:nvGrpSpPr>
        <p:cNvPr id="3936" name="Shape 3936"/>
        <p:cNvGrpSpPr/>
        <p:nvPr/>
      </p:nvGrpSpPr>
      <p:grpSpPr>
        <a:xfrm>
          <a:off x="0" y="0"/>
          <a:ext cx="0" cy="0"/>
          <a:chOff x="0" y="0"/>
          <a:chExt cx="0" cy="0"/>
        </a:xfrm>
      </p:grpSpPr>
      <p:sp>
        <p:nvSpPr>
          <p:cNvPr id="3937" name="Google Shape;3937;p160"/>
          <p:cNvSpPr/>
          <p:nvPr/>
        </p:nvSpPr>
        <p:spPr>
          <a:xfrm>
            <a:off x="3861666" y="1194665"/>
            <a:ext cx="4468669" cy="4468669"/>
          </a:xfrm>
          <a:prstGeom prst="ellipse">
            <a:avLst/>
          </a:prstGeom>
          <a:gradFill>
            <a:gsLst>
              <a:gs pos="0">
                <a:schemeClr val="accent1"/>
              </a:gs>
              <a:gs pos="100000">
                <a:srgbClr val="F2672A">
                  <a:alpha val="40784"/>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938" name="Google Shape;3938;p160"/>
          <p:cNvSpPr/>
          <p:nvPr/>
        </p:nvSpPr>
        <p:spPr>
          <a:xfrm>
            <a:off x="4395541" y="1728541"/>
            <a:ext cx="3400918" cy="3400918"/>
          </a:xfrm>
          <a:prstGeom prst="ellipse">
            <a:avLst/>
          </a:prstGeom>
          <a:gradFill>
            <a:gsLst>
              <a:gs pos="0">
                <a:srgbClr val="BF2026">
                  <a:alpha val="6000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939" name="Google Shape;3939;p160"/>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40" name="Google Shape;3940;p160"/>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941" name="Google Shape;3941;p160"/>
          <p:cNvCxnSpPr>
            <a:stCxn id="3942" idx="4"/>
          </p:cNvCxnSpPr>
          <p:nvPr/>
        </p:nvCxnSpPr>
        <p:spPr>
          <a:xfrm>
            <a:off x="6096092" y="1962905"/>
            <a:ext cx="0" cy="440700"/>
          </a:xfrm>
          <a:prstGeom prst="straightConnector1">
            <a:avLst/>
          </a:prstGeom>
          <a:noFill/>
          <a:ln cap="flat" cmpd="sng" w="12700">
            <a:solidFill>
              <a:schemeClr val="dk2"/>
            </a:solidFill>
            <a:prstDash val="solid"/>
            <a:miter lim="800000"/>
            <a:headEnd len="sm" w="sm" type="none"/>
            <a:tailEnd len="sm" w="sm" type="none"/>
          </a:ln>
        </p:spPr>
      </p:cxnSp>
      <p:cxnSp>
        <p:nvCxnSpPr>
          <p:cNvPr id="3943" name="Google Shape;3943;p160"/>
          <p:cNvCxnSpPr>
            <a:endCxn id="3944" idx="5"/>
          </p:cNvCxnSpPr>
          <p:nvPr/>
        </p:nvCxnSpPr>
        <p:spPr>
          <a:xfrm rot="10800000">
            <a:off x="4432705" y="1749623"/>
            <a:ext cx="938400" cy="954300"/>
          </a:xfrm>
          <a:prstGeom prst="straightConnector1">
            <a:avLst/>
          </a:prstGeom>
          <a:noFill/>
          <a:ln cap="flat" cmpd="sng" w="12700">
            <a:solidFill>
              <a:schemeClr val="dk2"/>
            </a:solidFill>
            <a:prstDash val="solid"/>
            <a:miter lim="800000"/>
            <a:headEnd len="sm" w="sm" type="none"/>
            <a:tailEnd len="sm" w="sm" type="none"/>
          </a:ln>
        </p:spPr>
      </p:cxnSp>
      <p:cxnSp>
        <p:nvCxnSpPr>
          <p:cNvPr id="3945" name="Google Shape;3945;p160"/>
          <p:cNvCxnSpPr>
            <a:endCxn id="3946"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3947" name="Google Shape;3947;p160"/>
          <p:cNvCxnSpPr>
            <a:endCxn id="3948" idx="6"/>
          </p:cNvCxnSpPr>
          <p:nvPr/>
        </p:nvCxnSpPr>
        <p:spPr>
          <a:xfrm rot="10800000">
            <a:off x="3127210" y="3401389"/>
            <a:ext cx="1943400" cy="27600"/>
          </a:xfrm>
          <a:prstGeom prst="straightConnector1">
            <a:avLst/>
          </a:prstGeom>
          <a:noFill/>
          <a:ln cap="flat" cmpd="sng" w="12700">
            <a:solidFill>
              <a:schemeClr val="dk2"/>
            </a:solidFill>
            <a:prstDash val="solid"/>
            <a:miter lim="800000"/>
            <a:headEnd len="sm" w="sm" type="none"/>
            <a:tailEnd len="sm" w="sm" type="none"/>
          </a:ln>
        </p:spPr>
      </p:cxnSp>
      <p:cxnSp>
        <p:nvCxnSpPr>
          <p:cNvPr id="3949" name="Google Shape;3949;p160"/>
          <p:cNvCxnSpPr>
            <a:stCxn id="3950" idx="2"/>
          </p:cNvCxnSpPr>
          <p:nvPr/>
        </p:nvCxnSpPr>
        <p:spPr>
          <a:xfrm flipH="1">
            <a:off x="7121342" y="3420920"/>
            <a:ext cx="1455000" cy="8100"/>
          </a:xfrm>
          <a:prstGeom prst="straightConnector1">
            <a:avLst/>
          </a:prstGeom>
          <a:noFill/>
          <a:ln cap="flat" cmpd="sng" w="12700">
            <a:solidFill>
              <a:schemeClr val="dk2"/>
            </a:solidFill>
            <a:prstDash val="solid"/>
            <a:miter lim="800000"/>
            <a:headEnd len="sm" w="sm" type="none"/>
            <a:tailEnd len="sm" w="sm" type="none"/>
          </a:ln>
        </p:spPr>
      </p:cxnSp>
      <p:cxnSp>
        <p:nvCxnSpPr>
          <p:cNvPr id="3951" name="Google Shape;3951;p160"/>
          <p:cNvCxnSpPr>
            <a:stCxn id="3952"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3944" name="Google Shape;3944;p160"/>
          <p:cNvSpPr/>
          <p:nvPr>
            <p:ph idx="2" type="body"/>
          </p:nvPr>
        </p:nvSpPr>
        <p:spPr>
          <a:xfrm>
            <a:off x="3634600" y="951519"/>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48" name="Google Shape;3948;p160"/>
          <p:cNvSpPr/>
          <p:nvPr>
            <p:ph idx="3" type="body"/>
          </p:nvPr>
        </p:nvSpPr>
        <p:spPr>
          <a:xfrm>
            <a:off x="2192172" y="2933871"/>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52" name="Google Shape;3952;p160"/>
          <p:cNvSpPr/>
          <p:nvPr>
            <p:ph idx="4" type="body"/>
          </p:nvPr>
        </p:nvSpPr>
        <p:spPr>
          <a:xfrm>
            <a:off x="3634600" y="4698870"/>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46" name="Google Shape;3946;p160"/>
          <p:cNvSpPr/>
          <p:nvPr>
            <p:ph idx="5" type="body"/>
          </p:nvPr>
        </p:nvSpPr>
        <p:spPr>
          <a:xfrm>
            <a:off x="8023696" y="4815486"/>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50" name="Google Shape;3950;p160"/>
          <p:cNvSpPr/>
          <p:nvPr>
            <p:ph idx="6" type="body"/>
          </p:nvPr>
        </p:nvSpPr>
        <p:spPr>
          <a:xfrm>
            <a:off x="8576342" y="2953401"/>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42" name="Google Shape;3942;p160"/>
          <p:cNvSpPr/>
          <p:nvPr>
            <p:ph idx="7" type="body"/>
          </p:nvPr>
        </p:nvSpPr>
        <p:spPr>
          <a:xfrm>
            <a:off x="5628573" y="1027868"/>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53" name="Google Shape;3953;p160"/>
          <p:cNvSpPr txBox="1"/>
          <p:nvPr>
            <p:ph idx="8" type="body"/>
          </p:nvPr>
        </p:nvSpPr>
        <p:spPr>
          <a:xfrm>
            <a:off x="4547639" y="387983"/>
            <a:ext cx="3091269" cy="43088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54" name="Google Shape;3954;p160"/>
          <p:cNvSpPr txBox="1"/>
          <p:nvPr>
            <p:ph idx="9"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55" name="Google Shape;3955;p160"/>
          <p:cNvSpPr txBox="1"/>
          <p:nvPr>
            <p:ph idx="13"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56" name="Google Shape;3956;p160"/>
          <p:cNvSpPr txBox="1"/>
          <p:nvPr>
            <p:ph idx="14" type="body"/>
          </p:nvPr>
        </p:nvSpPr>
        <p:spPr>
          <a:xfrm>
            <a:off x="9899999" y="2923967"/>
            <a:ext cx="2071868" cy="10643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57" name="Google Shape;3957;p160"/>
          <p:cNvSpPr txBox="1"/>
          <p:nvPr>
            <p:ph idx="15"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58" name="Google Shape;3958;p160"/>
          <p:cNvSpPr txBox="1"/>
          <p:nvPr>
            <p:ph idx="16" type="body"/>
          </p:nvPr>
        </p:nvSpPr>
        <p:spPr>
          <a:xfrm>
            <a:off x="286799" y="3053480"/>
            <a:ext cx="1659458"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59" name="Google Shape;3959;p160"/>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60" name="Google Shape;3960;p160"/>
          <p:cNvSpPr txBox="1"/>
          <p:nvPr>
            <p:ph idx="17"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Miscellaneous">
  <p:cSld name="6_Miscellaneous">
    <p:spTree>
      <p:nvGrpSpPr>
        <p:cNvPr id="3961" name="Shape 3961"/>
        <p:cNvGrpSpPr/>
        <p:nvPr/>
      </p:nvGrpSpPr>
      <p:grpSpPr>
        <a:xfrm>
          <a:off x="0" y="0"/>
          <a:ext cx="0" cy="0"/>
          <a:chOff x="0" y="0"/>
          <a:chExt cx="0" cy="0"/>
        </a:xfrm>
      </p:grpSpPr>
      <p:sp>
        <p:nvSpPr>
          <p:cNvPr id="3962" name="Google Shape;3962;p161"/>
          <p:cNvSpPr/>
          <p:nvPr/>
        </p:nvSpPr>
        <p:spPr>
          <a:xfrm>
            <a:off x="5923787" y="0"/>
            <a:ext cx="6268213" cy="5922604"/>
          </a:xfrm>
          <a:custGeom>
            <a:rect b="b" l="l" r="r" t="t"/>
            <a:pathLst>
              <a:path extrusionOk="0" h="5304196" w="5613718">
                <a:moveTo>
                  <a:pt x="10670" y="0"/>
                </a:moveTo>
                <a:lnTo>
                  <a:pt x="5613718" y="0"/>
                </a:lnTo>
                <a:lnTo>
                  <a:pt x="5613718" y="5263456"/>
                </a:lnTo>
                <a:lnTo>
                  <a:pt x="5352739" y="5291392"/>
                </a:lnTo>
                <a:cubicBezTo>
                  <a:pt x="5233733" y="5299880"/>
                  <a:pt x="5113574" y="5304196"/>
                  <a:pt x="4992406" y="5304196"/>
                </a:cubicBezTo>
                <a:cubicBezTo>
                  <a:pt x="2235177" y="5304196"/>
                  <a:pt x="0" y="3069019"/>
                  <a:pt x="0" y="311788"/>
                </a:cubicBezTo>
                <a:cubicBezTo>
                  <a:pt x="0" y="225624"/>
                  <a:pt x="2183" y="139971"/>
                  <a:pt x="6496" y="54879"/>
                </a:cubicBezTo>
                <a:lnTo>
                  <a:pt x="10670" y="0"/>
                </a:lnTo>
                <a:close/>
              </a:path>
            </a:pathLst>
          </a:cu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63" name="Google Shape;3963;p16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64" name="Google Shape;3964;p161"/>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65" name="Google Shape;3965;p161"/>
          <p:cNvSpPr/>
          <p:nvPr>
            <p:ph idx="2" type="pic"/>
          </p:nvPr>
        </p:nvSpPr>
        <p:spPr>
          <a:xfrm>
            <a:off x="0" y="1442806"/>
            <a:ext cx="12192000" cy="1438508"/>
          </a:xfrm>
          <a:prstGeom prst="rect">
            <a:avLst/>
          </a:prstGeom>
          <a:solidFill>
            <a:srgbClr val="202021">
              <a:alpha val="49803"/>
            </a:srgbClr>
          </a:solidFill>
          <a:ln>
            <a:noFill/>
          </a:ln>
        </p:spPr>
      </p:sp>
      <p:sp>
        <p:nvSpPr>
          <p:cNvPr id="3966" name="Google Shape;3966;p161"/>
          <p:cNvSpPr/>
          <p:nvPr>
            <p:ph idx="3" type="pic"/>
          </p:nvPr>
        </p:nvSpPr>
        <p:spPr>
          <a:xfrm>
            <a:off x="0" y="3065994"/>
            <a:ext cx="12192000" cy="1438508"/>
          </a:xfrm>
          <a:prstGeom prst="rect">
            <a:avLst/>
          </a:prstGeom>
          <a:solidFill>
            <a:srgbClr val="202021">
              <a:alpha val="49803"/>
            </a:srgbClr>
          </a:solidFill>
          <a:ln>
            <a:noFill/>
          </a:ln>
        </p:spPr>
      </p:sp>
      <p:sp>
        <p:nvSpPr>
          <p:cNvPr id="3967" name="Google Shape;3967;p161"/>
          <p:cNvSpPr/>
          <p:nvPr>
            <p:ph idx="4" type="pic"/>
          </p:nvPr>
        </p:nvSpPr>
        <p:spPr>
          <a:xfrm>
            <a:off x="0" y="4688736"/>
            <a:ext cx="12192000" cy="1438508"/>
          </a:xfrm>
          <a:prstGeom prst="rect">
            <a:avLst/>
          </a:prstGeom>
          <a:solidFill>
            <a:srgbClr val="202021">
              <a:alpha val="49803"/>
            </a:srgbClr>
          </a:solidFill>
          <a:ln>
            <a:noFill/>
          </a:ln>
        </p:spPr>
      </p:sp>
      <p:cxnSp>
        <p:nvCxnSpPr>
          <p:cNvPr id="3968" name="Google Shape;3968;p161"/>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3969" name="Google Shape;3969;p161"/>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3970" name="Google Shape;3970;p161"/>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3971" name="Google Shape;3971;p161"/>
          <p:cNvCxnSpPr/>
          <p:nvPr/>
        </p:nvCxnSpPr>
        <p:spPr>
          <a:xfrm>
            <a:off x="75616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3972" name="Google Shape;3972;p161"/>
          <p:cNvCxnSpPr/>
          <p:nvPr/>
        </p:nvCxnSpPr>
        <p:spPr>
          <a:xfrm>
            <a:off x="75616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3973" name="Google Shape;3973;p161"/>
          <p:cNvCxnSpPr/>
          <p:nvPr/>
        </p:nvCxnSpPr>
        <p:spPr>
          <a:xfrm>
            <a:off x="75616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3974" name="Google Shape;3974;p161"/>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75" name="Google Shape;3975;p161"/>
          <p:cNvSpPr txBox="1"/>
          <p:nvPr>
            <p:ph idx="5"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76" name="Google Shape;3976;p161"/>
          <p:cNvSpPr txBox="1"/>
          <p:nvPr>
            <p:ph idx="6"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77" name="Google Shape;3977;p161"/>
          <p:cNvSpPr txBox="1"/>
          <p:nvPr>
            <p:ph idx="7" type="body"/>
          </p:nvPr>
        </p:nvSpPr>
        <p:spPr>
          <a:xfrm>
            <a:off x="6564576" y="1597211"/>
            <a:ext cx="960159"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78" name="Google Shape;3978;p161"/>
          <p:cNvSpPr txBox="1"/>
          <p:nvPr>
            <p:ph idx="8" type="body"/>
          </p:nvPr>
        </p:nvSpPr>
        <p:spPr>
          <a:xfrm>
            <a:off x="6564577"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79" name="Google Shape;3979;p161"/>
          <p:cNvSpPr txBox="1"/>
          <p:nvPr>
            <p:ph idx="9" type="body"/>
          </p:nvPr>
        </p:nvSpPr>
        <p:spPr>
          <a:xfrm>
            <a:off x="6564577"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80" name="Google Shape;3980;p161"/>
          <p:cNvSpPr txBox="1"/>
          <p:nvPr>
            <p:ph idx="13"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81" name="Google Shape;3981;p161"/>
          <p:cNvSpPr txBox="1"/>
          <p:nvPr>
            <p:ph idx="14" type="body"/>
          </p:nvPr>
        </p:nvSpPr>
        <p:spPr>
          <a:xfrm>
            <a:off x="2019486" y="2018543"/>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82" name="Google Shape;3982;p161"/>
          <p:cNvSpPr txBox="1"/>
          <p:nvPr>
            <p:ph idx="1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83" name="Google Shape;3983;p161"/>
          <p:cNvSpPr txBox="1"/>
          <p:nvPr>
            <p:ph idx="16" type="body"/>
          </p:nvPr>
        </p:nvSpPr>
        <p:spPr>
          <a:xfrm>
            <a:off x="2028483" y="3612122"/>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84" name="Google Shape;3984;p161"/>
          <p:cNvSpPr txBox="1"/>
          <p:nvPr>
            <p:ph idx="17"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85" name="Google Shape;3985;p161"/>
          <p:cNvSpPr txBox="1"/>
          <p:nvPr>
            <p:ph idx="18" type="body"/>
          </p:nvPr>
        </p:nvSpPr>
        <p:spPr>
          <a:xfrm>
            <a:off x="2028483" y="5261310"/>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86" name="Google Shape;3986;p161"/>
          <p:cNvSpPr txBox="1"/>
          <p:nvPr>
            <p:ph idx="19" type="body"/>
          </p:nvPr>
        </p:nvSpPr>
        <p:spPr>
          <a:xfrm>
            <a:off x="7632409" y="1732897"/>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87" name="Google Shape;3987;p161"/>
          <p:cNvSpPr txBox="1"/>
          <p:nvPr>
            <p:ph idx="20" type="body"/>
          </p:nvPr>
        </p:nvSpPr>
        <p:spPr>
          <a:xfrm>
            <a:off x="7632407" y="2018543"/>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88" name="Google Shape;3988;p161"/>
          <p:cNvSpPr txBox="1"/>
          <p:nvPr>
            <p:ph idx="21" type="body"/>
          </p:nvPr>
        </p:nvSpPr>
        <p:spPr>
          <a:xfrm>
            <a:off x="7641406" y="3326476"/>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89" name="Google Shape;3989;p161"/>
          <p:cNvSpPr txBox="1"/>
          <p:nvPr>
            <p:ph idx="22" type="body"/>
          </p:nvPr>
        </p:nvSpPr>
        <p:spPr>
          <a:xfrm>
            <a:off x="7641404" y="3612122"/>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90" name="Google Shape;3990;p161"/>
          <p:cNvSpPr txBox="1"/>
          <p:nvPr>
            <p:ph idx="23" type="body"/>
          </p:nvPr>
        </p:nvSpPr>
        <p:spPr>
          <a:xfrm>
            <a:off x="7641406" y="4975664"/>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91" name="Google Shape;3991;p161"/>
          <p:cNvSpPr txBox="1"/>
          <p:nvPr>
            <p:ph idx="24" type="body"/>
          </p:nvPr>
        </p:nvSpPr>
        <p:spPr>
          <a:xfrm>
            <a:off x="7641404" y="5261310"/>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Miscellaneous">
  <p:cSld name="7_Miscellaneous">
    <p:spTree>
      <p:nvGrpSpPr>
        <p:cNvPr id="3992" name="Shape 3992"/>
        <p:cNvGrpSpPr/>
        <p:nvPr/>
      </p:nvGrpSpPr>
      <p:grpSpPr>
        <a:xfrm>
          <a:off x="0" y="0"/>
          <a:ext cx="0" cy="0"/>
          <a:chOff x="0" y="0"/>
          <a:chExt cx="0" cy="0"/>
        </a:xfrm>
      </p:grpSpPr>
      <p:sp>
        <p:nvSpPr>
          <p:cNvPr id="3993" name="Google Shape;3993;p162"/>
          <p:cNvSpPr/>
          <p:nvPr/>
        </p:nvSpPr>
        <p:spPr>
          <a:xfrm>
            <a:off x="0" y="1"/>
            <a:ext cx="6095999" cy="344469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94" name="Google Shape;3994;p162"/>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95" name="Google Shape;3995;p162"/>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96" name="Google Shape;3996;p162"/>
          <p:cNvSpPr txBox="1"/>
          <p:nvPr>
            <p:ph idx="1" type="body"/>
          </p:nvPr>
        </p:nvSpPr>
        <p:spPr>
          <a:xfrm>
            <a:off x="531266" y="1941453"/>
            <a:ext cx="4870073" cy="105960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97" name="Google Shape;3997;p162"/>
          <p:cNvSpPr/>
          <p:nvPr/>
        </p:nvSpPr>
        <p:spPr>
          <a:xfrm>
            <a:off x="4591343"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98" name="Google Shape;3998;p162"/>
          <p:cNvSpPr/>
          <p:nvPr/>
        </p:nvSpPr>
        <p:spPr>
          <a:xfrm>
            <a:off x="10333248"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99" name="Google Shape;3999;p162"/>
          <p:cNvSpPr/>
          <p:nvPr/>
        </p:nvSpPr>
        <p:spPr>
          <a:xfrm>
            <a:off x="10333248" y="1070242"/>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00" name="Google Shape;4000;p162"/>
          <p:cNvSpPr/>
          <p:nvPr/>
        </p:nvSpPr>
        <p:spPr>
          <a:xfrm>
            <a:off x="6244390" y="1194785"/>
            <a:ext cx="5431674" cy="224990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01" name="Google Shape;4001;p162"/>
          <p:cNvSpPr/>
          <p:nvPr/>
        </p:nvSpPr>
        <p:spPr>
          <a:xfrm>
            <a:off x="6257843" y="3950017"/>
            <a:ext cx="5431674" cy="224990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02" name="Google Shape;4002;p162"/>
          <p:cNvSpPr/>
          <p:nvPr/>
        </p:nvSpPr>
        <p:spPr>
          <a:xfrm>
            <a:off x="515938" y="3950017"/>
            <a:ext cx="5431674" cy="22499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4003" name="Google Shape;4003;p162"/>
          <p:cNvCxnSpPr/>
          <p:nvPr/>
        </p:nvCxnSpPr>
        <p:spPr>
          <a:xfrm>
            <a:off x="502483" y="3697354"/>
            <a:ext cx="11173581" cy="0"/>
          </a:xfrm>
          <a:prstGeom prst="straightConnector1">
            <a:avLst/>
          </a:prstGeom>
          <a:noFill/>
          <a:ln cap="flat" cmpd="sng" w="12700">
            <a:solidFill>
              <a:srgbClr val="BFBFBF"/>
            </a:solidFill>
            <a:prstDash val="lgDash"/>
            <a:round/>
            <a:headEnd len="sm" w="sm" type="none"/>
            <a:tailEnd len="sm" w="sm" type="none"/>
          </a:ln>
        </p:spPr>
      </p:cxnSp>
      <p:sp>
        <p:nvSpPr>
          <p:cNvPr id="4004" name="Google Shape;4004;p162"/>
          <p:cNvSpPr/>
          <p:nvPr/>
        </p:nvSpPr>
        <p:spPr>
          <a:xfrm rot="10800000">
            <a:off x="10333248" y="1070242"/>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05" name="Google Shape;4005;p162"/>
          <p:cNvSpPr/>
          <p:nvPr/>
        </p:nvSpPr>
        <p:spPr>
          <a:xfrm rot="10800000">
            <a:off x="10333248"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06" name="Google Shape;4006;p162"/>
          <p:cNvSpPr/>
          <p:nvPr/>
        </p:nvSpPr>
        <p:spPr>
          <a:xfrm rot="10800000">
            <a:off x="4591343"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07" name="Google Shape;4007;p162"/>
          <p:cNvSpPr txBox="1"/>
          <p:nvPr>
            <p:ph idx="2" type="body"/>
          </p:nvPr>
        </p:nvSpPr>
        <p:spPr>
          <a:xfrm>
            <a:off x="948484" y="4385838"/>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08" name="Google Shape;4008;p162"/>
          <p:cNvSpPr txBox="1"/>
          <p:nvPr>
            <p:ph idx="3" type="body"/>
          </p:nvPr>
        </p:nvSpPr>
        <p:spPr>
          <a:xfrm>
            <a:off x="2440863" y="4385837"/>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09" name="Google Shape;4009;p162"/>
          <p:cNvSpPr txBox="1"/>
          <p:nvPr>
            <p:ph idx="4" type="body"/>
          </p:nvPr>
        </p:nvSpPr>
        <p:spPr>
          <a:xfrm>
            <a:off x="2440863" y="4965801"/>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10" name="Google Shape;4010;p162"/>
          <p:cNvSpPr txBox="1"/>
          <p:nvPr>
            <p:ph idx="5" type="body"/>
          </p:nvPr>
        </p:nvSpPr>
        <p:spPr>
          <a:xfrm>
            <a:off x="6699913" y="1666855"/>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11" name="Google Shape;4011;p162"/>
          <p:cNvSpPr txBox="1"/>
          <p:nvPr>
            <p:ph idx="6" type="body"/>
          </p:nvPr>
        </p:nvSpPr>
        <p:spPr>
          <a:xfrm>
            <a:off x="8192292" y="1666854"/>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12" name="Google Shape;4012;p162"/>
          <p:cNvSpPr txBox="1"/>
          <p:nvPr>
            <p:ph idx="7" type="body"/>
          </p:nvPr>
        </p:nvSpPr>
        <p:spPr>
          <a:xfrm>
            <a:off x="8192292" y="2246818"/>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13" name="Google Shape;4013;p162"/>
          <p:cNvSpPr txBox="1"/>
          <p:nvPr>
            <p:ph idx="8" type="body"/>
          </p:nvPr>
        </p:nvSpPr>
        <p:spPr>
          <a:xfrm>
            <a:off x="6677189" y="4370267"/>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14" name="Google Shape;4014;p162"/>
          <p:cNvSpPr txBox="1"/>
          <p:nvPr>
            <p:ph idx="9" type="body"/>
          </p:nvPr>
        </p:nvSpPr>
        <p:spPr>
          <a:xfrm>
            <a:off x="8169568" y="4370266"/>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15" name="Google Shape;4015;p162"/>
          <p:cNvSpPr txBox="1"/>
          <p:nvPr>
            <p:ph idx="13" type="body"/>
          </p:nvPr>
        </p:nvSpPr>
        <p:spPr>
          <a:xfrm>
            <a:off x="8169568" y="4950230"/>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16" name="Google Shape;4016;p162"/>
          <p:cNvSpPr txBox="1"/>
          <p:nvPr>
            <p:ph idx="14" type="body"/>
          </p:nvPr>
        </p:nvSpPr>
        <p:spPr>
          <a:xfrm>
            <a:off x="10948771" y="1206541"/>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17" name="Google Shape;4017;p162"/>
          <p:cNvSpPr txBox="1"/>
          <p:nvPr>
            <p:ph idx="15" type="body"/>
          </p:nvPr>
        </p:nvSpPr>
        <p:spPr>
          <a:xfrm>
            <a:off x="5200965" y="3977509"/>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18" name="Google Shape;4018;p162"/>
          <p:cNvSpPr txBox="1"/>
          <p:nvPr>
            <p:ph idx="16" type="body"/>
          </p:nvPr>
        </p:nvSpPr>
        <p:spPr>
          <a:xfrm>
            <a:off x="10954488" y="3971617"/>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Miscellaneous">
  <p:cSld name="8_Miscellaneous">
    <p:spTree>
      <p:nvGrpSpPr>
        <p:cNvPr id="4019" name="Shape 4019"/>
        <p:cNvGrpSpPr/>
        <p:nvPr/>
      </p:nvGrpSpPr>
      <p:grpSpPr>
        <a:xfrm>
          <a:off x="0" y="0"/>
          <a:ext cx="0" cy="0"/>
          <a:chOff x="0" y="0"/>
          <a:chExt cx="0" cy="0"/>
        </a:xfrm>
      </p:grpSpPr>
      <p:sp>
        <p:nvSpPr>
          <p:cNvPr id="4020" name="Google Shape;4020;p163"/>
          <p:cNvSpPr/>
          <p:nvPr>
            <p:ph idx="2" type="pic"/>
          </p:nvPr>
        </p:nvSpPr>
        <p:spPr>
          <a:xfrm>
            <a:off x="0" y="0"/>
            <a:ext cx="4986609" cy="6858000"/>
          </a:xfrm>
          <a:prstGeom prst="rect">
            <a:avLst/>
          </a:prstGeom>
          <a:solidFill>
            <a:schemeClr val="dk2">
              <a:alpha val="74901"/>
            </a:schemeClr>
          </a:solidFill>
          <a:ln>
            <a:noFill/>
          </a:ln>
        </p:spPr>
      </p:sp>
      <p:sp>
        <p:nvSpPr>
          <p:cNvPr id="4021" name="Google Shape;4021;p163"/>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22" name="Google Shape;4022;p163"/>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23" name="Google Shape;4023;p163"/>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4024" name="Google Shape;4024;p163"/>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4025" name="Google Shape;4025;p163"/>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4026" name="Google Shape;4026;p163"/>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4027" name="Google Shape;4027;p163"/>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28" name="Google Shape;4028;p163"/>
          <p:cNvSpPr txBox="1"/>
          <p:nvPr>
            <p:ph idx="3"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29" name="Google Shape;4029;p163"/>
          <p:cNvSpPr txBox="1"/>
          <p:nvPr>
            <p:ph idx="4"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30" name="Google Shape;4030;p163"/>
          <p:cNvSpPr txBox="1"/>
          <p:nvPr>
            <p:ph idx="5"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31" name="Google Shape;4031;p163"/>
          <p:cNvSpPr txBox="1"/>
          <p:nvPr>
            <p:ph idx="6"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32" name="Google Shape;4032;p163"/>
          <p:cNvSpPr txBox="1"/>
          <p:nvPr>
            <p:ph idx="7"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33" name="Google Shape;4033;p163"/>
          <p:cNvSpPr txBox="1"/>
          <p:nvPr>
            <p:ph idx="8"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34" name="Google Shape;4034;p163"/>
          <p:cNvSpPr txBox="1"/>
          <p:nvPr>
            <p:ph idx="9"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35" name="Google Shape;4035;p163"/>
          <p:cNvSpPr txBox="1"/>
          <p:nvPr>
            <p:ph idx="13"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36" name="Google Shape;4036;p163"/>
          <p:cNvSpPr txBox="1"/>
          <p:nvPr>
            <p:ph idx="14"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37" name="Google Shape;4037;p163"/>
          <p:cNvSpPr txBox="1"/>
          <p:nvPr>
            <p:ph idx="15"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38" name="Google Shape;4038;p163"/>
          <p:cNvSpPr txBox="1"/>
          <p:nvPr>
            <p:ph idx="16"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39" name="Google Shape;4039;p163"/>
          <p:cNvSpPr txBox="1"/>
          <p:nvPr>
            <p:ph type="ctrTitle"/>
          </p:nvPr>
        </p:nvSpPr>
        <p:spPr>
          <a:xfrm>
            <a:off x="5383446" y="233807"/>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Miscellaneous">
  <p:cSld name="9_Miscellaneous">
    <p:spTree>
      <p:nvGrpSpPr>
        <p:cNvPr id="4040" name="Shape 4040"/>
        <p:cNvGrpSpPr/>
        <p:nvPr/>
      </p:nvGrpSpPr>
      <p:grpSpPr>
        <a:xfrm>
          <a:off x="0" y="0"/>
          <a:ext cx="0" cy="0"/>
          <a:chOff x="0" y="0"/>
          <a:chExt cx="0" cy="0"/>
        </a:xfrm>
      </p:grpSpPr>
      <p:sp>
        <p:nvSpPr>
          <p:cNvPr id="4041" name="Google Shape;4041;p164"/>
          <p:cNvSpPr/>
          <p:nvPr/>
        </p:nvSpPr>
        <p:spPr>
          <a:xfrm>
            <a:off x="0" y="0"/>
            <a:ext cx="4986609"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42" name="Google Shape;4042;p164"/>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43" name="Google Shape;4043;p164"/>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44" name="Google Shape;4044;p164"/>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4045" name="Google Shape;4045;p164"/>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4046" name="Google Shape;4046;p164"/>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4047" name="Google Shape;4047;p164"/>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4048" name="Google Shape;4048;p164"/>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49" name="Google Shape;4049;p164"/>
          <p:cNvSpPr txBox="1"/>
          <p:nvPr>
            <p:ph idx="2"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0" name="Google Shape;4050;p164"/>
          <p:cNvSpPr txBox="1"/>
          <p:nvPr>
            <p:ph idx="3"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1" name="Google Shape;4051;p164"/>
          <p:cNvSpPr txBox="1"/>
          <p:nvPr>
            <p:ph idx="4"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2" name="Google Shape;4052;p164"/>
          <p:cNvSpPr txBox="1"/>
          <p:nvPr>
            <p:ph idx="5"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3" name="Google Shape;4053;p164"/>
          <p:cNvSpPr txBox="1"/>
          <p:nvPr>
            <p:ph idx="6"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4" name="Google Shape;4054;p164"/>
          <p:cNvSpPr txBox="1"/>
          <p:nvPr>
            <p:ph idx="7"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5" name="Google Shape;4055;p164"/>
          <p:cNvSpPr txBox="1"/>
          <p:nvPr>
            <p:ph idx="8"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6" name="Google Shape;4056;p164"/>
          <p:cNvSpPr txBox="1"/>
          <p:nvPr>
            <p:ph idx="9"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7" name="Google Shape;4057;p164"/>
          <p:cNvSpPr txBox="1"/>
          <p:nvPr>
            <p:ph idx="13"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8" name="Google Shape;4058;p164"/>
          <p:cNvSpPr txBox="1"/>
          <p:nvPr>
            <p:ph idx="14"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9" name="Google Shape;4059;p164"/>
          <p:cNvSpPr txBox="1"/>
          <p:nvPr>
            <p:ph idx="15"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60" name="Google Shape;4060;p164"/>
          <p:cNvSpPr txBox="1"/>
          <p:nvPr/>
        </p:nvSpPr>
        <p:spPr>
          <a:xfrm>
            <a:off x="360000" y="308292"/>
            <a:ext cx="4151040" cy="9848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3200"/>
              <a:buFont typeface="Barlow Medium"/>
              <a:buNone/>
            </a:pPr>
            <a:r>
              <a:rPr b="1" lang="en-US" sz="3200">
                <a:solidFill>
                  <a:schemeClr val="lt1"/>
                </a:solidFill>
                <a:latin typeface="Barlow Medium"/>
                <a:ea typeface="Barlow Medium"/>
                <a:cs typeface="Barlow Medium"/>
                <a:sym typeface="Barlow Medium"/>
              </a:rPr>
              <a:t>Click to edit Master title style</a:t>
            </a:r>
            <a:endParaRPr b="1" sz="3200">
              <a:solidFill>
                <a:schemeClr val="lt1"/>
              </a:solidFill>
              <a:latin typeface="Barlow Medium"/>
              <a:ea typeface="Barlow Medium"/>
              <a:cs typeface="Barlow Medium"/>
              <a:sym typeface="Barlow Medium"/>
            </a:endParaRPr>
          </a:p>
        </p:txBody>
      </p:sp>
      <p:sp>
        <p:nvSpPr>
          <p:cNvPr id="4061" name="Google Shape;4061;p164"/>
          <p:cNvSpPr txBox="1"/>
          <p:nvPr>
            <p:ph idx="16" type="body"/>
          </p:nvPr>
        </p:nvSpPr>
        <p:spPr>
          <a:xfrm>
            <a:off x="360000" y="1687402"/>
            <a:ext cx="4262800" cy="374808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Q&amp;A">
    <p:bg>
      <p:bgPr>
        <a:gradFill>
          <a:gsLst>
            <a:gs pos="0">
              <a:schemeClr val="accent1"/>
            </a:gs>
            <a:gs pos="100000">
              <a:schemeClr val="dk2"/>
            </a:gs>
          </a:gsLst>
          <a:lin ang="5400000" scaled="0"/>
        </a:gradFill>
      </p:bgPr>
    </p:bg>
    <p:spTree>
      <p:nvGrpSpPr>
        <p:cNvPr id="4062" name="Shape 4062"/>
        <p:cNvGrpSpPr/>
        <p:nvPr/>
      </p:nvGrpSpPr>
      <p:grpSpPr>
        <a:xfrm>
          <a:off x="0" y="0"/>
          <a:ext cx="0" cy="0"/>
          <a:chOff x="0" y="0"/>
          <a:chExt cx="0" cy="0"/>
        </a:xfrm>
      </p:grpSpPr>
      <p:sp>
        <p:nvSpPr>
          <p:cNvPr id="4063" name="Google Shape;4063;p165"/>
          <p:cNvSpPr/>
          <p:nvPr/>
        </p:nvSpPr>
        <p:spPr>
          <a:xfrm rot="10800000">
            <a:off x="5321096" y="-1"/>
            <a:ext cx="4348468" cy="5021943"/>
          </a:xfrm>
          <a:prstGeom prst="triangle">
            <a:avLst>
              <a:gd fmla="val 50000" name="adj"/>
            </a:avLst>
          </a:prstGeom>
          <a:gradFill>
            <a:gsLst>
              <a:gs pos="0">
                <a:srgbClr val="BF2026"/>
              </a:gs>
              <a:gs pos="50000">
                <a:srgbClr val="F2672A"/>
              </a:gs>
              <a:gs pos="100000">
                <a:srgbClr val="F68721">
                  <a:alpha val="8745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4064" name="Google Shape;4064;p165"/>
          <p:cNvGrpSpPr/>
          <p:nvPr/>
        </p:nvGrpSpPr>
        <p:grpSpPr>
          <a:xfrm>
            <a:off x="715600" y="2098526"/>
            <a:ext cx="6096000" cy="1723549"/>
            <a:chOff x="715600" y="2205347"/>
            <a:chExt cx="6096000" cy="1723549"/>
          </a:xfrm>
        </p:grpSpPr>
        <p:sp>
          <p:nvSpPr>
            <p:cNvPr id="4065" name="Google Shape;4065;p165"/>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Q &amp; A</a:t>
              </a:r>
              <a:endParaRPr b="1" i="0" sz="8800" u="none" cap="none" strike="noStrike">
                <a:solidFill>
                  <a:srgbClr val="FFFFFF"/>
                </a:solidFill>
                <a:latin typeface="Barlow"/>
                <a:ea typeface="Barlow"/>
                <a:cs typeface="Barlow"/>
                <a:sym typeface="Barlow"/>
              </a:endParaRPr>
            </a:p>
          </p:txBody>
        </p:sp>
        <p:sp>
          <p:nvSpPr>
            <p:cNvPr id="4066" name="Google Shape;4066;p165"/>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b="0" i="0" sz="1800" u="none" cap="none" strike="noStrike">
                <a:solidFill>
                  <a:srgbClr val="FFFFFF"/>
                </a:solidFill>
                <a:latin typeface="Barlow"/>
                <a:ea typeface="Barlow"/>
                <a:cs typeface="Barlow"/>
                <a:sym typeface="Barlow"/>
              </a:endParaRPr>
            </a:p>
          </p:txBody>
        </p:sp>
      </p:grpSp>
      <p:grpSp>
        <p:nvGrpSpPr>
          <p:cNvPr id="4067" name="Google Shape;4067;p165"/>
          <p:cNvGrpSpPr/>
          <p:nvPr/>
        </p:nvGrpSpPr>
        <p:grpSpPr>
          <a:xfrm>
            <a:off x="647700" y="5924400"/>
            <a:ext cx="1951864" cy="324000"/>
            <a:chOff x="3753875" y="6160946"/>
            <a:chExt cx="1951864" cy="324000"/>
          </a:xfrm>
        </p:grpSpPr>
        <p:pic>
          <p:nvPicPr>
            <p:cNvPr id="4068" name="Google Shape;4068;p165">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4069" name="Google Shape;4069;p165">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4070" name="Google Shape;4070;p165">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4071" name="Google Shape;4071;p165">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4072" name="Google Shape;4072;p165">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4073" name="Google Shape;4073;p165">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4074" name="Google Shape;4074;p165"/>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4075" name="Google Shape;4075;p165"/>
          <p:cNvSpPr/>
          <p:nvPr>
            <p:ph idx="2" type="pic"/>
          </p:nvPr>
        </p:nvSpPr>
        <p:spPr>
          <a:xfrm>
            <a:off x="5168900" y="341313"/>
            <a:ext cx="4694238" cy="6516687"/>
          </a:xfrm>
          <a:prstGeom prst="rect">
            <a:avLst/>
          </a:prstGeom>
          <a:noFill/>
          <a:ln>
            <a:noFill/>
          </a:ln>
        </p:spPr>
      </p:sp>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bg>
      <p:bgPr>
        <a:gradFill>
          <a:gsLst>
            <a:gs pos="0">
              <a:schemeClr val="accent1"/>
            </a:gs>
            <a:gs pos="100000">
              <a:schemeClr val="dk2"/>
            </a:gs>
          </a:gsLst>
          <a:lin ang="5400000" scaled="0"/>
        </a:gradFill>
      </p:bgPr>
    </p:bg>
    <p:spTree>
      <p:nvGrpSpPr>
        <p:cNvPr id="4076" name="Shape 4076"/>
        <p:cNvGrpSpPr/>
        <p:nvPr/>
      </p:nvGrpSpPr>
      <p:grpSpPr>
        <a:xfrm>
          <a:off x="0" y="0"/>
          <a:ext cx="0" cy="0"/>
          <a:chOff x="0" y="0"/>
          <a:chExt cx="0" cy="0"/>
        </a:xfrm>
      </p:grpSpPr>
      <p:grpSp>
        <p:nvGrpSpPr>
          <p:cNvPr id="4077" name="Google Shape;4077;p166"/>
          <p:cNvGrpSpPr/>
          <p:nvPr/>
        </p:nvGrpSpPr>
        <p:grpSpPr>
          <a:xfrm>
            <a:off x="715600" y="2098526"/>
            <a:ext cx="6096000" cy="1723549"/>
            <a:chOff x="715600" y="2205347"/>
            <a:chExt cx="6096000" cy="1723549"/>
          </a:xfrm>
        </p:grpSpPr>
        <p:sp>
          <p:nvSpPr>
            <p:cNvPr id="4078" name="Google Shape;4078;p166"/>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THANK YOU</a:t>
              </a:r>
              <a:endParaRPr b="1" i="0" sz="8800" u="none" cap="none" strike="noStrike">
                <a:solidFill>
                  <a:srgbClr val="FFFFFF"/>
                </a:solidFill>
                <a:latin typeface="Barlow"/>
                <a:ea typeface="Barlow"/>
                <a:cs typeface="Barlow"/>
                <a:sym typeface="Barlow"/>
              </a:endParaRPr>
            </a:p>
          </p:txBody>
        </p:sp>
        <p:sp>
          <p:nvSpPr>
            <p:cNvPr id="4079" name="Google Shape;4079;p166"/>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b="0" i="0" sz="1800" u="none" cap="none" strike="noStrike">
                <a:solidFill>
                  <a:srgbClr val="FFFFFF"/>
                </a:solidFill>
                <a:latin typeface="Barlow"/>
                <a:ea typeface="Barlow"/>
                <a:cs typeface="Barlow"/>
                <a:sym typeface="Barlow"/>
              </a:endParaRPr>
            </a:p>
          </p:txBody>
        </p:sp>
      </p:grpSp>
      <p:grpSp>
        <p:nvGrpSpPr>
          <p:cNvPr id="4080" name="Google Shape;4080;p166"/>
          <p:cNvGrpSpPr/>
          <p:nvPr/>
        </p:nvGrpSpPr>
        <p:grpSpPr>
          <a:xfrm>
            <a:off x="647700" y="5924400"/>
            <a:ext cx="1951864" cy="324000"/>
            <a:chOff x="3753875" y="6160946"/>
            <a:chExt cx="1951864" cy="324000"/>
          </a:xfrm>
        </p:grpSpPr>
        <p:pic>
          <p:nvPicPr>
            <p:cNvPr id="4081" name="Google Shape;4081;p166">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4082" name="Google Shape;4082;p166">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4083" name="Google Shape;4083;p166">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4084" name="Google Shape;4084;p166">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4085" name="Google Shape;4085;p166">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4086" name="Google Shape;4086;p166">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4087" name="Google Shape;4087;p166"/>
          <p:cNvSpPr/>
          <p:nvPr>
            <p:ph idx="2" type="pic"/>
          </p:nvPr>
        </p:nvSpPr>
        <p:spPr>
          <a:xfrm>
            <a:off x="4627563" y="0"/>
            <a:ext cx="7564437" cy="6858000"/>
          </a:xfrm>
          <a:prstGeom prst="rect">
            <a:avLst/>
          </a:prstGeom>
          <a:noFill/>
          <a:ln>
            <a:noFill/>
          </a:ln>
        </p:spPr>
      </p:sp>
      <p:sp>
        <p:nvSpPr>
          <p:cNvPr id="4088" name="Google Shape;4088;p166"/>
          <p:cNvSpPr/>
          <p:nvPr/>
        </p:nvSpPr>
        <p:spPr>
          <a:xfrm>
            <a:off x="4627900"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solidFill>
            <a:srgbClr val="FCE1D4">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bg>
      <p:bgPr>
        <a:gradFill>
          <a:gsLst>
            <a:gs pos="0">
              <a:srgbClr val="BF2026"/>
            </a:gs>
            <a:gs pos="100000">
              <a:srgbClr val="F2672A"/>
            </a:gs>
          </a:gsLst>
          <a:lin ang="16200000" scaled="0"/>
        </a:gradFill>
      </p:bgPr>
    </p:bg>
    <p:spTree>
      <p:nvGrpSpPr>
        <p:cNvPr id="4089" name="Shape 4089"/>
        <p:cNvGrpSpPr/>
        <p:nvPr/>
      </p:nvGrpSpPr>
      <p:grpSpPr>
        <a:xfrm>
          <a:off x="0" y="0"/>
          <a:ext cx="0" cy="0"/>
          <a:chOff x="0" y="0"/>
          <a:chExt cx="0" cy="0"/>
        </a:xfrm>
      </p:grpSpPr>
      <p:sp>
        <p:nvSpPr>
          <p:cNvPr id="4090" name="Google Shape;4090;p167"/>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C32626">
              <a:alpha val="37647"/>
            </a:srgbClr>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4091" name="Google Shape;4091;p167"/>
          <p:cNvSpPr txBox="1"/>
          <p:nvPr>
            <p:ph idx="1" type="body"/>
          </p:nvPr>
        </p:nvSpPr>
        <p:spPr>
          <a:xfrm>
            <a:off x="2769498" y="4425953"/>
            <a:ext cx="7599363" cy="66363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3200"/>
              <a:buNone/>
              <a:defRPr sz="3200">
                <a:solidFill>
                  <a:schemeClr val="lt1"/>
                </a:solidFill>
                <a:latin typeface="Barlow"/>
                <a:ea typeface="Barlow"/>
                <a:cs typeface="Barlow"/>
                <a:sym typeface="Barlow"/>
              </a:defRPr>
            </a:lvl1pPr>
            <a:lvl2pPr indent="-647700" lvl="1" marL="914400" algn="l">
              <a:lnSpc>
                <a:spcPct val="90000"/>
              </a:lnSpc>
              <a:spcBef>
                <a:spcPts val="500"/>
              </a:spcBef>
              <a:spcAft>
                <a:spcPts val="0"/>
              </a:spcAft>
              <a:buClr>
                <a:schemeClr val="lt1"/>
              </a:buClr>
              <a:buSzPts val="6600"/>
              <a:buChar char="•"/>
              <a:defRPr sz="6600">
                <a:solidFill>
                  <a:schemeClr val="lt1"/>
                </a:solidFill>
                <a:latin typeface="Barlow"/>
                <a:ea typeface="Barlow"/>
                <a:cs typeface="Barlow"/>
                <a:sym typeface="Barlow"/>
              </a:defRPr>
            </a:lvl2pPr>
            <a:lvl3pPr indent="-647700" lvl="2" marL="1371600" algn="l">
              <a:lnSpc>
                <a:spcPct val="90000"/>
              </a:lnSpc>
              <a:spcBef>
                <a:spcPts val="500"/>
              </a:spcBef>
              <a:spcAft>
                <a:spcPts val="0"/>
              </a:spcAft>
              <a:buClr>
                <a:schemeClr val="lt1"/>
              </a:buClr>
              <a:buSzPts val="6600"/>
              <a:buChar char="•"/>
              <a:defRPr sz="6600">
                <a:solidFill>
                  <a:schemeClr val="lt1"/>
                </a:solidFill>
                <a:latin typeface="Barlow"/>
                <a:ea typeface="Barlow"/>
                <a:cs typeface="Barlow"/>
                <a:sym typeface="Barlow"/>
              </a:defRPr>
            </a:lvl3pPr>
            <a:lvl4pPr indent="-647700" lvl="3" marL="1828800" algn="l">
              <a:lnSpc>
                <a:spcPct val="90000"/>
              </a:lnSpc>
              <a:spcBef>
                <a:spcPts val="500"/>
              </a:spcBef>
              <a:spcAft>
                <a:spcPts val="0"/>
              </a:spcAft>
              <a:buClr>
                <a:schemeClr val="lt1"/>
              </a:buClr>
              <a:buSzPts val="6600"/>
              <a:buChar char="•"/>
              <a:defRPr sz="6600">
                <a:solidFill>
                  <a:schemeClr val="lt1"/>
                </a:solidFill>
                <a:latin typeface="Barlow"/>
                <a:ea typeface="Barlow"/>
                <a:cs typeface="Barlow"/>
                <a:sym typeface="Barlow"/>
              </a:defRPr>
            </a:lvl4pPr>
            <a:lvl5pPr indent="-647700" lvl="4" marL="2286000" algn="l">
              <a:lnSpc>
                <a:spcPct val="90000"/>
              </a:lnSpc>
              <a:spcBef>
                <a:spcPts val="500"/>
              </a:spcBef>
              <a:spcAft>
                <a:spcPts val="0"/>
              </a:spcAft>
              <a:buClr>
                <a:schemeClr val="lt1"/>
              </a:buClr>
              <a:buSzPts val="6600"/>
              <a:buChar char="•"/>
              <a:defRPr sz="6600">
                <a:solidFill>
                  <a:schemeClr val="lt1"/>
                </a:solidFill>
                <a:latin typeface="Barlow"/>
                <a:ea typeface="Barlow"/>
                <a:cs typeface="Barlow"/>
                <a:sym typeface="Barlow"/>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92" name="Google Shape;4092;p167"/>
          <p:cNvSpPr txBox="1"/>
          <p:nvPr>
            <p:ph idx="2" type="body"/>
          </p:nvPr>
        </p:nvSpPr>
        <p:spPr>
          <a:xfrm>
            <a:off x="2605595" y="1993906"/>
            <a:ext cx="7599363" cy="66363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0"/>
              </a:spcBef>
              <a:spcAft>
                <a:spcPts val="0"/>
              </a:spcAft>
              <a:buClr>
                <a:schemeClr val="lt1"/>
              </a:buClr>
              <a:buSzPts val="6600"/>
              <a:buNone/>
              <a:defRPr sz="6600">
                <a:solidFill>
                  <a:schemeClr val="lt1"/>
                </a:solidFill>
                <a:latin typeface="Barlow"/>
                <a:ea typeface="Barlow"/>
                <a:cs typeface="Barlow"/>
                <a:sym typeface="Barlow"/>
              </a:defRPr>
            </a:lvl1pPr>
            <a:lvl2pPr indent="-647700" lvl="1" marL="914400" algn="l">
              <a:lnSpc>
                <a:spcPct val="90000"/>
              </a:lnSpc>
              <a:spcBef>
                <a:spcPts val="500"/>
              </a:spcBef>
              <a:spcAft>
                <a:spcPts val="0"/>
              </a:spcAft>
              <a:buClr>
                <a:schemeClr val="lt1"/>
              </a:buClr>
              <a:buSzPts val="6600"/>
              <a:buChar char="•"/>
              <a:defRPr sz="6600">
                <a:solidFill>
                  <a:schemeClr val="lt1"/>
                </a:solidFill>
                <a:latin typeface="Barlow"/>
                <a:ea typeface="Barlow"/>
                <a:cs typeface="Barlow"/>
                <a:sym typeface="Barlow"/>
              </a:defRPr>
            </a:lvl2pPr>
            <a:lvl3pPr indent="-647700" lvl="2" marL="1371600" algn="l">
              <a:lnSpc>
                <a:spcPct val="90000"/>
              </a:lnSpc>
              <a:spcBef>
                <a:spcPts val="500"/>
              </a:spcBef>
              <a:spcAft>
                <a:spcPts val="0"/>
              </a:spcAft>
              <a:buClr>
                <a:schemeClr val="lt1"/>
              </a:buClr>
              <a:buSzPts val="6600"/>
              <a:buChar char="•"/>
              <a:defRPr sz="6600">
                <a:solidFill>
                  <a:schemeClr val="lt1"/>
                </a:solidFill>
                <a:latin typeface="Barlow"/>
                <a:ea typeface="Barlow"/>
                <a:cs typeface="Barlow"/>
                <a:sym typeface="Barlow"/>
              </a:defRPr>
            </a:lvl3pPr>
            <a:lvl4pPr indent="-647700" lvl="3" marL="1828800" algn="l">
              <a:lnSpc>
                <a:spcPct val="90000"/>
              </a:lnSpc>
              <a:spcBef>
                <a:spcPts val="500"/>
              </a:spcBef>
              <a:spcAft>
                <a:spcPts val="0"/>
              </a:spcAft>
              <a:buClr>
                <a:schemeClr val="lt1"/>
              </a:buClr>
              <a:buSzPts val="6600"/>
              <a:buChar char="•"/>
              <a:defRPr sz="6600">
                <a:solidFill>
                  <a:schemeClr val="lt1"/>
                </a:solidFill>
                <a:latin typeface="Barlow"/>
                <a:ea typeface="Barlow"/>
                <a:cs typeface="Barlow"/>
                <a:sym typeface="Barlow"/>
              </a:defRPr>
            </a:lvl4pPr>
            <a:lvl5pPr indent="-647700" lvl="4" marL="2286000" algn="l">
              <a:lnSpc>
                <a:spcPct val="90000"/>
              </a:lnSpc>
              <a:spcBef>
                <a:spcPts val="500"/>
              </a:spcBef>
              <a:spcAft>
                <a:spcPts val="0"/>
              </a:spcAft>
              <a:buClr>
                <a:schemeClr val="lt1"/>
              </a:buClr>
              <a:buSzPts val="6600"/>
              <a:buChar char="•"/>
              <a:defRPr sz="6600">
                <a:solidFill>
                  <a:schemeClr val="lt1"/>
                </a:solidFill>
                <a:latin typeface="Barlow"/>
                <a:ea typeface="Barlow"/>
                <a:cs typeface="Barlow"/>
                <a:sym typeface="Barlow"/>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243" name="Shape 243"/>
        <p:cNvGrpSpPr/>
        <p:nvPr/>
      </p:nvGrpSpPr>
      <p:grpSpPr>
        <a:xfrm>
          <a:off x="0" y="0"/>
          <a:ext cx="0" cy="0"/>
          <a:chOff x="0" y="0"/>
          <a:chExt cx="0" cy="0"/>
        </a:xfrm>
      </p:grpSpPr>
      <p:sp>
        <p:nvSpPr>
          <p:cNvPr id="244" name="Google Shape;244;p71"/>
          <p:cNvSpPr/>
          <p:nvPr>
            <p:ph idx="2" type="pic"/>
          </p:nvPr>
        </p:nvSpPr>
        <p:spPr>
          <a:xfrm>
            <a:off x="380974" y="374463"/>
            <a:ext cx="8280000" cy="6120000"/>
          </a:xfrm>
          <a:prstGeom prst="rect">
            <a:avLst/>
          </a:prstGeom>
          <a:noFill/>
          <a:ln>
            <a:noFill/>
          </a:ln>
        </p:spPr>
      </p:sp>
      <p:sp>
        <p:nvSpPr>
          <p:cNvPr id="245" name="Google Shape;245;p71"/>
          <p:cNvSpPr txBox="1"/>
          <p:nvPr>
            <p:ph idx="1" type="subTitle"/>
          </p:nvPr>
        </p:nvSpPr>
        <p:spPr>
          <a:xfrm>
            <a:off x="8928000" y="374749"/>
            <a:ext cx="2880000" cy="720000"/>
          </a:xfrm>
          <a:prstGeom prst="rect">
            <a:avLst/>
          </a:prstGeom>
          <a:noFill/>
          <a:ln>
            <a:noFill/>
          </a:ln>
        </p:spPr>
        <p:txBody>
          <a:bodyPr anchorCtr="0" anchor="ctr" bIns="0" lIns="91425" spcFirstLastPara="1" rIns="91425" wrap="square" tIns="45700">
            <a:spAutoFit/>
          </a:bodyPr>
          <a:lstStyle>
            <a:lvl1pPr lvl="0" algn="l">
              <a:lnSpc>
                <a:spcPct val="100000"/>
              </a:lnSpc>
              <a:spcBef>
                <a:spcPts val="1000"/>
              </a:spcBef>
              <a:spcAft>
                <a:spcPts val="0"/>
              </a:spcAft>
              <a:buClr>
                <a:schemeClr val="dk1"/>
              </a:buClr>
              <a:buSzPts val="1800"/>
              <a:buNone/>
              <a:defRPr sz="18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6" name="Google Shape;246;p71"/>
          <p:cNvSpPr txBox="1"/>
          <p:nvPr>
            <p:ph idx="3" type="body"/>
          </p:nvPr>
        </p:nvSpPr>
        <p:spPr>
          <a:xfrm>
            <a:off x="8928000" y="2520000"/>
            <a:ext cx="2880000" cy="39600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000"/>
              </a:spcBef>
              <a:spcAft>
                <a:spcPts val="0"/>
              </a:spcAft>
              <a:buClr>
                <a:schemeClr val="dk1"/>
              </a:buClr>
              <a:buSzPts val="1200"/>
              <a:buNone/>
              <a:defRPr sz="1200">
                <a:solidFill>
                  <a:schemeClr val="dk1"/>
                </a:solidFill>
              </a:defRPr>
            </a:lvl1pPr>
            <a:lvl2pPr indent="-381000" lvl="1" marL="914400" algn="l">
              <a:lnSpc>
                <a:spcPct val="90000"/>
              </a:lnSpc>
              <a:spcBef>
                <a:spcPts val="500"/>
              </a:spcBef>
              <a:spcAft>
                <a:spcPts val="0"/>
              </a:spcAft>
              <a:buClr>
                <a:srgbClr val="8D8B8D"/>
              </a:buClr>
              <a:buSzPts val="2400"/>
              <a:buChar char="•"/>
              <a:defRPr>
                <a:solidFill>
                  <a:srgbClr val="8D8B8D"/>
                </a:solidFill>
              </a:defRPr>
            </a:lvl2pPr>
            <a:lvl3pPr indent="-355600" lvl="2" marL="1371600" algn="l">
              <a:lnSpc>
                <a:spcPct val="90000"/>
              </a:lnSpc>
              <a:spcBef>
                <a:spcPts val="500"/>
              </a:spcBef>
              <a:spcAft>
                <a:spcPts val="0"/>
              </a:spcAft>
              <a:buClr>
                <a:srgbClr val="8D8B8D"/>
              </a:buClr>
              <a:buSzPts val="2000"/>
              <a:buChar char="•"/>
              <a:defRPr>
                <a:solidFill>
                  <a:srgbClr val="8D8B8D"/>
                </a:solidFill>
              </a:defRPr>
            </a:lvl3pPr>
            <a:lvl4pPr indent="-342900" lvl="3" marL="1828800" algn="l">
              <a:lnSpc>
                <a:spcPct val="90000"/>
              </a:lnSpc>
              <a:spcBef>
                <a:spcPts val="500"/>
              </a:spcBef>
              <a:spcAft>
                <a:spcPts val="0"/>
              </a:spcAft>
              <a:buClr>
                <a:srgbClr val="8D8B8D"/>
              </a:buClr>
              <a:buSzPts val="1800"/>
              <a:buChar char="•"/>
              <a:defRPr>
                <a:solidFill>
                  <a:srgbClr val="8D8B8D"/>
                </a:solidFill>
              </a:defRPr>
            </a:lvl4pPr>
            <a:lvl5pPr indent="-342900" lvl="4" marL="2286000" algn="l">
              <a:lnSpc>
                <a:spcPct val="90000"/>
              </a:lnSpc>
              <a:spcBef>
                <a:spcPts val="500"/>
              </a:spcBef>
              <a:spcAft>
                <a:spcPts val="0"/>
              </a:spcAft>
              <a:buClr>
                <a:srgbClr val="8D8B8D"/>
              </a:buClr>
              <a:buSzPts val="1800"/>
              <a:buChar char="•"/>
              <a:defRPr>
                <a:solidFill>
                  <a:srgbClr val="8D8B8D"/>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 name="Google Shape;247;p71"/>
          <p:cNvSpPr/>
          <p:nvPr/>
        </p:nvSpPr>
        <p:spPr>
          <a:xfrm>
            <a:off x="8928000" y="1124014"/>
            <a:ext cx="2916000" cy="55439"/>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48" name="Google Shape;248;p71"/>
          <p:cNvPicPr preferRelativeResize="0"/>
          <p:nvPr/>
        </p:nvPicPr>
        <p:blipFill rotWithShape="1">
          <a:blip r:embed="rId2">
            <a:alphaModFix/>
          </a:blip>
          <a:srcRect b="0" l="0" r="0" t="0"/>
          <a:stretch/>
        </p:blipFill>
        <p:spPr>
          <a:xfrm>
            <a:off x="371475" y="3032604"/>
            <a:ext cx="2212338" cy="3461859"/>
          </a:xfrm>
          <a:prstGeom prst="rect">
            <a:avLst/>
          </a:prstGeom>
          <a:noFill/>
          <a:ln>
            <a:noFill/>
          </a:ln>
        </p:spPr>
      </p:pic>
      <p:sp>
        <p:nvSpPr>
          <p:cNvPr id="249" name="Google Shape;249;p71"/>
          <p:cNvSpPr txBox="1"/>
          <p:nvPr>
            <p:ph type="ctrTitle"/>
          </p:nvPr>
        </p:nvSpPr>
        <p:spPr>
          <a:xfrm>
            <a:off x="7128000" y="1296000"/>
            <a:ext cx="4687415" cy="1087081"/>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3000"/>
              <a:buFont typeface="Barlow Medium"/>
              <a:buNone/>
              <a:defRPr sz="3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bg>
      <p:bgPr>
        <a:gradFill>
          <a:gsLst>
            <a:gs pos="0">
              <a:srgbClr val="BF2026"/>
            </a:gs>
            <a:gs pos="100000">
              <a:srgbClr val="F2672A"/>
            </a:gs>
          </a:gsLst>
          <a:lin ang="16200000" scaled="0"/>
        </a:gradFill>
      </p:bgPr>
    </p:bg>
    <p:spTree>
      <p:nvGrpSpPr>
        <p:cNvPr id="4093" name="Shape 4093"/>
        <p:cNvGrpSpPr/>
        <p:nvPr/>
      </p:nvGrpSpPr>
      <p:grpSpPr>
        <a:xfrm>
          <a:off x="0" y="0"/>
          <a:ext cx="0" cy="0"/>
          <a:chOff x="0" y="0"/>
          <a:chExt cx="0" cy="0"/>
        </a:xfrm>
      </p:grpSpPr>
      <p:sp>
        <p:nvSpPr>
          <p:cNvPr id="4094" name="Google Shape;4094;p168"/>
          <p:cNvSpPr txBox="1"/>
          <p:nvPr>
            <p:ph type="title"/>
          </p:nvPr>
        </p:nvSpPr>
        <p:spPr>
          <a:xfrm>
            <a:off x="695324" y="376339"/>
            <a:ext cx="10515600" cy="86353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4000"/>
              <a:buFont typeface="Barlow"/>
              <a:buNone/>
              <a:defRPr b="0" i="0" sz="4000" u="none" cap="none" strike="noStrike">
                <a:solidFill>
                  <a:srgbClr val="FFFFFF"/>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95" name="Google Shape;4095;p168"/>
          <p:cNvSpPr/>
          <p:nvPr/>
        </p:nvSpPr>
        <p:spPr>
          <a:xfrm>
            <a:off x="4627900" y="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250" name="Shape 250"/>
        <p:cNvGrpSpPr/>
        <p:nvPr/>
      </p:nvGrpSpPr>
      <p:grpSpPr>
        <a:xfrm>
          <a:off x="0" y="0"/>
          <a:ext cx="0" cy="0"/>
          <a:chOff x="0" y="0"/>
          <a:chExt cx="0" cy="0"/>
        </a:xfrm>
      </p:grpSpPr>
      <p:sp>
        <p:nvSpPr>
          <p:cNvPr id="251" name="Google Shape;251;p72"/>
          <p:cNvSpPr/>
          <p:nvPr>
            <p:ph idx="2" type="pic"/>
          </p:nvPr>
        </p:nvSpPr>
        <p:spPr>
          <a:xfrm>
            <a:off x="360000" y="360000"/>
            <a:ext cx="11484000" cy="6120000"/>
          </a:xfrm>
          <a:prstGeom prst="rect">
            <a:avLst/>
          </a:prstGeom>
          <a:noFill/>
          <a:ln>
            <a:noFill/>
          </a:ln>
        </p:spPr>
      </p:sp>
      <p:sp>
        <p:nvSpPr>
          <p:cNvPr id="252" name="Google Shape;252;p72"/>
          <p:cNvSpPr txBox="1"/>
          <p:nvPr>
            <p:ph idx="1" type="subTitle"/>
          </p:nvPr>
        </p:nvSpPr>
        <p:spPr>
          <a:xfrm>
            <a:off x="2891246" y="4512763"/>
            <a:ext cx="8904069" cy="1980000"/>
          </a:xfrm>
          <a:prstGeom prst="rect">
            <a:avLst/>
          </a:prstGeom>
          <a:noFill/>
          <a:ln>
            <a:noFill/>
          </a:ln>
        </p:spPr>
        <p:txBody>
          <a:bodyPr anchorCtr="0" anchor="t" bIns="0" lIns="91425" spcFirstLastPara="1" rIns="91425" wrap="square" tIns="45700">
            <a:noAutofit/>
          </a:bodyPr>
          <a:lstStyle>
            <a:lvl1pPr lvl="0" algn="l">
              <a:lnSpc>
                <a:spcPct val="100000"/>
              </a:lnSpc>
              <a:spcBef>
                <a:spcPts val="1000"/>
              </a:spcBef>
              <a:spcAft>
                <a:spcPts val="0"/>
              </a:spcAft>
              <a:buClr>
                <a:schemeClr val="dk1"/>
              </a:buClr>
              <a:buSzPts val="3600"/>
              <a:buNone/>
              <a:defRPr sz="36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53" name="Google Shape;253;p72"/>
          <p:cNvSpPr txBox="1"/>
          <p:nvPr>
            <p:ph type="ctrTitle"/>
          </p:nvPr>
        </p:nvSpPr>
        <p:spPr>
          <a:xfrm>
            <a:off x="825111" y="1087382"/>
            <a:ext cx="6568466" cy="108708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54" name="Google Shape;254;p72"/>
          <p:cNvPicPr preferRelativeResize="0"/>
          <p:nvPr/>
        </p:nvPicPr>
        <p:blipFill rotWithShape="1">
          <a:blip r:embed="rId2">
            <a:alphaModFix/>
          </a:blip>
          <a:srcRect b="0" l="0" r="0" t="0"/>
          <a:stretch/>
        </p:blipFill>
        <p:spPr>
          <a:xfrm>
            <a:off x="361315" y="3032604"/>
            <a:ext cx="2212338" cy="346185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p:cSld name="1_Divider Slide">
    <p:bg>
      <p:bgPr>
        <a:gradFill>
          <a:gsLst>
            <a:gs pos="0">
              <a:srgbClr val="8F171C"/>
            </a:gs>
            <a:gs pos="100000">
              <a:schemeClr val="dk2"/>
            </a:gs>
          </a:gsLst>
          <a:lin ang="5400000" scaled="0"/>
        </a:gradFill>
      </p:bgPr>
    </p:bg>
    <p:spTree>
      <p:nvGrpSpPr>
        <p:cNvPr id="255" name="Shape 255"/>
        <p:cNvGrpSpPr/>
        <p:nvPr/>
      </p:nvGrpSpPr>
      <p:grpSpPr>
        <a:xfrm>
          <a:off x="0" y="0"/>
          <a:ext cx="0" cy="0"/>
          <a:chOff x="0" y="0"/>
          <a:chExt cx="0" cy="0"/>
        </a:xfrm>
      </p:grpSpPr>
      <p:sp>
        <p:nvSpPr>
          <p:cNvPr id="256" name="Google Shape;256;p73"/>
          <p:cNvSpPr/>
          <p:nvPr/>
        </p:nvSpPr>
        <p:spPr>
          <a:xfrm>
            <a:off x="0" y="0"/>
            <a:ext cx="12192000" cy="6853555"/>
          </a:xfrm>
          <a:prstGeom prst="rect">
            <a:avLst/>
          </a:pr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57" name="Google Shape;257;p73"/>
          <p:cNvPicPr preferRelativeResize="0"/>
          <p:nvPr/>
        </p:nvPicPr>
        <p:blipFill rotWithShape="1">
          <a:blip r:embed="rId2">
            <a:alphaModFix/>
          </a:blip>
          <a:srcRect b="0" l="0" r="0" t="0"/>
          <a:stretch/>
        </p:blipFill>
        <p:spPr>
          <a:xfrm>
            <a:off x="-21460" y="14778"/>
            <a:ext cx="4384738" cy="6861222"/>
          </a:xfrm>
          <a:prstGeom prst="rect">
            <a:avLst/>
          </a:prstGeom>
          <a:noFill/>
          <a:ln>
            <a:noFill/>
          </a:ln>
        </p:spPr>
      </p:pic>
      <p:sp>
        <p:nvSpPr>
          <p:cNvPr id="258" name="Google Shape;258;p73"/>
          <p:cNvSpPr txBox="1"/>
          <p:nvPr>
            <p:ph type="ctrTitle"/>
          </p:nvPr>
        </p:nvSpPr>
        <p:spPr>
          <a:xfrm>
            <a:off x="3156238" y="2321004"/>
            <a:ext cx="843941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9" name="Google Shape;259;p73"/>
          <p:cNvSpPr txBox="1"/>
          <p:nvPr>
            <p:ph idx="1" type="subTitle"/>
          </p:nvPr>
        </p:nvSpPr>
        <p:spPr>
          <a:xfrm>
            <a:off x="3156238" y="3479447"/>
            <a:ext cx="8439419" cy="579303"/>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Slide">
  <p:cSld name="1_Basic Slide">
    <p:spTree>
      <p:nvGrpSpPr>
        <p:cNvPr id="260" name="Shape 260"/>
        <p:cNvGrpSpPr/>
        <p:nvPr/>
      </p:nvGrpSpPr>
      <p:grpSpPr>
        <a:xfrm>
          <a:off x="0" y="0"/>
          <a:ext cx="0" cy="0"/>
          <a:chOff x="0" y="0"/>
          <a:chExt cx="0" cy="0"/>
        </a:xfrm>
      </p:grpSpPr>
      <p:pic>
        <p:nvPicPr>
          <p:cNvPr id="261" name="Google Shape;261;p74"/>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262" name="Google Shape;262;p74"/>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3" name="Google Shape;263;p74"/>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4" name="Google Shape;264;p74"/>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asic Slide">
  <p:cSld name="6_Basic Slide">
    <p:spTree>
      <p:nvGrpSpPr>
        <p:cNvPr id="265" name="Shape 265"/>
        <p:cNvGrpSpPr/>
        <p:nvPr/>
      </p:nvGrpSpPr>
      <p:grpSpPr>
        <a:xfrm>
          <a:off x="0" y="0"/>
          <a:ext cx="0" cy="0"/>
          <a:chOff x="0" y="0"/>
          <a:chExt cx="0" cy="0"/>
        </a:xfrm>
      </p:grpSpPr>
      <p:sp>
        <p:nvSpPr>
          <p:cNvPr id="266" name="Google Shape;266;p75"/>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67" name="Google Shape;267;p75"/>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8" name="Google Shape;268;p75"/>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asic Slide">
  <p:cSld name="7_Basic Slide">
    <p:spTree>
      <p:nvGrpSpPr>
        <p:cNvPr id="269" name="Shape 269"/>
        <p:cNvGrpSpPr/>
        <p:nvPr/>
      </p:nvGrpSpPr>
      <p:grpSpPr>
        <a:xfrm>
          <a:off x="0" y="0"/>
          <a:ext cx="0" cy="0"/>
          <a:chOff x="0" y="0"/>
          <a:chExt cx="0" cy="0"/>
        </a:xfrm>
      </p:grpSpPr>
      <p:sp>
        <p:nvSpPr>
          <p:cNvPr id="270" name="Google Shape;270;p76"/>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1" name="Google Shape;271;p76"/>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2" name="Google Shape;272;p76"/>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asic Slide">
  <p:cSld name="9_Basic Slide">
    <p:spTree>
      <p:nvGrpSpPr>
        <p:cNvPr id="273" name="Shape 273"/>
        <p:cNvGrpSpPr/>
        <p:nvPr/>
      </p:nvGrpSpPr>
      <p:grpSpPr>
        <a:xfrm>
          <a:off x="0" y="0"/>
          <a:ext cx="0" cy="0"/>
          <a:chOff x="0" y="0"/>
          <a:chExt cx="0" cy="0"/>
        </a:xfrm>
      </p:grpSpPr>
      <p:sp>
        <p:nvSpPr>
          <p:cNvPr id="274" name="Google Shape;274;p7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75" name="Google Shape;275;p77"/>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Content">
  <p:cSld name="2 Column Content">
    <p:spTree>
      <p:nvGrpSpPr>
        <p:cNvPr id="276" name="Shape 276"/>
        <p:cNvGrpSpPr/>
        <p:nvPr/>
      </p:nvGrpSpPr>
      <p:grpSpPr>
        <a:xfrm>
          <a:off x="0" y="0"/>
          <a:ext cx="0" cy="0"/>
          <a:chOff x="0" y="0"/>
          <a:chExt cx="0" cy="0"/>
        </a:xfrm>
      </p:grpSpPr>
      <p:sp>
        <p:nvSpPr>
          <p:cNvPr id="277" name="Google Shape;277;p78"/>
          <p:cNvSpPr/>
          <p:nvPr/>
        </p:nvSpPr>
        <p:spPr>
          <a:xfrm>
            <a:off x="609600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8" name="Google Shape;278;p78"/>
          <p:cNvSpPr/>
          <p:nvPr/>
        </p:nvSpPr>
        <p:spPr>
          <a:xfrm rot="10800000">
            <a:off x="0" y="1802014"/>
            <a:ext cx="6135276" cy="99461"/>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79" name="Google Shape;279;p78"/>
          <p:cNvSpPr/>
          <p:nvPr/>
        </p:nvSpPr>
        <p:spPr>
          <a:xfrm>
            <a:off x="6107220" y="1802014"/>
            <a:ext cx="6135276" cy="99461"/>
          </a:xfrm>
          <a:prstGeom prst="rect">
            <a:avLst/>
          </a:prstGeom>
          <a:gradFill>
            <a:gsLst>
              <a:gs pos="0">
                <a:schemeClr val="accent1"/>
              </a:gs>
              <a:gs pos="99000">
                <a:schemeClr val="lt1"/>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80" name="Google Shape;280;p78"/>
          <p:cNvSpPr txBox="1"/>
          <p:nvPr>
            <p:ph idx="1" type="body"/>
          </p:nvPr>
        </p:nvSpPr>
        <p:spPr>
          <a:xfrm>
            <a:off x="1" y="648455"/>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2800"/>
              <a:buNone/>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 name="Google Shape;281;p78"/>
          <p:cNvSpPr txBox="1"/>
          <p:nvPr>
            <p:ph idx="2" type="body"/>
          </p:nvPr>
        </p:nvSpPr>
        <p:spPr>
          <a:xfrm>
            <a:off x="6095998" y="643885"/>
            <a:ext cx="6095998"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2"/>
              </a:buClr>
              <a:buSzPts val="2800"/>
              <a:buNone/>
              <a:defRPr b="1">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2" name="Google Shape;282;p78"/>
          <p:cNvSpPr txBox="1"/>
          <p:nvPr>
            <p:ph idx="3" type="body"/>
          </p:nvPr>
        </p:nvSpPr>
        <p:spPr>
          <a:xfrm>
            <a:off x="0" y="1264891"/>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3" name="Google Shape;283;p78"/>
          <p:cNvSpPr txBox="1"/>
          <p:nvPr>
            <p:ph idx="4" type="body"/>
          </p:nvPr>
        </p:nvSpPr>
        <p:spPr>
          <a:xfrm>
            <a:off x="393604" y="2383583"/>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Font typeface="Arial"/>
              <a:buChar char="•"/>
              <a:defRPr b="0" sz="18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4" name="Google Shape;284;p78"/>
          <p:cNvSpPr txBox="1"/>
          <p:nvPr>
            <p:ph idx="5" type="body"/>
          </p:nvPr>
        </p:nvSpPr>
        <p:spPr>
          <a:xfrm>
            <a:off x="6489600" y="2383582"/>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Font typeface="Arial"/>
              <a:buChar char="•"/>
              <a:defRPr b="0" sz="18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iscellaneous">
  <p:cSld name="2_Miscellaneous">
    <p:spTree>
      <p:nvGrpSpPr>
        <p:cNvPr id="45" name="Shape 45"/>
        <p:cNvGrpSpPr/>
        <p:nvPr/>
      </p:nvGrpSpPr>
      <p:grpSpPr>
        <a:xfrm>
          <a:off x="0" y="0"/>
          <a:ext cx="0" cy="0"/>
          <a:chOff x="0" y="0"/>
          <a:chExt cx="0" cy="0"/>
        </a:xfrm>
      </p:grpSpPr>
      <p:sp>
        <p:nvSpPr>
          <p:cNvPr id="46" name="Google Shape;46;p48"/>
          <p:cNvSpPr/>
          <p:nvPr/>
        </p:nvSpPr>
        <p:spPr>
          <a:xfrm rot="10800000">
            <a:off x="-2" y="4127502"/>
            <a:ext cx="4569985" cy="2730498"/>
          </a:xfrm>
          <a:custGeom>
            <a:rect b="b" l="l" r="r" t="t"/>
            <a:pathLst>
              <a:path extrusionOk="0" h="6476710" w="10839953">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7" name="Google Shape;47;p48"/>
          <p:cNvSpPr/>
          <p:nvPr>
            <p:ph idx="2" type="pic"/>
          </p:nvPr>
        </p:nvSpPr>
        <p:spPr>
          <a:xfrm>
            <a:off x="1352048" y="-5702531"/>
            <a:ext cx="12192003" cy="12181139"/>
          </a:xfrm>
          <a:prstGeom prst="ellipse">
            <a:avLst/>
          </a:prstGeom>
          <a:noFill/>
          <a:ln>
            <a:noFill/>
          </a:ln>
        </p:spPr>
      </p:sp>
      <p:sp>
        <p:nvSpPr>
          <p:cNvPr id="48" name="Google Shape;48;p48"/>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48"/>
          <p:cNvSpPr/>
          <p:nvPr/>
        </p:nvSpPr>
        <p:spPr>
          <a:xfrm>
            <a:off x="6443806"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50" name="Google Shape;50;p48"/>
          <p:cNvSpPr txBox="1"/>
          <p:nvPr>
            <p:ph idx="1" type="subTitle"/>
          </p:nvPr>
        </p:nvSpPr>
        <p:spPr>
          <a:xfrm>
            <a:off x="285135" y="854284"/>
            <a:ext cx="11634149" cy="461665"/>
          </a:xfrm>
          <a:prstGeom prst="rect">
            <a:avLst/>
          </a:prstGeom>
          <a:noFill/>
          <a:ln>
            <a:noFill/>
          </a:ln>
        </p:spPr>
        <p:txBody>
          <a:bodyPr anchorCtr="0" anchor="t" bIns="45700" lIns="91425" spcFirstLastPara="1" rIns="91425" wrap="square" tIns="45700">
            <a:spAutoFit/>
          </a:bodyPr>
          <a:lstStyle>
            <a:lvl1pPr lvl="0" algn="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1" name="Google Shape;51;p48"/>
          <p:cNvSpPr/>
          <p:nvPr/>
        </p:nvSpPr>
        <p:spPr>
          <a:xfrm>
            <a:off x="809624"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2" name="Google Shape;52;p48"/>
          <p:cNvSpPr txBox="1"/>
          <p:nvPr>
            <p:ph idx="3" type="body"/>
          </p:nvPr>
        </p:nvSpPr>
        <p:spPr>
          <a:xfrm>
            <a:off x="996448"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48"/>
          <p:cNvSpPr txBox="1"/>
          <p:nvPr>
            <p:ph idx="4" type="body"/>
          </p:nvPr>
        </p:nvSpPr>
        <p:spPr>
          <a:xfrm>
            <a:off x="996450"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48"/>
          <p:cNvSpPr/>
          <p:nvPr/>
        </p:nvSpPr>
        <p:spPr>
          <a:xfrm>
            <a:off x="2819400"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55" name="Google Shape;55;p48"/>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48"/>
          <p:cNvSpPr/>
          <p:nvPr/>
        </p:nvSpPr>
        <p:spPr>
          <a:xfrm>
            <a:off x="3514109"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7" name="Google Shape;57;p48"/>
          <p:cNvSpPr txBox="1"/>
          <p:nvPr>
            <p:ph idx="6" type="body"/>
          </p:nvPr>
        </p:nvSpPr>
        <p:spPr>
          <a:xfrm>
            <a:off x="3700933"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48"/>
          <p:cNvSpPr txBox="1"/>
          <p:nvPr>
            <p:ph idx="7" type="body"/>
          </p:nvPr>
        </p:nvSpPr>
        <p:spPr>
          <a:xfrm>
            <a:off x="3700935"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48"/>
          <p:cNvSpPr/>
          <p:nvPr/>
        </p:nvSpPr>
        <p:spPr>
          <a:xfrm>
            <a:off x="5523885"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60" name="Google Shape;60;p48"/>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48"/>
          <p:cNvSpPr/>
          <p:nvPr/>
        </p:nvSpPr>
        <p:spPr>
          <a:xfrm>
            <a:off x="6227000"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 name="Google Shape;62;p48"/>
          <p:cNvSpPr txBox="1"/>
          <p:nvPr>
            <p:ph idx="9" type="body"/>
          </p:nvPr>
        </p:nvSpPr>
        <p:spPr>
          <a:xfrm>
            <a:off x="6413824"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48"/>
          <p:cNvSpPr txBox="1"/>
          <p:nvPr>
            <p:ph idx="13" type="body"/>
          </p:nvPr>
        </p:nvSpPr>
        <p:spPr>
          <a:xfrm>
            <a:off x="6413826"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48"/>
          <p:cNvSpPr/>
          <p:nvPr/>
        </p:nvSpPr>
        <p:spPr>
          <a:xfrm>
            <a:off x="8236776"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65" name="Google Shape;65;p48"/>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 name="Google Shape;66;p48"/>
          <p:cNvSpPr/>
          <p:nvPr/>
        </p:nvSpPr>
        <p:spPr>
          <a:xfrm>
            <a:off x="8939891"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7" name="Google Shape;67;p48"/>
          <p:cNvSpPr txBox="1"/>
          <p:nvPr>
            <p:ph idx="15" type="body"/>
          </p:nvPr>
        </p:nvSpPr>
        <p:spPr>
          <a:xfrm>
            <a:off x="9126715"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48"/>
          <p:cNvSpPr txBox="1"/>
          <p:nvPr>
            <p:ph idx="16" type="body"/>
          </p:nvPr>
        </p:nvSpPr>
        <p:spPr>
          <a:xfrm>
            <a:off x="9126717"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48"/>
          <p:cNvSpPr/>
          <p:nvPr/>
        </p:nvSpPr>
        <p:spPr>
          <a:xfrm>
            <a:off x="10949667"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70" name="Google Shape;70;p48"/>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meline/Roadmap">
  <p:cSld name="1_Timeline/Roadmap">
    <p:spTree>
      <p:nvGrpSpPr>
        <p:cNvPr id="285" name="Shape 285"/>
        <p:cNvGrpSpPr/>
        <p:nvPr/>
      </p:nvGrpSpPr>
      <p:grpSpPr>
        <a:xfrm>
          <a:off x="0" y="0"/>
          <a:ext cx="0" cy="0"/>
          <a:chOff x="0" y="0"/>
          <a:chExt cx="0" cy="0"/>
        </a:xfrm>
      </p:grpSpPr>
      <p:sp>
        <p:nvSpPr>
          <p:cNvPr id="286" name="Google Shape;286;p79"/>
          <p:cNvSpPr/>
          <p:nvPr>
            <p:ph idx="2" type="pic"/>
          </p:nvPr>
        </p:nvSpPr>
        <p:spPr>
          <a:xfrm>
            <a:off x="0" y="-7067"/>
            <a:ext cx="12192000" cy="3743325"/>
          </a:xfrm>
          <a:prstGeom prst="rect">
            <a:avLst/>
          </a:prstGeom>
          <a:noFill/>
          <a:ln>
            <a:noFill/>
          </a:ln>
        </p:spPr>
      </p:sp>
      <p:sp>
        <p:nvSpPr>
          <p:cNvPr id="287" name="Google Shape;287;p79"/>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8" name="Google Shape;288;p79"/>
          <p:cNvSpPr/>
          <p:nvPr/>
        </p:nvSpPr>
        <p:spPr>
          <a:xfrm>
            <a:off x="4827986"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9" name="Google Shape;289;p79"/>
          <p:cNvSpPr/>
          <p:nvPr/>
        </p:nvSpPr>
        <p:spPr>
          <a:xfrm>
            <a:off x="9730911" y="3914586"/>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0" name="Google Shape;290;p79"/>
          <p:cNvSpPr/>
          <p:nvPr/>
        </p:nvSpPr>
        <p:spPr>
          <a:xfrm>
            <a:off x="1215720"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1" name="Google Shape;291;p79"/>
          <p:cNvSpPr/>
          <p:nvPr/>
        </p:nvSpPr>
        <p:spPr>
          <a:xfrm>
            <a:off x="1997998"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2" name="Google Shape;292;p79"/>
          <p:cNvSpPr/>
          <p:nvPr/>
        </p:nvSpPr>
        <p:spPr>
          <a:xfrm rot="3274323">
            <a:off x="9071202" y="304296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3" name="Google Shape;293;p79"/>
          <p:cNvSpPr/>
          <p:nvPr/>
        </p:nvSpPr>
        <p:spPr>
          <a:xfrm rot="3274323">
            <a:off x="3381605"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4" name="Google Shape;294;p79"/>
          <p:cNvSpPr/>
          <p:nvPr/>
        </p:nvSpPr>
        <p:spPr>
          <a:xfrm>
            <a:off x="764465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5" name="Google Shape;295;p79"/>
          <p:cNvSpPr/>
          <p:nvPr/>
        </p:nvSpPr>
        <p:spPr>
          <a:xfrm rot="3274323">
            <a:off x="6217238"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6" name="Google Shape;296;p79"/>
          <p:cNvSpPr/>
          <p:nvPr/>
        </p:nvSpPr>
        <p:spPr>
          <a:xfrm rot="10800000">
            <a:off x="26344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97" name="Google Shape;297;p79"/>
          <p:cNvGraphicFramePr/>
          <p:nvPr/>
        </p:nvGraphicFramePr>
        <p:xfrm>
          <a:off x="2128110" y="2485373"/>
          <a:ext cx="2283579" cy="1522386"/>
        </p:xfrm>
        <a:graphic>
          <a:graphicData uri="http://schemas.openxmlformats.org/drawingml/2006/chart">
            <c:chart r:id="rId2"/>
          </a:graphicData>
        </a:graphic>
      </p:graphicFrame>
      <p:sp>
        <p:nvSpPr>
          <p:cNvPr id="298" name="Google Shape;298;p79"/>
          <p:cNvSpPr/>
          <p:nvPr/>
        </p:nvSpPr>
        <p:spPr>
          <a:xfrm rot="-2700000">
            <a:off x="2818299"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9" name="Google Shape;299;p79"/>
          <p:cNvSpPr/>
          <p:nvPr/>
        </p:nvSpPr>
        <p:spPr>
          <a:xfrm rot="10800000">
            <a:off x="54697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300" name="Google Shape;300;p79"/>
          <p:cNvGraphicFramePr/>
          <p:nvPr/>
        </p:nvGraphicFramePr>
        <p:xfrm>
          <a:off x="4956596" y="2485373"/>
          <a:ext cx="2283579" cy="1522386"/>
        </p:xfrm>
        <a:graphic>
          <a:graphicData uri="http://schemas.openxmlformats.org/drawingml/2006/chart">
            <c:chart r:id="rId3"/>
          </a:graphicData>
        </a:graphic>
      </p:graphicFrame>
      <p:sp>
        <p:nvSpPr>
          <p:cNvPr id="301" name="Google Shape;301;p79"/>
          <p:cNvSpPr/>
          <p:nvPr/>
        </p:nvSpPr>
        <p:spPr>
          <a:xfrm>
            <a:off x="5646785"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2" name="Google Shape;302;p79"/>
          <p:cNvSpPr/>
          <p:nvPr/>
        </p:nvSpPr>
        <p:spPr>
          <a:xfrm rot="10800000">
            <a:off x="8283983"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303" name="Google Shape;303;p79"/>
          <p:cNvGraphicFramePr/>
          <p:nvPr/>
        </p:nvGraphicFramePr>
        <p:xfrm>
          <a:off x="7771209" y="2472275"/>
          <a:ext cx="2283579" cy="1522386"/>
        </p:xfrm>
        <a:graphic>
          <a:graphicData uri="http://schemas.openxmlformats.org/drawingml/2006/chart">
            <c:chart r:id="rId4"/>
          </a:graphicData>
        </a:graphic>
      </p:graphicFrame>
      <p:sp>
        <p:nvSpPr>
          <p:cNvPr id="304" name="Google Shape;304;p79"/>
          <p:cNvSpPr/>
          <p:nvPr/>
        </p:nvSpPr>
        <p:spPr>
          <a:xfrm rot="-2700000">
            <a:off x="8461398" y="2781868"/>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5" name="Google Shape;305;p79"/>
          <p:cNvSpPr/>
          <p:nvPr/>
        </p:nvSpPr>
        <p:spPr>
          <a:xfrm>
            <a:off x="4043931"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6" name="Google Shape;306;p79"/>
          <p:cNvSpPr/>
          <p:nvPr/>
        </p:nvSpPr>
        <p:spPr>
          <a:xfrm>
            <a:off x="6881131"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7" name="Google Shape;307;p79"/>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8" name="Google Shape;308;p79"/>
          <p:cNvSpPr txBox="1"/>
          <p:nvPr>
            <p:ph idx="3" type="body"/>
          </p:nvPr>
        </p:nvSpPr>
        <p:spPr>
          <a:xfrm>
            <a:off x="2923085"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9" name="Google Shape;309;p79"/>
          <p:cNvSpPr txBox="1"/>
          <p:nvPr>
            <p:ph idx="4" type="body"/>
          </p:nvPr>
        </p:nvSpPr>
        <p:spPr>
          <a:xfrm>
            <a:off x="5763422"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0" name="Google Shape;310;p79"/>
          <p:cNvSpPr txBox="1"/>
          <p:nvPr>
            <p:ph idx="5" type="body"/>
          </p:nvPr>
        </p:nvSpPr>
        <p:spPr>
          <a:xfrm>
            <a:off x="8573401" y="2925318"/>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 name="Google Shape;311;p79"/>
          <p:cNvSpPr txBox="1"/>
          <p:nvPr>
            <p:ph idx="6" type="body"/>
          </p:nvPr>
        </p:nvSpPr>
        <p:spPr>
          <a:xfrm>
            <a:off x="1222654"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2" name="Google Shape;312;p79"/>
          <p:cNvSpPr txBox="1"/>
          <p:nvPr>
            <p:ph idx="7" type="body"/>
          </p:nvPr>
        </p:nvSpPr>
        <p:spPr>
          <a:xfrm>
            <a:off x="2642160"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 name="Google Shape;313;p79"/>
          <p:cNvSpPr txBox="1"/>
          <p:nvPr>
            <p:ph idx="8" type="body"/>
          </p:nvPr>
        </p:nvSpPr>
        <p:spPr>
          <a:xfrm>
            <a:off x="547902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4" name="Google Shape;314;p79"/>
          <p:cNvSpPr txBox="1"/>
          <p:nvPr>
            <p:ph idx="9" type="body"/>
          </p:nvPr>
        </p:nvSpPr>
        <p:spPr>
          <a:xfrm>
            <a:off x="8299152" y="1716711"/>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5" name="Google Shape;315;p79"/>
          <p:cNvSpPr txBox="1"/>
          <p:nvPr>
            <p:ph idx="13" type="body"/>
          </p:nvPr>
        </p:nvSpPr>
        <p:spPr>
          <a:xfrm>
            <a:off x="405156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6" name="Google Shape;316;p79"/>
          <p:cNvSpPr txBox="1"/>
          <p:nvPr>
            <p:ph idx="14" type="body"/>
          </p:nvPr>
        </p:nvSpPr>
        <p:spPr>
          <a:xfrm>
            <a:off x="6901341"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7" name="Google Shape;317;p79"/>
          <p:cNvSpPr txBox="1"/>
          <p:nvPr>
            <p:ph idx="15" type="body"/>
          </p:nvPr>
        </p:nvSpPr>
        <p:spPr>
          <a:xfrm>
            <a:off x="974490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318" name="Google Shape;318;p79"/>
          <p:cNvGraphicFramePr/>
          <p:nvPr/>
        </p:nvGraphicFramePr>
        <p:xfrm>
          <a:off x="696554" y="3246336"/>
          <a:ext cx="2283579" cy="1522386"/>
        </p:xfrm>
        <a:graphic>
          <a:graphicData uri="http://schemas.openxmlformats.org/drawingml/2006/chart">
            <c:chart r:id="rId5"/>
          </a:graphicData>
        </a:graphic>
      </p:graphicFrame>
      <p:sp>
        <p:nvSpPr>
          <p:cNvPr id="319" name="Google Shape;319;p79"/>
          <p:cNvSpPr/>
          <p:nvPr/>
        </p:nvSpPr>
        <p:spPr>
          <a:xfrm>
            <a:off x="1402124"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0" name="Google Shape;320;p79"/>
          <p:cNvSpPr txBox="1"/>
          <p:nvPr>
            <p:ph idx="16" type="body"/>
          </p:nvPr>
        </p:nvSpPr>
        <p:spPr>
          <a:xfrm>
            <a:off x="1510366"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321" name="Google Shape;321;p79"/>
          <p:cNvGraphicFramePr/>
          <p:nvPr/>
        </p:nvGraphicFramePr>
        <p:xfrm>
          <a:off x="3527104" y="3184215"/>
          <a:ext cx="2283579" cy="1522386"/>
        </p:xfrm>
        <a:graphic>
          <a:graphicData uri="http://schemas.openxmlformats.org/drawingml/2006/chart">
            <c:chart r:id="rId6"/>
          </a:graphicData>
        </a:graphic>
      </p:graphicFrame>
      <p:sp>
        <p:nvSpPr>
          <p:cNvPr id="322" name="Google Shape;322;p79"/>
          <p:cNvSpPr/>
          <p:nvPr/>
        </p:nvSpPr>
        <p:spPr>
          <a:xfrm>
            <a:off x="4232674"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3" name="Google Shape;323;p79"/>
          <p:cNvSpPr txBox="1"/>
          <p:nvPr>
            <p:ph idx="17" type="body"/>
          </p:nvPr>
        </p:nvSpPr>
        <p:spPr>
          <a:xfrm>
            <a:off x="4333930"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324" name="Google Shape;324;p79"/>
          <p:cNvGraphicFramePr/>
          <p:nvPr/>
        </p:nvGraphicFramePr>
        <p:xfrm>
          <a:off x="6373338" y="3195523"/>
          <a:ext cx="2283579" cy="1522386"/>
        </p:xfrm>
        <a:graphic>
          <a:graphicData uri="http://schemas.openxmlformats.org/drawingml/2006/chart">
            <c:chart r:id="rId7"/>
          </a:graphicData>
        </a:graphic>
      </p:graphicFrame>
      <p:sp>
        <p:nvSpPr>
          <p:cNvPr id="325" name="Google Shape;325;p79"/>
          <p:cNvSpPr/>
          <p:nvPr/>
        </p:nvSpPr>
        <p:spPr>
          <a:xfrm rot="2700000">
            <a:off x="7063527"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6" name="Google Shape;326;p79"/>
          <p:cNvSpPr txBox="1"/>
          <p:nvPr>
            <p:ph idx="18" type="body"/>
          </p:nvPr>
        </p:nvSpPr>
        <p:spPr>
          <a:xfrm>
            <a:off x="7173307"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327" name="Google Shape;327;p79"/>
          <p:cNvGraphicFramePr/>
          <p:nvPr/>
        </p:nvGraphicFramePr>
        <p:xfrm>
          <a:off x="9222809" y="3173171"/>
          <a:ext cx="2283579" cy="1522386"/>
        </p:xfrm>
        <a:graphic>
          <a:graphicData uri="http://schemas.openxmlformats.org/drawingml/2006/chart">
            <c:chart r:id="rId8"/>
          </a:graphicData>
        </a:graphic>
      </p:graphicFrame>
      <p:sp>
        <p:nvSpPr>
          <p:cNvPr id="328" name="Google Shape;328;p79"/>
          <p:cNvSpPr/>
          <p:nvPr/>
        </p:nvSpPr>
        <p:spPr>
          <a:xfrm rot="2700000">
            <a:off x="9912998" y="3482764"/>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9" name="Google Shape;329;p79"/>
          <p:cNvSpPr txBox="1"/>
          <p:nvPr>
            <p:ph idx="19" type="body"/>
          </p:nvPr>
        </p:nvSpPr>
        <p:spPr>
          <a:xfrm>
            <a:off x="10033836" y="361844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meline/Roadmap">
  <p:cSld name="2_Timeline/Roadmap">
    <p:spTree>
      <p:nvGrpSpPr>
        <p:cNvPr id="330" name="Shape 330"/>
        <p:cNvGrpSpPr/>
        <p:nvPr/>
      </p:nvGrpSpPr>
      <p:grpSpPr>
        <a:xfrm>
          <a:off x="0" y="0"/>
          <a:ext cx="0" cy="0"/>
          <a:chOff x="0" y="0"/>
          <a:chExt cx="0" cy="0"/>
        </a:xfrm>
      </p:grpSpPr>
      <p:sp>
        <p:nvSpPr>
          <p:cNvPr id="331" name="Google Shape;331;p80"/>
          <p:cNvSpPr/>
          <p:nvPr>
            <p:ph idx="2" type="pic"/>
          </p:nvPr>
        </p:nvSpPr>
        <p:spPr>
          <a:xfrm>
            <a:off x="0" y="-7067"/>
            <a:ext cx="12192000" cy="3743325"/>
          </a:xfrm>
          <a:prstGeom prst="rect">
            <a:avLst/>
          </a:prstGeom>
          <a:noFill/>
          <a:ln>
            <a:noFill/>
          </a:ln>
        </p:spPr>
      </p:sp>
      <p:sp>
        <p:nvSpPr>
          <p:cNvPr id="332" name="Google Shape;332;p80"/>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3" name="Google Shape;333;p80"/>
          <p:cNvSpPr/>
          <p:nvPr/>
        </p:nvSpPr>
        <p:spPr>
          <a:xfrm>
            <a:off x="620931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34" name="Google Shape;334;p80"/>
          <p:cNvSpPr/>
          <p:nvPr/>
        </p:nvSpPr>
        <p:spPr>
          <a:xfrm>
            <a:off x="2597051"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5" name="Google Shape;335;p80"/>
          <p:cNvSpPr/>
          <p:nvPr/>
        </p:nvSpPr>
        <p:spPr>
          <a:xfrm>
            <a:off x="3379329"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36" name="Google Shape;336;p80"/>
          <p:cNvSpPr/>
          <p:nvPr/>
        </p:nvSpPr>
        <p:spPr>
          <a:xfrm rot="3274323">
            <a:off x="4762936"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37" name="Google Shape;337;p80"/>
          <p:cNvSpPr/>
          <p:nvPr/>
        </p:nvSpPr>
        <p:spPr>
          <a:xfrm rot="3274323">
            <a:off x="7598569"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38" name="Google Shape;338;p80"/>
          <p:cNvSpPr/>
          <p:nvPr/>
        </p:nvSpPr>
        <p:spPr>
          <a:xfrm rot="10800000">
            <a:off x="40157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339" name="Google Shape;339;p80"/>
          <p:cNvGraphicFramePr/>
          <p:nvPr/>
        </p:nvGraphicFramePr>
        <p:xfrm>
          <a:off x="3509441" y="2485373"/>
          <a:ext cx="2283579" cy="1522386"/>
        </p:xfrm>
        <a:graphic>
          <a:graphicData uri="http://schemas.openxmlformats.org/drawingml/2006/chart">
            <c:chart r:id="rId2"/>
          </a:graphicData>
        </a:graphic>
      </p:graphicFrame>
      <p:sp>
        <p:nvSpPr>
          <p:cNvPr id="340" name="Google Shape;340;p80"/>
          <p:cNvSpPr/>
          <p:nvPr/>
        </p:nvSpPr>
        <p:spPr>
          <a:xfrm rot="-2700000">
            <a:off x="4199630"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1" name="Google Shape;341;p80"/>
          <p:cNvSpPr/>
          <p:nvPr/>
        </p:nvSpPr>
        <p:spPr>
          <a:xfrm rot="10800000">
            <a:off x="68510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342" name="Google Shape;342;p80"/>
          <p:cNvGraphicFramePr/>
          <p:nvPr/>
        </p:nvGraphicFramePr>
        <p:xfrm>
          <a:off x="6337927" y="2485373"/>
          <a:ext cx="2283579" cy="1522386"/>
        </p:xfrm>
        <a:graphic>
          <a:graphicData uri="http://schemas.openxmlformats.org/drawingml/2006/chart">
            <c:chart r:id="rId3"/>
          </a:graphicData>
        </a:graphic>
      </p:graphicFrame>
      <p:sp>
        <p:nvSpPr>
          <p:cNvPr id="343" name="Google Shape;343;p80"/>
          <p:cNvSpPr/>
          <p:nvPr/>
        </p:nvSpPr>
        <p:spPr>
          <a:xfrm>
            <a:off x="7028116"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4" name="Google Shape;344;p80"/>
          <p:cNvSpPr/>
          <p:nvPr/>
        </p:nvSpPr>
        <p:spPr>
          <a:xfrm>
            <a:off x="5425262"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5" name="Google Shape;345;p80"/>
          <p:cNvSpPr/>
          <p:nvPr/>
        </p:nvSpPr>
        <p:spPr>
          <a:xfrm>
            <a:off x="8262462"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6" name="Google Shape;346;p80"/>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7" name="Google Shape;347;p80"/>
          <p:cNvSpPr txBox="1"/>
          <p:nvPr>
            <p:ph idx="3" type="body"/>
          </p:nvPr>
        </p:nvSpPr>
        <p:spPr>
          <a:xfrm>
            <a:off x="4304416"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8" name="Google Shape;348;p80"/>
          <p:cNvSpPr txBox="1"/>
          <p:nvPr>
            <p:ph idx="4" type="body"/>
          </p:nvPr>
        </p:nvSpPr>
        <p:spPr>
          <a:xfrm>
            <a:off x="7144753"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9" name="Google Shape;349;p80"/>
          <p:cNvSpPr txBox="1"/>
          <p:nvPr>
            <p:ph idx="5" type="body"/>
          </p:nvPr>
        </p:nvSpPr>
        <p:spPr>
          <a:xfrm>
            <a:off x="2603985"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0" name="Google Shape;350;p80"/>
          <p:cNvSpPr txBox="1"/>
          <p:nvPr>
            <p:ph idx="6" type="body"/>
          </p:nvPr>
        </p:nvSpPr>
        <p:spPr>
          <a:xfrm>
            <a:off x="402349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1" name="Google Shape;351;p80"/>
          <p:cNvSpPr txBox="1"/>
          <p:nvPr>
            <p:ph idx="7" type="body"/>
          </p:nvPr>
        </p:nvSpPr>
        <p:spPr>
          <a:xfrm>
            <a:off x="6860352"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2" name="Google Shape;352;p80"/>
          <p:cNvSpPr txBox="1"/>
          <p:nvPr>
            <p:ph idx="8" type="body"/>
          </p:nvPr>
        </p:nvSpPr>
        <p:spPr>
          <a:xfrm>
            <a:off x="543289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3" name="Google Shape;353;p80"/>
          <p:cNvSpPr txBox="1"/>
          <p:nvPr>
            <p:ph idx="9" type="body"/>
          </p:nvPr>
        </p:nvSpPr>
        <p:spPr>
          <a:xfrm>
            <a:off x="828267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354" name="Google Shape;354;p80"/>
          <p:cNvGraphicFramePr/>
          <p:nvPr/>
        </p:nvGraphicFramePr>
        <p:xfrm>
          <a:off x="2077885" y="3246336"/>
          <a:ext cx="2283579" cy="1522386"/>
        </p:xfrm>
        <a:graphic>
          <a:graphicData uri="http://schemas.openxmlformats.org/drawingml/2006/chart">
            <c:chart r:id="rId4"/>
          </a:graphicData>
        </a:graphic>
      </p:graphicFrame>
      <p:sp>
        <p:nvSpPr>
          <p:cNvPr id="355" name="Google Shape;355;p80"/>
          <p:cNvSpPr/>
          <p:nvPr/>
        </p:nvSpPr>
        <p:spPr>
          <a:xfrm>
            <a:off x="2783455"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6" name="Google Shape;356;p80"/>
          <p:cNvSpPr txBox="1"/>
          <p:nvPr>
            <p:ph idx="13" type="body"/>
          </p:nvPr>
        </p:nvSpPr>
        <p:spPr>
          <a:xfrm>
            <a:off x="2891697"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357" name="Google Shape;357;p80"/>
          <p:cNvGraphicFramePr/>
          <p:nvPr/>
        </p:nvGraphicFramePr>
        <p:xfrm>
          <a:off x="4908435" y="3184215"/>
          <a:ext cx="2283579" cy="1522386"/>
        </p:xfrm>
        <a:graphic>
          <a:graphicData uri="http://schemas.openxmlformats.org/drawingml/2006/chart">
            <c:chart r:id="rId5"/>
          </a:graphicData>
        </a:graphic>
      </p:graphicFrame>
      <p:sp>
        <p:nvSpPr>
          <p:cNvPr id="358" name="Google Shape;358;p80"/>
          <p:cNvSpPr/>
          <p:nvPr/>
        </p:nvSpPr>
        <p:spPr>
          <a:xfrm>
            <a:off x="5614005"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9" name="Google Shape;359;p80"/>
          <p:cNvSpPr txBox="1"/>
          <p:nvPr>
            <p:ph idx="14" type="body"/>
          </p:nvPr>
        </p:nvSpPr>
        <p:spPr>
          <a:xfrm>
            <a:off x="5715261"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360" name="Google Shape;360;p80"/>
          <p:cNvGraphicFramePr/>
          <p:nvPr/>
        </p:nvGraphicFramePr>
        <p:xfrm>
          <a:off x="7754669" y="3195523"/>
          <a:ext cx="2283579" cy="1522386"/>
        </p:xfrm>
        <a:graphic>
          <a:graphicData uri="http://schemas.openxmlformats.org/drawingml/2006/chart">
            <c:chart r:id="rId6"/>
          </a:graphicData>
        </a:graphic>
      </p:graphicFrame>
      <p:sp>
        <p:nvSpPr>
          <p:cNvPr id="361" name="Google Shape;361;p80"/>
          <p:cNvSpPr/>
          <p:nvPr/>
        </p:nvSpPr>
        <p:spPr>
          <a:xfrm rot="2700000">
            <a:off x="8444858"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2" name="Google Shape;362;p80"/>
          <p:cNvSpPr txBox="1"/>
          <p:nvPr>
            <p:ph idx="15" type="body"/>
          </p:nvPr>
        </p:nvSpPr>
        <p:spPr>
          <a:xfrm>
            <a:off x="8554638"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meline/Roadmap">
  <p:cSld name="1_Timeline/Roadmap 2">
    <p:spTree>
      <p:nvGrpSpPr>
        <p:cNvPr id="363" name="Shape 363"/>
        <p:cNvGrpSpPr/>
        <p:nvPr/>
      </p:nvGrpSpPr>
      <p:grpSpPr>
        <a:xfrm>
          <a:off x="0" y="0"/>
          <a:ext cx="0" cy="0"/>
          <a:chOff x="0" y="0"/>
          <a:chExt cx="0" cy="0"/>
        </a:xfrm>
      </p:grpSpPr>
      <p:sp>
        <p:nvSpPr>
          <p:cNvPr id="364" name="Google Shape;364;p81"/>
          <p:cNvSpPr/>
          <p:nvPr>
            <p:ph idx="2" type="pic"/>
          </p:nvPr>
        </p:nvSpPr>
        <p:spPr>
          <a:xfrm>
            <a:off x="0" y="-7067"/>
            <a:ext cx="12192000" cy="3743325"/>
          </a:xfrm>
          <a:prstGeom prst="rect">
            <a:avLst/>
          </a:prstGeom>
          <a:noFill/>
          <a:ln>
            <a:noFill/>
          </a:ln>
        </p:spPr>
      </p:sp>
      <p:sp>
        <p:nvSpPr>
          <p:cNvPr id="365" name="Google Shape;365;p81"/>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6" name="Google Shape;366;p81"/>
          <p:cNvSpPr/>
          <p:nvPr/>
        </p:nvSpPr>
        <p:spPr>
          <a:xfrm>
            <a:off x="4827986"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67" name="Google Shape;367;p81"/>
          <p:cNvSpPr/>
          <p:nvPr/>
        </p:nvSpPr>
        <p:spPr>
          <a:xfrm>
            <a:off x="9730911" y="3914586"/>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8" name="Google Shape;368;p81"/>
          <p:cNvSpPr/>
          <p:nvPr/>
        </p:nvSpPr>
        <p:spPr>
          <a:xfrm>
            <a:off x="1215720"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9" name="Google Shape;369;p81"/>
          <p:cNvSpPr/>
          <p:nvPr/>
        </p:nvSpPr>
        <p:spPr>
          <a:xfrm>
            <a:off x="1997998"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70" name="Google Shape;370;p81"/>
          <p:cNvSpPr/>
          <p:nvPr/>
        </p:nvSpPr>
        <p:spPr>
          <a:xfrm rot="3274323">
            <a:off x="9071202" y="304296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71" name="Google Shape;371;p81"/>
          <p:cNvSpPr/>
          <p:nvPr/>
        </p:nvSpPr>
        <p:spPr>
          <a:xfrm rot="3274323">
            <a:off x="3381605"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72" name="Google Shape;372;p81"/>
          <p:cNvSpPr/>
          <p:nvPr/>
        </p:nvSpPr>
        <p:spPr>
          <a:xfrm>
            <a:off x="764465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73" name="Google Shape;373;p81"/>
          <p:cNvSpPr/>
          <p:nvPr/>
        </p:nvSpPr>
        <p:spPr>
          <a:xfrm rot="3274323">
            <a:off x="6217238"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74" name="Google Shape;374;p81"/>
          <p:cNvSpPr/>
          <p:nvPr/>
        </p:nvSpPr>
        <p:spPr>
          <a:xfrm rot="10800000">
            <a:off x="26344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375" name="Google Shape;375;p81"/>
          <p:cNvGraphicFramePr/>
          <p:nvPr/>
        </p:nvGraphicFramePr>
        <p:xfrm>
          <a:off x="2128110" y="2485373"/>
          <a:ext cx="2283579" cy="1522386"/>
        </p:xfrm>
        <a:graphic>
          <a:graphicData uri="http://schemas.openxmlformats.org/drawingml/2006/chart">
            <c:chart r:id="rId2"/>
          </a:graphicData>
        </a:graphic>
      </p:graphicFrame>
      <p:sp>
        <p:nvSpPr>
          <p:cNvPr id="376" name="Google Shape;376;p81"/>
          <p:cNvSpPr/>
          <p:nvPr/>
        </p:nvSpPr>
        <p:spPr>
          <a:xfrm rot="-2700000">
            <a:off x="2818299"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7" name="Google Shape;377;p81"/>
          <p:cNvSpPr/>
          <p:nvPr/>
        </p:nvSpPr>
        <p:spPr>
          <a:xfrm rot="10800000">
            <a:off x="54697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378" name="Google Shape;378;p81"/>
          <p:cNvGraphicFramePr/>
          <p:nvPr/>
        </p:nvGraphicFramePr>
        <p:xfrm>
          <a:off x="4956596" y="2485373"/>
          <a:ext cx="2283579" cy="1522386"/>
        </p:xfrm>
        <a:graphic>
          <a:graphicData uri="http://schemas.openxmlformats.org/drawingml/2006/chart">
            <c:chart r:id="rId3"/>
          </a:graphicData>
        </a:graphic>
      </p:graphicFrame>
      <p:sp>
        <p:nvSpPr>
          <p:cNvPr id="379" name="Google Shape;379;p81"/>
          <p:cNvSpPr/>
          <p:nvPr/>
        </p:nvSpPr>
        <p:spPr>
          <a:xfrm>
            <a:off x="5646785"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0" name="Google Shape;380;p81"/>
          <p:cNvSpPr/>
          <p:nvPr/>
        </p:nvSpPr>
        <p:spPr>
          <a:xfrm rot="10800000">
            <a:off x="8283983"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381" name="Google Shape;381;p81"/>
          <p:cNvGraphicFramePr/>
          <p:nvPr/>
        </p:nvGraphicFramePr>
        <p:xfrm>
          <a:off x="7771209" y="2472275"/>
          <a:ext cx="2283579" cy="1522386"/>
        </p:xfrm>
        <a:graphic>
          <a:graphicData uri="http://schemas.openxmlformats.org/drawingml/2006/chart">
            <c:chart r:id="rId4"/>
          </a:graphicData>
        </a:graphic>
      </p:graphicFrame>
      <p:sp>
        <p:nvSpPr>
          <p:cNvPr id="382" name="Google Shape;382;p81"/>
          <p:cNvSpPr/>
          <p:nvPr/>
        </p:nvSpPr>
        <p:spPr>
          <a:xfrm rot="-2700000">
            <a:off x="8461398" y="2781868"/>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3" name="Google Shape;383;p81"/>
          <p:cNvSpPr/>
          <p:nvPr/>
        </p:nvSpPr>
        <p:spPr>
          <a:xfrm>
            <a:off x="4043931"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4" name="Google Shape;384;p81"/>
          <p:cNvSpPr/>
          <p:nvPr/>
        </p:nvSpPr>
        <p:spPr>
          <a:xfrm>
            <a:off x="6881131"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5" name="Google Shape;385;p81"/>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6" name="Google Shape;386;p81"/>
          <p:cNvSpPr txBox="1"/>
          <p:nvPr>
            <p:ph idx="3" type="body"/>
          </p:nvPr>
        </p:nvSpPr>
        <p:spPr>
          <a:xfrm>
            <a:off x="2923085"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7" name="Google Shape;387;p81"/>
          <p:cNvSpPr txBox="1"/>
          <p:nvPr>
            <p:ph idx="4" type="body"/>
          </p:nvPr>
        </p:nvSpPr>
        <p:spPr>
          <a:xfrm>
            <a:off x="5763422"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8" name="Google Shape;388;p81"/>
          <p:cNvSpPr txBox="1"/>
          <p:nvPr>
            <p:ph idx="5" type="body"/>
          </p:nvPr>
        </p:nvSpPr>
        <p:spPr>
          <a:xfrm>
            <a:off x="8573401" y="2925318"/>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9" name="Google Shape;389;p81"/>
          <p:cNvSpPr txBox="1"/>
          <p:nvPr>
            <p:ph idx="6" type="body"/>
          </p:nvPr>
        </p:nvSpPr>
        <p:spPr>
          <a:xfrm>
            <a:off x="1222654"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0" name="Google Shape;390;p81"/>
          <p:cNvSpPr txBox="1"/>
          <p:nvPr>
            <p:ph idx="7" type="body"/>
          </p:nvPr>
        </p:nvSpPr>
        <p:spPr>
          <a:xfrm>
            <a:off x="2642160"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1" name="Google Shape;391;p81"/>
          <p:cNvSpPr txBox="1"/>
          <p:nvPr>
            <p:ph idx="8" type="body"/>
          </p:nvPr>
        </p:nvSpPr>
        <p:spPr>
          <a:xfrm>
            <a:off x="547902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2" name="Google Shape;392;p81"/>
          <p:cNvSpPr txBox="1"/>
          <p:nvPr>
            <p:ph idx="9" type="body"/>
          </p:nvPr>
        </p:nvSpPr>
        <p:spPr>
          <a:xfrm>
            <a:off x="8299152" y="1716711"/>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3" name="Google Shape;393;p81"/>
          <p:cNvSpPr txBox="1"/>
          <p:nvPr>
            <p:ph idx="13" type="body"/>
          </p:nvPr>
        </p:nvSpPr>
        <p:spPr>
          <a:xfrm>
            <a:off x="405156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4" name="Google Shape;394;p81"/>
          <p:cNvSpPr txBox="1"/>
          <p:nvPr>
            <p:ph idx="14" type="body"/>
          </p:nvPr>
        </p:nvSpPr>
        <p:spPr>
          <a:xfrm>
            <a:off x="6901341"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5" name="Google Shape;395;p81"/>
          <p:cNvSpPr txBox="1"/>
          <p:nvPr>
            <p:ph idx="15" type="body"/>
          </p:nvPr>
        </p:nvSpPr>
        <p:spPr>
          <a:xfrm>
            <a:off x="974490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396" name="Google Shape;396;p81"/>
          <p:cNvGraphicFramePr/>
          <p:nvPr/>
        </p:nvGraphicFramePr>
        <p:xfrm>
          <a:off x="696554" y="3246336"/>
          <a:ext cx="2283579" cy="1522386"/>
        </p:xfrm>
        <a:graphic>
          <a:graphicData uri="http://schemas.openxmlformats.org/drawingml/2006/chart">
            <c:chart r:id="rId5"/>
          </a:graphicData>
        </a:graphic>
      </p:graphicFrame>
      <p:sp>
        <p:nvSpPr>
          <p:cNvPr id="397" name="Google Shape;397;p81"/>
          <p:cNvSpPr/>
          <p:nvPr/>
        </p:nvSpPr>
        <p:spPr>
          <a:xfrm>
            <a:off x="1402124"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8" name="Google Shape;398;p81"/>
          <p:cNvSpPr txBox="1"/>
          <p:nvPr>
            <p:ph idx="16" type="body"/>
          </p:nvPr>
        </p:nvSpPr>
        <p:spPr>
          <a:xfrm>
            <a:off x="1510366"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399" name="Google Shape;399;p81"/>
          <p:cNvGraphicFramePr/>
          <p:nvPr/>
        </p:nvGraphicFramePr>
        <p:xfrm>
          <a:off x="3527104" y="3184215"/>
          <a:ext cx="2283579" cy="1522386"/>
        </p:xfrm>
        <a:graphic>
          <a:graphicData uri="http://schemas.openxmlformats.org/drawingml/2006/chart">
            <c:chart r:id="rId6"/>
          </a:graphicData>
        </a:graphic>
      </p:graphicFrame>
      <p:sp>
        <p:nvSpPr>
          <p:cNvPr id="400" name="Google Shape;400;p81"/>
          <p:cNvSpPr/>
          <p:nvPr/>
        </p:nvSpPr>
        <p:spPr>
          <a:xfrm>
            <a:off x="4232674"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1" name="Google Shape;401;p81"/>
          <p:cNvSpPr txBox="1"/>
          <p:nvPr>
            <p:ph idx="17" type="body"/>
          </p:nvPr>
        </p:nvSpPr>
        <p:spPr>
          <a:xfrm>
            <a:off x="4333930"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402" name="Google Shape;402;p81"/>
          <p:cNvGraphicFramePr/>
          <p:nvPr/>
        </p:nvGraphicFramePr>
        <p:xfrm>
          <a:off x="6373338" y="3195523"/>
          <a:ext cx="2283579" cy="1522386"/>
        </p:xfrm>
        <a:graphic>
          <a:graphicData uri="http://schemas.openxmlformats.org/drawingml/2006/chart">
            <c:chart r:id="rId7"/>
          </a:graphicData>
        </a:graphic>
      </p:graphicFrame>
      <p:sp>
        <p:nvSpPr>
          <p:cNvPr id="403" name="Google Shape;403;p81"/>
          <p:cNvSpPr/>
          <p:nvPr/>
        </p:nvSpPr>
        <p:spPr>
          <a:xfrm rot="2700000">
            <a:off x="7063527"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4" name="Google Shape;404;p81"/>
          <p:cNvSpPr txBox="1"/>
          <p:nvPr>
            <p:ph idx="18" type="body"/>
          </p:nvPr>
        </p:nvSpPr>
        <p:spPr>
          <a:xfrm>
            <a:off x="7173307"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405" name="Google Shape;405;p81"/>
          <p:cNvGraphicFramePr/>
          <p:nvPr/>
        </p:nvGraphicFramePr>
        <p:xfrm>
          <a:off x="9222809" y="3173171"/>
          <a:ext cx="2283579" cy="1522386"/>
        </p:xfrm>
        <a:graphic>
          <a:graphicData uri="http://schemas.openxmlformats.org/drawingml/2006/chart">
            <c:chart r:id="rId8"/>
          </a:graphicData>
        </a:graphic>
      </p:graphicFrame>
      <p:sp>
        <p:nvSpPr>
          <p:cNvPr id="406" name="Google Shape;406;p81"/>
          <p:cNvSpPr/>
          <p:nvPr/>
        </p:nvSpPr>
        <p:spPr>
          <a:xfrm rot="2700000">
            <a:off x="9912998" y="3482764"/>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7" name="Google Shape;407;p81"/>
          <p:cNvSpPr txBox="1"/>
          <p:nvPr>
            <p:ph idx="19" type="body"/>
          </p:nvPr>
        </p:nvSpPr>
        <p:spPr>
          <a:xfrm>
            <a:off x="10033836" y="361844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meline/Roadmap">
  <p:cSld name="2_Timeline/Roadmap 2">
    <p:spTree>
      <p:nvGrpSpPr>
        <p:cNvPr id="408" name="Shape 408"/>
        <p:cNvGrpSpPr/>
        <p:nvPr/>
      </p:nvGrpSpPr>
      <p:grpSpPr>
        <a:xfrm>
          <a:off x="0" y="0"/>
          <a:ext cx="0" cy="0"/>
          <a:chOff x="0" y="0"/>
          <a:chExt cx="0" cy="0"/>
        </a:xfrm>
      </p:grpSpPr>
      <p:sp>
        <p:nvSpPr>
          <p:cNvPr id="409" name="Google Shape;409;p82"/>
          <p:cNvSpPr/>
          <p:nvPr>
            <p:ph idx="2" type="pic"/>
          </p:nvPr>
        </p:nvSpPr>
        <p:spPr>
          <a:xfrm>
            <a:off x="0" y="-7067"/>
            <a:ext cx="12192000" cy="3743325"/>
          </a:xfrm>
          <a:prstGeom prst="rect">
            <a:avLst/>
          </a:prstGeom>
          <a:noFill/>
          <a:ln>
            <a:noFill/>
          </a:ln>
        </p:spPr>
      </p:sp>
      <p:sp>
        <p:nvSpPr>
          <p:cNvPr id="410" name="Google Shape;410;p82"/>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1" name="Google Shape;411;p82"/>
          <p:cNvSpPr/>
          <p:nvPr/>
        </p:nvSpPr>
        <p:spPr>
          <a:xfrm>
            <a:off x="620931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12" name="Google Shape;412;p82"/>
          <p:cNvSpPr/>
          <p:nvPr/>
        </p:nvSpPr>
        <p:spPr>
          <a:xfrm>
            <a:off x="2597051"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3" name="Google Shape;413;p82"/>
          <p:cNvSpPr/>
          <p:nvPr/>
        </p:nvSpPr>
        <p:spPr>
          <a:xfrm>
            <a:off x="3379329"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14" name="Google Shape;414;p82"/>
          <p:cNvSpPr/>
          <p:nvPr/>
        </p:nvSpPr>
        <p:spPr>
          <a:xfrm rot="3274323">
            <a:off x="4762936"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15" name="Google Shape;415;p82"/>
          <p:cNvSpPr/>
          <p:nvPr/>
        </p:nvSpPr>
        <p:spPr>
          <a:xfrm rot="3274323">
            <a:off x="7598569"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16" name="Google Shape;416;p82"/>
          <p:cNvSpPr/>
          <p:nvPr/>
        </p:nvSpPr>
        <p:spPr>
          <a:xfrm rot="10800000">
            <a:off x="40157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417" name="Google Shape;417;p82"/>
          <p:cNvGraphicFramePr/>
          <p:nvPr/>
        </p:nvGraphicFramePr>
        <p:xfrm>
          <a:off x="3509441" y="2485373"/>
          <a:ext cx="2283579" cy="1522386"/>
        </p:xfrm>
        <a:graphic>
          <a:graphicData uri="http://schemas.openxmlformats.org/drawingml/2006/chart">
            <c:chart r:id="rId2"/>
          </a:graphicData>
        </a:graphic>
      </p:graphicFrame>
      <p:sp>
        <p:nvSpPr>
          <p:cNvPr id="418" name="Google Shape;418;p82"/>
          <p:cNvSpPr/>
          <p:nvPr/>
        </p:nvSpPr>
        <p:spPr>
          <a:xfrm rot="-2700000">
            <a:off x="4199630"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9" name="Google Shape;419;p82"/>
          <p:cNvSpPr/>
          <p:nvPr/>
        </p:nvSpPr>
        <p:spPr>
          <a:xfrm rot="10800000">
            <a:off x="68510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420" name="Google Shape;420;p82"/>
          <p:cNvGraphicFramePr/>
          <p:nvPr/>
        </p:nvGraphicFramePr>
        <p:xfrm>
          <a:off x="6337927" y="2485373"/>
          <a:ext cx="2283579" cy="1522386"/>
        </p:xfrm>
        <a:graphic>
          <a:graphicData uri="http://schemas.openxmlformats.org/drawingml/2006/chart">
            <c:chart r:id="rId3"/>
          </a:graphicData>
        </a:graphic>
      </p:graphicFrame>
      <p:sp>
        <p:nvSpPr>
          <p:cNvPr id="421" name="Google Shape;421;p82"/>
          <p:cNvSpPr/>
          <p:nvPr/>
        </p:nvSpPr>
        <p:spPr>
          <a:xfrm>
            <a:off x="7028116"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2" name="Google Shape;422;p82"/>
          <p:cNvSpPr/>
          <p:nvPr/>
        </p:nvSpPr>
        <p:spPr>
          <a:xfrm>
            <a:off x="5425262"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3" name="Google Shape;423;p82"/>
          <p:cNvSpPr/>
          <p:nvPr/>
        </p:nvSpPr>
        <p:spPr>
          <a:xfrm>
            <a:off x="8262462"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24" name="Google Shape;424;p82"/>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5" name="Google Shape;425;p82"/>
          <p:cNvSpPr txBox="1"/>
          <p:nvPr>
            <p:ph idx="3" type="body"/>
          </p:nvPr>
        </p:nvSpPr>
        <p:spPr>
          <a:xfrm>
            <a:off x="4304416"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6" name="Google Shape;426;p82"/>
          <p:cNvSpPr txBox="1"/>
          <p:nvPr>
            <p:ph idx="4" type="body"/>
          </p:nvPr>
        </p:nvSpPr>
        <p:spPr>
          <a:xfrm>
            <a:off x="7144753"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7" name="Google Shape;427;p82"/>
          <p:cNvSpPr txBox="1"/>
          <p:nvPr>
            <p:ph idx="5" type="body"/>
          </p:nvPr>
        </p:nvSpPr>
        <p:spPr>
          <a:xfrm>
            <a:off x="2603985"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8" name="Google Shape;428;p82"/>
          <p:cNvSpPr txBox="1"/>
          <p:nvPr>
            <p:ph idx="6" type="body"/>
          </p:nvPr>
        </p:nvSpPr>
        <p:spPr>
          <a:xfrm>
            <a:off x="402349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9" name="Google Shape;429;p82"/>
          <p:cNvSpPr txBox="1"/>
          <p:nvPr>
            <p:ph idx="7" type="body"/>
          </p:nvPr>
        </p:nvSpPr>
        <p:spPr>
          <a:xfrm>
            <a:off x="6860352"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0" name="Google Shape;430;p82"/>
          <p:cNvSpPr txBox="1"/>
          <p:nvPr>
            <p:ph idx="8" type="body"/>
          </p:nvPr>
        </p:nvSpPr>
        <p:spPr>
          <a:xfrm>
            <a:off x="543289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1" name="Google Shape;431;p82"/>
          <p:cNvSpPr txBox="1"/>
          <p:nvPr>
            <p:ph idx="9" type="body"/>
          </p:nvPr>
        </p:nvSpPr>
        <p:spPr>
          <a:xfrm>
            <a:off x="828267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432" name="Google Shape;432;p82"/>
          <p:cNvGraphicFramePr/>
          <p:nvPr/>
        </p:nvGraphicFramePr>
        <p:xfrm>
          <a:off x="2077885" y="3246336"/>
          <a:ext cx="2283579" cy="1522386"/>
        </p:xfrm>
        <a:graphic>
          <a:graphicData uri="http://schemas.openxmlformats.org/drawingml/2006/chart">
            <c:chart r:id="rId4"/>
          </a:graphicData>
        </a:graphic>
      </p:graphicFrame>
      <p:sp>
        <p:nvSpPr>
          <p:cNvPr id="433" name="Google Shape;433;p82"/>
          <p:cNvSpPr/>
          <p:nvPr/>
        </p:nvSpPr>
        <p:spPr>
          <a:xfrm>
            <a:off x="2783455"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34" name="Google Shape;434;p82"/>
          <p:cNvSpPr txBox="1"/>
          <p:nvPr>
            <p:ph idx="13" type="body"/>
          </p:nvPr>
        </p:nvSpPr>
        <p:spPr>
          <a:xfrm>
            <a:off x="2891697"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435" name="Google Shape;435;p82"/>
          <p:cNvGraphicFramePr/>
          <p:nvPr/>
        </p:nvGraphicFramePr>
        <p:xfrm>
          <a:off x="4908435" y="3184215"/>
          <a:ext cx="2283579" cy="1522386"/>
        </p:xfrm>
        <a:graphic>
          <a:graphicData uri="http://schemas.openxmlformats.org/drawingml/2006/chart">
            <c:chart r:id="rId5"/>
          </a:graphicData>
        </a:graphic>
      </p:graphicFrame>
      <p:sp>
        <p:nvSpPr>
          <p:cNvPr id="436" name="Google Shape;436;p82"/>
          <p:cNvSpPr/>
          <p:nvPr/>
        </p:nvSpPr>
        <p:spPr>
          <a:xfrm>
            <a:off x="5614005"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37" name="Google Shape;437;p82"/>
          <p:cNvSpPr txBox="1"/>
          <p:nvPr>
            <p:ph idx="14" type="body"/>
          </p:nvPr>
        </p:nvSpPr>
        <p:spPr>
          <a:xfrm>
            <a:off x="5715261"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438" name="Google Shape;438;p82"/>
          <p:cNvGraphicFramePr/>
          <p:nvPr/>
        </p:nvGraphicFramePr>
        <p:xfrm>
          <a:off x="7754669" y="3195523"/>
          <a:ext cx="2283579" cy="1522386"/>
        </p:xfrm>
        <a:graphic>
          <a:graphicData uri="http://schemas.openxmlformats.org/drawingml/2006/chart">
            <c:chart r:id="rId6"/>
          </a:graphicData>
        </a:graphic>
      </p:graphicFrame>
      <p:sp>
        <p:nvSpPr>
          <p:cNvPr id="439" name="Google Shape;439;p82"/>
          <p:cNvSpPr/>
          <p:nvPr/>
        </p:nvSpPr>
        <p:spPr>
          <a:xfrm rot="2700000">
            <a:off x="8444858"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40" name="Google Shape;440;p82"/>
          <p:cNvSpPr txBox="1"/>
          <p:nvPr>
            <p:ph idx="15" type="body"/>
          </p:nvPr>
        </p:nvSpPr>
        <p:spPr>
          <a:xfrm>
            <a:off x="8554638"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meline/Roadmap">
  <p:cSld name="3_Timeline/Roadmap">
    <p:spTree>
      <p:nvGrpSpPr>
        <p:cNvPr id="441" name="Shape 441"/>
        <p:cNvGrpSpPr/>
        <p:nvPr/>
      </p:nvGrpSpPr>
      <p:grpSpPr>
        <a:xfrm>
          <a:off x="0" y="0"/>
          <a:ext cx="0" cy="0"/>
          <a:chOff x="0" y="0"/>
          <a:chExt cx="0" cy="0"/>
        </a:xfrm>
      </p:grpSpPr>
      <p:sp>
        <p:nvSpPr>
          <p:cNvPr id="442" name="Google Shape;442;p83"/>
          <p:cNvSpPr/>
          <p:nvPr/>
        </p:nvSpPr>
        <p:spPr>
          <a:xfrm>
            <a:off x="1476274" y="3105945"/>
            <a:ext cx="9254659" cy="882072"/>
          </a:xfrm>
          <a:prstGeom prst="rect">
            <a:avLst/>
          </a:prstGeom>
          <a:gradFill>
            <a:gsLst>
              <a:gs pos="0">
                <a:schemeClr val="accent1"/>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443" name="Google Shape;443;p83"/>
          <p:cNvCxnSpPr/>
          <p:nvPr/>
        </p:nvCxnSpPr>
        <p:spPr>
          <a:xfrm>
            <a:off x="1053266" y="3546981"/>
            <a:ext cx="9677667" cy="0"/>
          </a:xfrm>
          <a:prstGeom prst="straightConnector1">
            <a:avLst/>
          </a:prstGeom>
          <a:noFill/>
          <a:ln cap="flat" cmpd="sng" w="19050">
            <a:solidFill>
              <a:schemeClr val="lt1"/>
            </a:solidFill>
            <a:prstDash val="solid"/>
            <a:miter lim="800000"/>
            <a:headEnd len="sm" w="sm" type="none"/>
            <a:tailEnd len="sm" w="sm" type="none"/>
          </a:ln>
        </p:spPr>
      </p:cxnSp>
      <p:sp>
        <p:nvSpPr>
          <p:cNvPr id="444" name="Google Shape;444;p83"/>
          <p:cNvSpPr/>
          <p:nvPr>
            <p:ph idx="1" type="body"/>
          </p:nvPr>
        </p:nvSpPr>
        <p:spPr>
          <a:xfrm>
            <a:off x="5762614"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5" name="Google Shape;445;p83"/>
          <p:cNvSpPr/>
          <p:nvPr>
            <p:ph idx="2" type="body"/>
          </p:nvPr>
        </p:nvSpPr>
        <p:spPr>
          <a:xfrm>
            <a:off x="7258010"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6" name="Google Shape;446;p83"/>
          <p:cNvSpPr/>
          <p:nvPr>
            <p:ph idx="3" type="body"/>
          </p:nvPr>
        </p:nvSpPr>
        <p:spPr>
          <a:xfrm>
            <a:off x="8753406" y="320326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47" name="Google Shape;447;p83"/>
          <p:cNvCxnSpPr>
            <a:endCxn id="448" idx="0"/>
          </p:cNvCxnSpPr>
          <p:nvPr/>
        </p:nvCxnSpPr>
        <p:spPr>
          <a:xfrm flipH="1">
            <a:off x="3102197" y="32294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449" name="Google Shape;449;p83"/>
          <p:cNvSpPr/>
          <p:nvPr>
            <p:ph idx="4" type="body"/>
          </p:nvPr>
        </p:nvSpPr>
        <p:spPr>
          <a:xfrm>
            <a:off x="1035237" y="3105945"/>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0" name="Google Shape;450;p83"/>
          <p:cNvSpPr/>
          <p:nvPr>
            <p:ph idx="5" type="body"/>
          </p:nvPr>
        </p:nvSpPr>
        <p:spPr>
          <a:xfrm>
            <a:off x="10248802" y="3112141"/>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1" name="Google Shape;451;p83"/>
          <p:cNvSpPr/>
          <p:nvPr/>
        </p:nvSpPr>
        <p:spPr>
          <a:xfrm>
            <a:off x="3005626" y="45557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452" name="Google Shape;452;p83"/>
          <p:cNvSpPr/>
          <p:nvPr/>
        </p:nvSpPr>
        <p:spPr>
          <a:xfrm>
            <a:off x="3006223" y="51889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448" name="Google Shape;448;p83"/>
          <p:cNvSpPr/>
          <p:nvPr/>
        </p:nvSpPr>
        <p:spPr>
          <a:xfrm>
            <a:off x="3005626" y="58268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453" name="Google Shape;453;p83"/>
          <p:cNvSpPr/>
          <p:nvPr>
            <p:ph idx="6" type="body"/>
          </p:nvPr>
        </p:nvSpPr>
        <p:spPr>
          <a:xfrm>
            <a:off x="2763972"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54" name="Google Shape;454;p83"/>
          <p:cNvCxnSpPr/>
          <p:nvPr/>
        </p:nvCxnSpPr>
        <p:spPr>
          <a:xfrm flipH="1">
            <a:off x="459297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455" name="Google Shape;455;p83"/>
          <p:cNvSpPr/>
          <p:nvPr>
            <p:ph idx="7" type="body"/>
          </p:nvPr>
        </p:nvSpPr>
        <p:spPr>
          <a:xfrm>
            <a:off x="4263293"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6" name="Google Shape;456;p83"/>
          <p:cNvSpPr txBox="1"/>
          <p:nvPr>
            <p:ph idx="8" type="body"/>
          </p:nvPr>
        </p:nvSpPr>
        <p:spPr>
          <a:xfrm>
            <a:off x="3248322" y="40903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7" name="Google Shape;457;p83"/>
          <p:cNvSpPr txBox="1"/>
          <p:nvPr>
            <p:ph idx="9" type="body"/>
          </p:nvPr>
        </p:nvSpPr>
        <p:spPr>
          <a:xfrm>
            <a:off x="3248321" y="44823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8" name="Google Shape;458;p83"/>
          <p:cNvSpPr txBox="1"/>
          <p:nvPr>
            <p:ph idx="13" type="body"/>
          </p:nvPr>
        </p:nvSpPr>
        <p:spPr>
          <a:xfrm>
            <a:off x="3248321" y="51342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9" name="Google Shape;459;p83"/>
          <p:cNvSpPr txBox="1"/>
          <p:nvPr>
            <p:ph idx="14" type="body"/>
          </p:nvPr>
        </p:nvSpPr>
        <p:spPr>
          <a:xfrm>
            <a:off x="3250236" y="57492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0" name="Google Shape;460;p83"/>
          <p:cNvSpPr txBox="1"/>
          <p:nvPr>
            <p:ph type="title"/>
          </p:nvPr>
        </p:nvSpPr>
        <p:spPr>
          <a:xfrm>
            <a:off x="396663" y="471246"/>
            <a:ext cx="3663459" cy="179842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1" name="Google Shape;461;p83"/>
          <p:cNvSpPr/>
          <p:nvPr/>
        </p:nvSpPr>
        <p:spPr>
          <a:xfrm>
            <a:off x="450454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462" name="Google Shape;462;p83"/>
          <p:cNvSpPr/>
          <p:nvPr/>
        </p:nvSpPr>
        <p:spPr>
          <a:xfrm>
            <a:off x="450514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463" name="Google Shape;463;p83"/>
          <p:cNvSpPr/>
          <p:nvPr/>
        </p:nvSpPr>
        <p:spPr>
          <a:xfrm>
            <a:off x="450454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464" name="Google Shape;464;p83"/>
          <p:cNvSpPr txBox="1"/>
          <p:nvPr>
            <p:ph idx="15" type="body"/>
          </p:nvPr>
        </p:nvSpPr>
        <p:spPr>
          <a:xfrm>
            <a:off x="474724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5" name="Google Shape;465;p83"/>
          <p:cNvSpPr txBox="1"/>
          <p:nvPr>
            <p:ph idx="16" type="body"/>
          </p:nvPr>
        </p:nvSpPr>
        <p:spPr>
          <a:xfrm>
            <a:off x="474724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6" name="Google Shape;466;p83"/>
          <p:cNvSpPr txBox="1"/>
          <p:nvPr>
            <p:ph idx="17" type="body"/>
          </p:nvPr>
        </p:nvSpPr>
        <p:spPr>
          <a:xfrm>
            <a:off x="474915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7" name="Google Shape;467;p83"/>
          <p:cNvSpPr txBox="1"/>
          <p:nvPr>
            <p:ph idx="18" type="body"/>
          </p:nvPr>
        </p:nvSpPr>
        <p:spPr>
          <a:xfrm>
            <a:off x="474724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68" name="Google Shape;468;p83"/>
          <p:cNvCxnSpPr>
            <a:endCxn id="469" idx="0"/>
          </p:cNvCxnSpPr>
          <p:nvPr/>
        </p:nvCxnSpPr>
        <p:spPr>
          <a:xfrm flipH="1">
            <a:off x="6067903" y="3229599"/>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470" name="Google Shape;470;p83"/>
          <p:cNvSpPr/>
          <p:nvPr/>
        </p:nvSpPr>
        <p:spPr>
          <a:xfrm>
            <a:off x="5971332" y="455595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471" name="Google Shape;471;p83"/>
          <p:cNvSpPr/>
          <p:nvPr/>
        </p:nvSpPr>
        <p:spPr>
          <a:xfrm>
            <a:off x="5971929" y="518913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469" name="Google Shape;469;p83"/>
          <p:cNvSpPr/>
          <p:nvPr/>
        </p:nvSpPr>
        <p:spPr>
          <a:xfrm>
            <a:off x="5971332" y="582699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472" name="Google Shape;472;p83"/>
          <p:cNvSpPr txBox="1"/>
          <p:nvPr>
            <p:ph idx="19" type="body"/>
          </p:nvPr>
        </p:nvSpPr>
        <p:spPr>
          <a:xfrm>
            <a:off x="6214028" y="4090511"/>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3" name="Google Shape;473;p83"/>
          <p:cNvSpPr txBox="1"/>
          <p:nvPr>
            <p:ph idx="20" type="body"/>
          </p:nvPr>
        </p:nvSpPr>
        <p:spPr>
          <a:xfrm>
            <a:off x="6214027" y="448256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4" name="Google Shape;474;p83"/>
          <p:cNvSpPr txBox="1"/>
          <p:nvPr>
            <p:ph idx="21" type="body"/>
          </p:nvPr>
        </p:nvSpPr>
        <p:spPr>
          <a:xfrm>
            <a:off x="6214027" y="513443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5" name="Google Shape;475;p83"/>
          <p:cNvSpPr txBox="1"/>
          <p:nvPr>
            <p:ph idx="22" type="body"/>
          </p:nvPr>
        </p:nvSpPr>
        <p:spPr>
          <a:xfrm>
            <a:off x="6215942" y="574945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76" name="Google Shape;476;p83"/>
          <p:cNvCxnSpPr>
            <a:endCxn id="477" idx="0"/>
          </p:cNvCxnSpPr>
          <p:nvPr/>
        </p:nvCxnSpPr>
        <p:spPr>
          <a:xfrm flipH="1">
            <a:off x="9064484" y="32312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478" name="Google Shape;478;p83"/>
          <p:cNvSpPr/>
          <p:nvPr/>
        </p:nvSpPr>
        <p:spPr>
          <a:xfrm>
            <a:off x="8967913" y="45575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479" name="Google Shape;479;p83"/>
          <p:cNvSpPr/>
          <p:nvPr/>
        </p:nvSpPr>
        <p:spPr>
          <a:xfrm>
            <a:off x="8968510" y="51907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477" name="Google Shape;477;p83"/>
          <p:cNvSpPr/>
          <p:nvPr/>
        </p:nvSpPr>
        <p:spPr>
          <a:xfrm>
            <a:off x="8967913" y="58286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480" name="Google Shape;480;p83"/>
          <p:cNvSpPr txBox="1"/>
          <p:nvPr>
            <p:ph idx="23" type="body"/>
          </p:nvPr>
        </p:nvSpPr>
        <p:spPr>
          <a:xfrm>
            <a:off x="9210609" y="40921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1" name="Google Shape;481;p83"/>
          <p:cNvSpPr txBox="1"/>
          <p:nvPr>
            <p:ph idx="24" type="body"/>
          </p:nvPr>
        </p:nvSpPr>
        <p:spPr>
          <a:xfrm>
            <a:off x="9210608" y="44841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2" name="Google Shape;482;p83"/>
          <p:cNvSpPr txBox="1"/>
          <p:nvPr>
            <p:ph idx="25" type="body"/>
          </p:nvPr>
        </p:nvSpPr>
        <p:spPr>
          <a:xfrm>
            <a:off x="9210608" y="51360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3" name="Google Shape;483;p83"/>
          <p:cNvSpPr txBox="1"/>
          <p:nvPr>
            <p:ph idx="26" type="body"/>
          </p:nvPr>
        </p:nvSpPr>
        <p:spPr>
          <a:xfrm>
            <a:off x="9212523" y="57510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84" name="Google Shape;484;p83"/>
          <p:cNvCxnSpPr/>
          <p:nvPr/>
        </p:nvCxnSpPr>
        <p:spPr>
          <a:xfrm flipH="1">
            <a:off x="756564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485" name="Google Shape;485;p83"/>
          <p:cNvSpPr/>
          <p:nvPr/>
        </p:nvSpPr>
        <p:spPr>
          <a:xfrm>
            <a:off x="747721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486" name="Google Shape;486;p83"/>
          <p:cNvSpPr/>
          <p:nvPr/>
        </p:nvSpPr>
        <p:spPr>
          <a:xfrm>
            <a:off x="747781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487" name="Google Shape;487;p83"/>
          <p:cNvSpPr/>
          <p:nvPr/>
        </p:nvSpPr>
        <p:spPr>
          <a:xfrm>
            <a:off x="747721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488" name="Google Shape;488;p83"/>
          <p:cNvSpPr txBox="1"/>
          <p:nvPr>
            <p:ph idx="27" type="body"/>
          </p:nvPr>
        </p:nvSpPr>
        <p:spPr>
          <a:xfrm>
            <a:off x="771991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9" name="Google Shape;489;p83"/>
          <p:cNvSpPr txBox="1"/>
          <p:nvPr>
            <p:ph idx="28" type="body"/>
          </p:nvPr>
        </p:nvSpPr>
        <p:spPr>
          <a:xfrm>
            <a:off x="771991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0" name="Google Shape;490;p83"/>
          <p:cNvSpPr txBox="1"/>
          <p:nvPr>
            <p:ph idx="29" type="body"/>
          </p:nvPr>
        </p:nvSpPr>
        <p:spPr>
          <a:xfrm>
            <a:off x="772182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1" name="Google Shape;491;p83"/>
          <p:cNvSpPr txBox="1"/>
          <p:nvPr>
            <p:ph idx="30" type="body"/>
          </p:nvPr>
        </p:nvSpPr>
        <p:spPr>
          <a:xfrm>
            <a:off x="771991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meline/Roadmap">
  <p:cSld name="4_Timeline/Roadmap">
    <p:spTree>
      <p:nvGrpSpPr>
        <p:cNvPr id="492" name="Shape 492"/>
        <p:cNvGrpSpPr/>
        <p:nvPr/>
      </p:nvGrpSpPr>
      <p:grpSpPr>
        <a:xfrm>
          <a:off x="0" y="0"/>
          <a:ext cx="0" cy="0"/>
          <a:chOff x="0" y="0"/>
          <a:chExt cx="0" cy="0"/>
        </a:xfrm>
      </p:grpSpPr>
      <p:sp>
        <p:nvSpPr>
          <p:cNvPr id="493" name="Google Shape;493;p84"/>
          <p:cNvSpPr/>
          <p:nvPr/>
        </p:nvSpPr>
        <p:spPr>
          <a:xfrm rot="5400000">
            <a:off x="9388770" y="2242512"/>
            <a:ext cx="869679" cy="195531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494" name="Google Shape;494;p84"/>
          <p:cNvCxnSpPr/>
          <p:nvPr/>
        </p:nvCxnSpPr>
        <p:spPr>
          <a:xfrm>
            <a:off x="9299800" y="3207198"/>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495" name="Google Shape;495;p84"/>
          <p:cNvSpPr/>
          <p:nvPr/>
        </p:nvSpPr>
        <p:spPr>
          <a:xfrm rot="-5400000">
            <a:off x="2038006" y="2342742"/>
            <a:ext cx="869677" cy="1754858"/>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96" name="Google Shape;496;p84"/>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497" name="Google Shape;497;p84"/>
          <p:cNvCxnSpPr/>
          <p:nvPr/>
        </p:nvCxnSpPr>
        <p:spPr>
          <a:xfrm>
            <a:off x="1154867" y="3226375"/>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498" name="Google Shape;498;p84"/>
          <p:cNvSpPr/>
          <p:nvPr>
            <p:ph idx="1" type="body"/>
          </p:nvPr>
        </p:nvSpPr>
        <p:spPr>
          <a:xfrm>
            <a:off x="1136838" y="2785339"/>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9" name="Google Shape;499;p84"/>
          <p:cNvSpPr/>
          <p:nvPr>
            <p:ph idx="2" type="body"/>
          </p:nvPr>
        </p:nvSpPr>
        <p:spPr>
          <a:xfrm>
            <a:off x="10350403" y="2791535"/>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0" name="Google Shape;500;p84"/>
          <p:cNvSpPr/>
          <p:nvPr/>
        </p:nvSpPr>
        <p:spPr>
          <a:xfrm>
            <a:off x="2741300" y="3237314"/>
            <a:ext cx="1986094" cy="32788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01" name="Google Shape;501;p84"/>
          <p:cNvSpPr/>
          <p:nvPr/>
        </p:nvSpPr>
        <p:spPr>
          <a:xfrm>
            <a:off x="5869327" y="3246800"/>
            <a:ext cx="1986094" cy="326939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02" name="Google Shape;502;p84"/>
          <p:cNvSpPr/>
          <p:nvPr/>
        </p:nvSpPr>
        <p:spPr>
          <a:xfrm>
            <a:off x="2739923"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503" name="Google Shape;503;p84"/>
          <p:cNvSpPr/>
          <p:nvPr/>
        </p:nvSpPr>
        <p:spPr>
          <a:xfrm rot="10800000">
            <a:off x="4307914" y="364382"/>
            <a:ext cx="1986094" cy="2872931"/>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04" name="Google Shape;504;p84"/>
          <p:cNvSpPr/>
          <p:nvPr/>
        </p:nvSpPr>
        <p:spPr>
          <a:xfrm>
            <a:off x="4299531"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505" name="Google Shape;505;p84"/>
          <p:cNvSpPr/>
          <p:nvPr/>
        </p:nvSpPr>
        <p:spPr>
          <a:xfrm>
            <a:off x="5865157"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506" name="Google Shape;506;p84"/>
          <p:cNvSpPr/>
          <p:nvPr/>
        </p:nvSpPr>
        <p:spPr>
          <a:xfrm rot="10800000">
            <a:off x="7428956" y="364381"/>
            <a:ext cx="1986094" cy="2882264"/>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07" name="Google Shape;507;p84"/>
          <p:cNvSpPr/>
          <p:nvPr/>
        </p:nvSpPr>
        <p:spPr>
          <a:xfrm>
            <a:off x="7428958"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508" name="Google Shape;508;p84"/>
          <p:cNvSpPr/>
          <p:nvPr>
            <p:ph idx="3" type="body"/>
          </p:nvPr>
        </p:nvSpPr>
        <p:spPr>
          <a:xfrm>
            <a:off x="3285061" y="279023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9" name="Google Shape;509;p84"/>
          <p:cNvSpPr/>
          <p:nvPr>
            <p:ph idx="4" type="body"/>
          </p:nvPr>
        </p:nvSpPr>
        <p:spPr>
          <a:xfrm>
            <a:off x="4840249"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0" name="Google Shape;510;p84"/>
          <p:cNvSpPr/>
          <p:nvPr>
            <p:ph idx="5" type="body"/>
          </p:nvPr>
        </p:nvSpPr>
        <p:spPr>
          <a:xfrm>
            <a:off x="6406424" y="279662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1" name="Google Shape;511;p84"/>
          <p:cNvSpPr/>
          <p:nvPr>
            <p:ph idx="6" type="body"/>
          </p:nvPr>
        </p:nvSpPr>
        <p:spPr>
          <a:xfrm>
            <a:off x="7971137"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2" name="Google Shape;512;p84"/>
          <p:cNvSpPr txBox="1"/>
          <p:nvPr>
            <p:ph idx="7" type="body"/>
          </p:nvPr>
        </p:nvSpPr>
        <p:spPr>
          <a:xfrm>
            <a:off x="2855049" y="48013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3" name="Google Shape;513;p84"/>
          <p:cNvSpPr txBox="1"/>
          <p:nvPr>
            <p:ph idx="8" type="body"/>
          </p:nvPr>
        </p:nvSpPr>
        <p:spPr>
          <a:xfrm>
            <a:off x="2855050" y="43111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4" name="Google Shape;514;p84"/>
          <p:cNvSpPr txBox="1"/>
          <p:nvPr>
            <p:ph idx="9" type="body"/>
          </p:nvPr>
        </p:nvSpPr>
        <p:spPr>
          <a:xfrm>
            <a:off x="4439522" y="184426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5" name="Google Shape;515;p84"/>
          <p:cNvSpPr txBox="1"/>
          <p:nvPr>
            <p:ph idx="13" type="body"/>
          </p:nvPr>
        </p:nvSpPr>
        <p:spPr>
          <a:xfrm>
            <a:off x="4439522" y="121589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6" name="Google Shape;516;p84"/>
          <p:cNvSpPr txBox="1"/>
          <p:nvPr>
            <p:ph idx="14" type="body"/>
          </p:nvPr>
        </p:nvSpPr>
        <p:spPr>
          <a:xfrm>
            <a:off x="5983753" y="48026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7" name="Google Shape;517;p84"/>
          <p:cNvSpPr txBox="1"/>
          <p:nvPr>
            <p:ph idx="15" type="body"/>
          </p:nvPr>
        </p:nvSpPr>
        <p:spPr>
          <a:xfrm>
            <a:off x="5983754" y="43124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8" name="Google Shape;518;p84"/>
          <p:cNvSpPr txBox="1"/>
          <p:nvPr>
            <p:ph idx="16" type="body"/>
          </p:nvPr>
        </p:nvSpPr>
        <p:spPr>
          <a:xfrm>
            <a:off x="7532899" y="182670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9" name="Google Shape;519;p84"/>
          <p:cNvSpPr txBox="1"/>
          <p:nvPr>
            <p:ph idx="17" type="body"/>
          </p:nvPr>
        </p:nvSpPr>
        <p:spPr>
          <a:xfrm>
            <a:off x="7532899" y="119833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meline/Roadmap">
  <p:cSld name="5_Timeline/Roadmap">
    <p:spTree>
      <p:nvGrpSpPr>
        <p:cNvPr id="520" name="Shape 520"/>
        <p:cNvGrpSpPr/>
        <p:nvPr/>
      </p:nvGrpSpPr>
      <p:grpSpPr>
        <a:xfrm>
          <a:off x="0" y="0"/>
          <a:ext cx="0" cy="0"/>
          <a:chOff x="0" y="0"/>
          <a:chExt cx="0" cy="0"/>
        </a:xfrm>
      </p:grpSpPr>
      <p:cxnSp>
        <p:nvCxnSpPr>
          <p:cNvPr id="521" name="Google Shape;521;p85"/>
          <p:cNvCxnSpPr/>
          <p:nvPr/>
        </p:nvCxnSpPr>
        <p:spPr>
          <a:xfrm>
            <a:off x="1708220" y="787627"/>
            <a:ext cx="9029449" cy="0"/>
          </a:xfrm>
          <a:prstGeom prst="straightConnector1">
            <a:avLst/>
          </a:prstGeom>
          <a:noFill/>
          <a:ln cap="flat" cmpd="sng" w="508000">
            <a:solidFill>
              <a:srgbClr val="F2F2F2"/>
            </a:solidFill>
            <a:prstDash val="solid"/>
            <a:miter lim="800000"/>
            <a:headEnd len="sm" w="sm" type="none"/>
            <a:tailEnd len="sm" w="sm" type="none"/>
          </a:ln>
        </p:spPr>
      </p:cxnSp>
      <p:sp>
        <p:nvSpPr>
          <p:cNvPr id="522" name="Google Shape;522;p85"/>
          <p:cNvSpPr/>
          <p:nvPr/>
        </p:nvSpPr>
        <p:spPr>
          <a:xfrm>
            <a:off x="9912532" y="795247"/>
            <a:ext cx="1500051" cy="1500051"/>
          </a:xfrm>
          <a:prstGeom prst="arc">
            <a:avLst>
              <a:gd fmla="val 16200000" name="adj1"/>
              <a:gd fmla="val 4601008"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523" name="Google Shape;523;p85"/>
          <p:cNvCxnSpPr/>
          <p:nvPr/>
        </p:nvCxnSpPr>
        <p:spPr>
          <a:xfrm>
            <a:off x="1436914" y="2263730"/>
            <a:ext cx="9470572" cy="0"/>
          </a:xfrm>
          <a:prstGeom prst="straightConnector1">
            <a:avLst/>
          </a:prstGeom>
          <a:noFill/>
          <a:ln cap="flat" cmpd="sng" w="508000">
            <a:solidFill>
              <a:srgbClr val="F2F2F2"/>
            </a:solidFill>
            <a:prstDash val="solid"/>
            <a:miter lim="800000"/>
            <a:headEnd len="sm" w="sm" type="none"/>
            <a:tailEnd len="sm" w="sm" type="none"/>
          </a:ln>
        </p:spPr>
      </p:cxnSp>
      <p:sp>
        <p:nvSpPr>
          <p:cNvPr id="524" name="Google Shape;524;p85"/>
          <p:cNvSpPr/>
          <p:nvPr/>
        </p:nvSpPr>
        <p:spPr>
          <a:xfrm flipH="1">
            <a:off x="703217" y="2263730"/>
            <a:ext cx="1500051" cy="1500051"/>
          </a:xfrm>
          <a:prstGeom prst="arc">
            <a:avLst>
              <a:gd fmla="val 16058938" name="adj1"/>
              <a:gd fmla="val 5382642"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525" name="Google Shape;525;p85"/>
          <p:cNvCxnSpPr>
            <a:stCxn id="524" idx="2"/>
          </p:cNvCxnSpPr>
          <p:nvPr/>
        </p:nvCxnSpPr>
        <p:spPr>
          <a:xfrm flipH="1" rot="10800000">
            <a:off x="1449455" y="3724471"/>
            <a:ext cx="9288300" cy="39300"/>
          </a:xfrm>
          <a:prstGeom prst="straightConnector1">
            <a:avLst/>
          </a:prstGeom>
          <a:noFill/>
          <a:ln cap="flat" cmpd="sng" w="508000">
            <a:solidFill>
              <a:srgbClr val="F2F2F2"/>
            </a:solidFill>
            <a:prstDash val="solid"/>
            <a:miter lim="800000"/>
            <a:headEnd len="sm" w="sm" type="none"/>
            <a:tailEnd len="sm" w="sm" type="none"/>
          </a:ln>
        </p:spPr>
      </p:cxnSp>
      <p:sp>
        <p:nvSpPr>
          <p:cNvPr id="526" name="Google Shape;526;p85"/>
          <p:cNvSpPr/>
          <p:nvPr/>
        </p:nvSpPr>
        <p:spPr>
          <a:xfrm>
            <a:off x="9912532" y="3726770"/>
            <a:ext cx="1500051" cy="1500051"/>
          </a:xfrm>
          <a:prstGeom prst="arc">
            <a:avLst>
              <a:gd fmla="val 16200000" name="adj1"/>
              <a:gd fmla="val 5341256"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527" name="Google Shape;527;p85"/>
          <p:cNvCxnSpPr/>
          <p:nvPr/>
        </p:nvCxnSpPr>
        <p:spPr>
          <a:xfrm>
            <a:off x="1817393" y="5226602"/>
            <a:ext cx="8995387" cy="0"/>
          </a:xfrm>
          <a:prstGeom prst="straightConnector1">
            <a:avLst/>
          </a:prstGeom>
          <a:noFill/>
          <a:ln cap="flat" cmpd="sng" w="508000">
            <a:solidFill>
              <a:srgbClr val="F2F2F2"/>
            </a:solidFill>
            <a:prstDash val="solid"/>
            <a:miter lim="800000"/>
            <a:headEnd len="sm" w="sm" type="none"/>
            <a:tailEnd len="sm" w="sm" type="none"/>
          </a:ln>
        </p:spPr>
      </p:cxnSp>
      <p:cxnSp>
        <p:nvCxnSpPr>
          <p:cNvPr id="528" name="Google Shape;528;p85"/>
          <p:cNvCxnSpPr/>
          <p:nvPr/>
        </p:nvCxnSpPr>
        <p:spPr>
          <a:xfrm>
            <a:off x="1817393" y="774564"/>
            <a:ext cx="8920276" cy="0"/>
          </a:xfrm>
          <a:prstGeom prst="straightConnector1">
            <a:avLst/>
          </a:prstGeom>
          <a:noFill/>
          <a:ln cap="flat" cmpd="sng" w="127000">
            <a:solidFill>
              <a:schemeClr val="dk2"/>
            </a:solidFill>
            <a:prstDash val="solid"/>
            <a:miter lim="800000"/>
            <a:headEnd len="sm" w="sm" type="none"/>
            <a:tailEnd len="sm" w="sm" type="none"/>
          </a:ln>
        </p:spPr>
      </p:cxnSp>
      <p:sp>
        <p:nvSpPr>
          <p:cNvPr id="529" name="Google Shape;529;p85"/>
          <p:cNvSpPr/>
          <p:nvPr/>
        </p:nvSpPr>
        <p:spPr>
          <a:xfrm>
            <a:off x="9912532" y="774564"/>
            <a:ext cx="1500051" cy="1500051"/>
          </a:xfrm>
          <a:prstGeom prst="arc">
            <a:avLst>
              <a:gd fmla="val 16200000" name="adj1"/>
              <a:gd fmla="val 5503193"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530" name="Google Shape;530;p85"/>
          <p:cNvCxnSpPr>
            <a:endCxn id="529" idx="2"/>
          </p:cNvCxnSpPr>
          <p:nvPr/>
        </p:nvCxnSpPr>
        <p:spPr>
          <a:xfrm>
            <a:off x="1436947" y="2250577"/>
            <a:ext cx="9203100" cy="23700"/>
          </a:xfrm>
          <a:prstGeom prst="straightConnector1">
            <a:avLst/>
          </a:prstGeom>
          <a:noFill/>
          <a:ln cap="flat" cmpd="sng" w="127000">
            <a:solidFill>
              <a:schemeClr val="dk2"/>
            </a:solidFill>
            <a:prstDash val="solid"/>
            <a:miter lim="800000"/>
            <a:headEnd len="sm" w="sm" type="none"/>
            <a:tailEnd len="sm" w="sm" type="none"/>
          </a:ln>
        </p:spPr>
      </p:cxnSp>
      <p:sp>
        <p:nvSpPr>
          <p:cNvPr id="531" name="Google Shape;531;p85"/>
          <p:cNvSpPr/>
          <p:nvPr/>
        </p:nvSpPr>
        <p:spPr>
          <a:xfrm flipH="1">
            <a:off x="703217" y="2250667"/>
            <a:ext cx="1500051" cy="1500051"/>
          </a:xfrm>
          <a:prstGeom prst="arc">
            <a:avLst>
              <a:gd fmla="val 16200000" name="adj1"/>
              <a:gd fmla="val 5481035"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532" name="Google Shape;532;p85"/>
          <p:cNvCxnSpPr>
            <a:stCxn id="531" idx="2"/>
          </p:cNvCxnSpPr>
          <p:nvPr/>
        </p:nvCxnSpPr>
        <p:spPr>
          <a:xfrm flipH="1" rot="10800000">
            <a:off x="1470921" y="3725910"/>
            <a:ext cx="9266700" cy="24600"/>
          </a:xfrm>
          <a:prstGeom prst="straightConnector1">
            <a:avLst/>
          </a:prstGeom>
          <a:noFill/>
          <a:ln cap="flat" cmpd="sng" w="127000">
            <a:solidFill>
              <a:schemeClr val="dk2"/>
            </a:solidFill>
            <a:prstDash val="solid"/>
            <a:miter lim="800000"/>
            <a:headEnd len="sm" w="sm" type="none"/>
            <a:tailEnd len="sm" w="sm" type="none"/>
          </a:ln>
        </p:spPr>
      </p:cxnSp>
      <p:sp>
        <p:nvSpPr>
          <p:cNvPr id="533" name="Google Shape;533;p85"/>
          <p:cNvSpPr/>
          <p:nvPr/>
        </p:nvSpPr>
        <p:spPr>
          <a:xfrm>
            <a:off x="9912532" y="3726770"/>
            <a:ext cx="1500051" cy="1500051"/>
          </a:xfrm>
          <a:prstGeom prst="arc">
            <a:avLst>
              <a:gd fmla="val 16200000" name="adj1"/>
              <a:gd fmla="val 5696084"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534" name="Google Shape;534;p85"/>
          <p:cNvCxnSpPr/>
          <p:nvPr/>
        </p:nvCxnSpPr>
        <p:spPr>
          <a:xfrm>
            <a:off x="1898091" y="5215804"/>
            <a:ext cx="8839578" cy="8828"/>
          </a:xfrm>
          <a:prstGeom prst="straightConnector1">
            <a:avLst/>
          </a:prstGeom>
          <a:noFill/>
          <a:ln cap="flat" cmpd="sng" w="127000">
            <a:solidFill>
              <a:schemeClr val="dk2"/>
            </a:solidFill>
            <a:prstDash val="solid"/>
            <a:miter lim="800000"/>
            <a:headEnd len="sm" w="sm" type="none"/>
            <a:tailEnd len="sm" w="sm" type="none"/>
          </a:ln>
        </p:spPr>
      </p:cxnSp>
      <p:sp>
        <p:nvSpPr>
          <p:cNvPr id="535" name="Google Shape;535;p85"/>
          <p:cNvSpPr/>
          <p:nvPr>
            <p:ph idx="1" type="body"/>
          </p:nvPr>
        </p:nvSpPr>
        <p:spPr>
          <a:xfrm>
            <a:off x="1449455"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6" name="Google Shape;536;p85"/>
          <p:cNvSpPr/>
          <p:nvPr>
            <p:ph idx="2" type="body"/>
          </p:nvPr>
        </p:nvSpPr>
        <p:spPr>
          <a:xfrm>
            <a:off x="5020621"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7" name="Google Shape;537;p85"/>
          <p:cNvSpPr/>
          <p:nvPr>
            <p:ph idx="3" type="body"/>
          </p:nvPr>
        </p:nvSpPr>
        <p:spPr>
          <a:xfrm>
            <a:off x="6316431" y="191481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8" name="Google Shape;538;p85"/>
          <p:cNvSpPr/>
          <p:nvPr>
            <p:ph idx="4" type="body"/>
          </p:nvPr>
        </p:nvSpPr>
        <p:spPr>
          <a:xfrm>
            <a:off x="9974679" y="190698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9" name="Google Shape;539;p85"/>
          <p:cNvSpPr/>
          <p:nvPr>
            <p:ph idx="5" type="body"/>
          </p:nvPr>
        </p:nvSpPr>
        <p:spPr>
          <a:xfrm>
            <a:off x="9040538" y="3383083"/>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0" name="Google Shape;540;p85"/>
          <p:cNvSpPr/>
          <p:nvPr>
            <p:ph idx="6" type="body"/>
          </p:nvPr>
        </p:nvSpPr>
        <p:spPr>
          <a:xfrm>
            <a:off x="2658183" y="189164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1" name="Google Shape;541;p85"/>
          <p:cNvSpPr/>
          <p:nvPr>
            <p:ph idx="7" type="body"/>
          </p:nvPr>
        </p:nvSpPr>
        <p:spPr>
          <a:xfrm>
            <a:off x="2175730" y="334411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2" name="Google Shape;542;p85"/>
          <p:cNvSpPr/>
          <p:nvPr>
            <p:ph idx="8" type="body"/>
          </p:nvPr>
        </p:nvSpPr>
        <p:spPr>
          <a:xfrm>
            <a:off x="5621903" y="3369889"/>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3" name="Google Shape;543;p85"/>
          <p:cNvSpPr/>
          <p:nvPr>
            <p:ph idx="9" type="body"/>
          </p:nvPr>
        </p:nvSpPr>
        <p:spPr>
          <a:xfrm>
            <a:off x="8591787"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4" name="Google Shape;544;p85"/>
          <p:cNvSpPr/>
          <p:nvPr>
            <p:ph idx="13" type="body"/>
          </p:nvPr>
        </p:nvSpPr>
        <p:spPr>
          <a:xfrm>
            <a:off x="5020621" y="481422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5" name="Google Shape;545;p85"/>
          <p:cNvSpPr/>
          <p:nvPr>
            <p:ph idx="14" type="body"/>
          </p:nvPr>
        </p:nvSpPr>
        <p:spPr>
          <a:xfrm>
            <a:off x="8584638" y="483339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6" name="Google Shape;546;p85"/>
          <p:cNvSpPr/>
          <p:nvPr>
            <p:ph idx="15" type="body"/>
          </p:nvPr>
        </p:nvSpPr>
        <p:spPr>
          <a:xfrm>
            <a:off x="330941" y="4679277"/>
            <a:ext cx="1030862" cy="1030862"/>
          </a:xfrm>
          <a:prstGeom prst="ellipse">
            <a:avLst/>
          </a:prstGeom>
          <a:noFill/>
          <a:ln>
            <a:noFill/>
          </a:ln>
        </p:spPr>
        <p:txBody>
          <a:bodyPr anchorCtr="0" anchor="ctr" bIns="91425" lIns="91425" spcFirstLastPara="1" rIns="91425" wrap="square" tIns="91425">
            <a:normAutofit/>
          </a:bodyPr>
          <a:lstStyle>
            <a:lvl1pPr indent="-317500" lvl="0" marL="457200" algn="l">
              <a:lnSpc>
                <a:spcPct val="90000"/>
              </a:lnSpc>
              <a:spcBef>
                <a:spcPts val="1000"/>
              </a:spcBef>
              <a:spcAft>
                <a:spcPts val="0"/>
              </a:spcAft>
              <a:buClr>
                <a:schemeClr val="dk2"/>
              </a:buClr>
              <a:buSzPts val="1400"/>
              <a:buChar char="•"/>
              <a:defRPr b="0" sz="1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7" name="Google Shape;547;p85"/>
          <p:cNvSpPr txBox="1"/>
          <p:nvPr>
            <p:ph idx="16" type="body"/>
          </p:nvPr>
        </p:nvSpPr>
        <p:spPr>
          <a:xfrm>
            <a:off x="689363" y="1251754"/>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8" name="Google Shape;548;p85"/>
          <p:cNvSpPr txBox="1"/>
          <p:nvPr>
            <p:ph idx="17" type="body"/>
          </p:nvPr>
        </p:nvSpPr>
        <p:spPr>
          <a:xfrm>
            <a:off x="4256955" y="124338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9" name="Google Shape;549;p85"/>
          <p:cNvSpPr txBox="1"/>
          <p:nvPr>
            <p:ph idx="18" type="body"/>
          </p:nvPr>
        </p:nvSpPr>
        <p:spPr>
          <a:xfrm>
            <a:off x="7824547" y="1244222"/>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0" name="Google Shape;550;p85"/>
          <p:cNvSpPr txBox="1"/>
          <p:nvPr>
            <p:ph idx="19" type="body"/>
          </p:nvPr>
        </p:nvSpPr>
        <p:spPr>
          <a:xfrm>
            <a:off x="5556339"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1" name="Google Shape;551;p85"/>
          <p:cNvSpPr txBox="1"/>
          <p:nvPr>
            <p:ph idx="20" type="body"/>
          </p:nvPr>
        </p:nvSpPr>
        <p:spPr>
          <a:xfrm>
            <a:off x="9214587" y="272314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2" name="Google Shape;552;p85"/>
          <p:cNvSpPr txBox="1"/>
          <p:nvPr>
            <p:ph idx="21" type="body"/>
          </p:nvPr>
        </p:nvSpPr>
        <p:spPr>
          <a:xfrm>
            <a:off x="1898091"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3" name="Google Shape;553;p85"/>
          <p:cNvSpPr txBox="1"/>
          <p:nvPr>
            <p:ph idx="22" type="body"/>
          </p:nvPr>
        </p:nvSpPr>
        <p:spPr>
          <a:xfrm>
            <a:off x="1436914" y="416292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4" name="Google Shape;554;p85"/>
          <p:cNvSpPr txBox="1"/>
          <p:nvPr>
            <p:ph idx="23" type="body"/>
          </p:nvPr>
        </p:nvSpPr>
        <p:spPr>
          <a:xfrm>
            <a:off x="4861811" y="416541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5" name="Google Shape;555;p85"/>
          <p:cNvSpPr txBox="1"/>
          <p:nvPr>
            <p:ph idx="24" type="body"/>
          </p:nvPr>
        </p:nvSpPr>
        <p:spPr>
          <a:xfrm>
            <a:off x="8286708" y="416505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6" name="Google Shape;556;p85"/>
          <p:cNvSpPr txBox="1"/>
          <p:nvPr>
            <p:ph idx="25" type="body"/>
          </p:nvPr>
        </p:nvSpPr>
        <p:spPr>
          <a:xfrm>
            <a:off x="784319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7" name="Google Shape;557;p85"/>
          <p:cNvSpPr/>
          <p:nvPr>
            <p:ph idx="26" type="body"/>
          </p:nvPr>
        </p:nvSpPr>
        <p:spPr>
          <a:xfrm>
            <a:off x="1436914" y="4794427"/>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8" name="Google Shape;558;p85"/>
          <p:cNvSpPr txBox="1"/>
          <p:nvPr>
            <p:ph idx="27" type="body"/>
          </p:nvPr>
        </p:nvSpPr>
        <p:spPr>
          <a:xfrm>
            <a:off x="425695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9" name="Google Shape;559;p85"/>
          <p:cNvSpPr txBox="1"/>
          <p:nvPr>
            <p:ph idx="28" type="body"/>
          </p:nvPr>
        </p:nvSpPr>
        <p:spPr>
          <a:xfrm>
            <a:off x="676822"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0" name="Google Shape;560;p85"/>
          <p:cNvSpPr/>
          <p:nvPr/>
        </p:nvSpPr>
        <p:spPr>
          <a:xfrm rot="5400000">
            <a:off x="3622542" y="589590"/>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61" name="Google Shape;561;p85"/>
          <p:cNvSpPr/>
          <p:nvPr/>
        </p:nvSpPr>
        <p:spPr>
          <a:xfrm rot="5400000">
            <a:off x="7654601" y="355518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62" name="Google Shape;562;p85"/>
          <p:cNvSpPr/>
          <p:nvPr/>
        </p:nvSpPr>
        <p:spPr>
          <a:xfrm rot="-5400000">
            <a:off x="4645990" y="2087484"/>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63" name="Google Shape;563;p85"/>
          <p:cNvSpPr/>
          <p:nvPr/>
        </p:nvSpPr>
        <p:spPr>
          <a:xfrm rot="-5400000">
            <a:off x="3477514" y="503160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Roadmap Zoom-In">
  <p:cSld name="6_Roadmap Zoom-In">
    <p:spTree>
      <p:nvGrpSpPr>
        <p:cNvPr id="564" name="Shape 564"/>
        <p:cNvGrpSpPr/>
        <p:nvPr/>
      </p:nvGrpSpPr>
      <p:grpSpPr>
        <a:xfrm>
          <a:off x="0" y="0"/>
          <a:ext cx="0" cy="0"/>
          <a:chOff x="0" y="0"/>
          <a:chExt cx="0" cy="0"/>
        </a:xfrm>
      </p:grpSpPr>
      <p:sp>
        <p:nvSpPr>
          <p:cNvPr id="565" name="Google Shape;565;p86"/>
          <p:cNvSpPr/>
          <p:nvPr>
            <p:ph idx="2" type="pic"/>
          </p:nvPr>
        </p:nvSpPr>
        <p:spPr>
          <a:xfrm>
            <a:off x="-2223246" y="-12411263"/>
            <a:ext cx="16566776" cy="14544863"/>
          </a:xfrm>
          <a:prstGeom prst="ellipse">
            <a:avLst/>
          </a:prstGeom>
          <a:noFill/>
          <a:ln>
            <a:noFill/>
          </a:ln>
        </p:spPr>
      </p:sp>
      <p:sp>
        <p:nvSpPr>
          <p:cNvPr id="566" name="Google Shape;566;p86"/>
          <p:cNvSpPr/>
          <p:nvPr>
            <p:ph idx="1" type="body"/>
          </p:nvPr>
        </p:nvSpPr>
        <p:spPr>
          <a:xfrm>
            <a:off x="5337261" y="1302417"/>
            <a:ext cx="1517477" cy="1517477"/>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7" name="Google Shape;567;p86"/>
          <p:cNvSpPr txBox="1"/>
          <p:nvPr>
            <p:ph idx="3" type="body"/>
          </p:nvPr>
        </p:nvSpPr>
        <p:spPr>
          <a:xfrm>
            <a:off x="3940628" y="2978363"/>
            <a:ext cx="4310742" cy="539871"/>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3200"/>
              <a:buNone/>
              <a:defRPr b="1" sz="3200">
                <a:solidFill>
                  <a:schemeClr val="dk2"/>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8" name="Google Shape;568;p86"/>
          <p:cNvSpPr txBox="1"/>
          <p:nvPr>
            <p:ph idx="4" type="body"/>
          </p:nvPr>
        </p:nvSpPr>
        <p:spPr>
          <a:xfrm>
            <a:off x="838200" y="3783033"/>
            <a:ext cx="10515600" cy="195236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genda/Topics">
  <p:cSld name="1_Agenda/Topics">
    <p:spTree>
      <p:nvGrpSpPr>
        <p:cNvPr id="569" name="Shape 569"/>
        <p:cNvGrpSpPr/>
        <p:nvPr/>
      </p:nvGrpSpPr>
      <p:grpSpPr>
        <a:xfrm>
          <a:off x="0" y="0"/>
          <a:ext cx="0" cy="0"/>
          <a:chOff x="0" y="0"/>
          <a:chExt cx="0" cy="0"/>
        </a:xfrm>
      </p:grpSpPr>
      <p:sp>
        <p:nvSpPr>
          <p:cNvPr id="570" name="Google Shape;570;p87"/>
          <p:cNvSpPr/>
          <p:nvPr>
            <p:ph idx="2" type="pic"/>
          </p:nvPr>
        </p:nvSpPr>
        <p:spPr>
          <a:xfrm>
            <a:off x="4598435" y="3203575"/>
            <a:ext cx="2462213" cy="2851150"/>
          </a:xfrm>
          <a:prstGeom prst="rect">
            <a:avLst/>
          </a:prstGeom>
          <a:solidFill>
            <a:srgbClr val="F2F2F2"/>
          </a:solidFill>
          <a:ln>
            <a:noFill/>
          </a:ln>
        </p:spPr>
      </p:sp>
      <p:sp>
        <p:nvSpPr>
          <p:cNvPr id="571" name="Google Shape;571;p87"/>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2" name="Google Shape;572;p87"/>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73" name="Google Shape;573;p87"/>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74" name="Google Shape;574;p87"/>
          <p:cNvSpPr txBox="1"/>
          <p:nvPr>
            <p:ph idx="3" type="body"/>
          </p:nvPr>
        </p:nvSpPr>
        <p:spPr>
          <a:xfrm>
            <a:off x="480386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5" name="Google Shape;575;p87"/>
          <p:cNvSpPr txBox="1"/>
          <p:nvPr>
            <p:ph idx="4" type="body"/>
          </p:nvPr>
        </p:nvSpPr>
        <p:spPr>
          <a:xfrm>
            <a:off x="480386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6" name="Google Shape;576;p87"/>
          <p:cNvSpPr txBox="1"/>
          <p:nvPr>
            <p:ph idx="5" type="body"/>
          </p:nvPr>
        </p:nvSpPr>
        <p:spPr>
          <a:xfrm>
            <a:off x="480386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7" name="Google Shape;577;p87"/>
          <p:cNvSpPr/>
          <p:nvPr>
            <p:ph idx="6" type="pic"/>
          </p:nvPr>
        </p:nvSpPr>
        <p:spPr>
          <a:xfrm>
            <a:off x="7162373" y="3203575"/>
            <a:ext cx="2462213" cy="2851150"/>
          </a:xfrm>
          <a:prstGeom prst="rect">
            <a:avLst/>
          </a:prstGeom>
          <a:solidFill>
            <a:srgbClr val="F2F2F2"/>
          </a:solidFill>
          <a:ln>
            <a:noFill/>
          </a:ln>
        </p:spPr>
      </p:sp>
      <p:sp>
        <p:nvSpPr>
          <p:cNvPr id="578" name="Google Shape;578;p87"/>
          <p:cNvSpPr txBox="1"/>
          <p:nvPr>
            <p:ph idx="7"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9" name="Google Shape;579;p87"/>
          <p:cNvSpPr txBox="1"/>
          <p:nvPr>
            <p:ph idx="8"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0" name="Google Shape;580;p87"/>
          <p:cNvSpPr txBox="1"/>
          <p:nvPr>
            <p:ph idx="9"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1" name="Google Shape;581;p87"/>
          <p:cNvSpPr/>
          <p:nvPr>
            <p:ph idx="13" type="pic"/>
          </p:nvPr>
        </p:nvSpPr>
        <p:spPr>
          <a:xfrm>
            <a:off x="9729787" y="3203575"/>
            <a:ext cx="2462213" cy="2851150"/>
          </a:xfrm>
          <a:prstGeom prst="rect">
            <a:avLst/>
          </a:prstGeom>
          <a:solidFill>
            <a:srgbClr val="F2F2F2"/>
          </a:solidFill>
          <a:ln>
            <a:noFill/>
          </a:ln>
        </p:spPr>
      </p:sp>
      <p:sp>
        <p:nvSpPr>
          <p:cNvPr id="582" name="Google Shape;582;p87"/>
          <p:cNvSpPr txBox="1"/>
          <p:nvPr>
            <p:ph idx="14"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3" name="Google Shape;583;p87"/>
          <p:cNvSpPr txBox="1"/>
          <p:nvPr>
            <p:ph idx="15"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4" name="Google Shape;584;p87"/>
          <p:cNvSpPr txBox="1"/>
          <p:nvPr>
            <p:ph idx="16"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5" name="Google Shape;585;p87"/>
          <p:cNvSpPr/>
          <p:nvPr/>
        </p:nvSpPr>
        <p:spPr>
          <a:xfrm>
            <a:off x="2320714"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b="1" sz="4400">
              <a:solidFill>
                <a:srgbClr val="FFFFFF"/>
              </a:solidFill>
              <a:latin typeface="Quattrocento Sans"/>
              <a:ea typeface="Quattrocento Sans"/>
              <a:cs typeface="Quattrocento Sans"/>
              <a:sym typeface="Quattrocento Sans"/>
            </a:endParaRPr>
          </a:p>
        </p:txBody>
      </p:sp>
      <p:pic>
        <p:nvPicPr>
          <p:cNvPr id="586" name="Google Shape;586;p87"/>
          <p:cNvPicPr preferRelativeResize="0"/>
          <p:nvPr/>
        </p:nvPicPr>
        <p:blipFill rotWithShape="1">
          <a:blip r:embed="rId2">
            <a:alphaModFix/>
          </a:blip>
          <a:srcRect b="0" l="0" r="0" t="0"/>
          <a:stretch/>
        </p:blipFill>
        <p:spPr>
          <a:xfrm>
            <a:off x="3825610" y="2638523"/>
            <a:ext cx="391390" cy="358774"/>
          </a:xfrm>
          <a:prstGeom prst="rect">
            <a:avLst/>
          </a:prstGeom>
          <a:noFill/>
          <a:ln>
            <a:noFill/>
          </a:ln>
        </p:spPr>
      </p:pic>
      <p:sp>
        <p:nvSpPr>
          <p:cNvPr id="587" name="Google Shape;587;p87"/>
          <p:cNvSpPr/>
          <p:nvPr>
            <p:ph idx="17" type="pic"/>
          </p:nvPr>
        </p:nvSpPr>
        <p:spPr>
          <a:xfrm>
            <a:off x="2030510" y="2372361"/>
            <a:ext cx="2462213" cy="3682364"/>
          </a:xfrm>
          <a:prstGeom prst="rect">
            <a:avLst/>
          </a:prstGeom>
          <a:solidFill>
            <a:schemeClr val="dk2"/>
          </a:solidFill>
          <a:ln>
            <a:noFill/>
          </a:ln>
        </p:spPr>
      </p:sp>
      <p:sp>
        <p:nvSpPr>
          <p:cNvPr id="588" name="Google Shape;588;p87"/>
          <p:cNvSpPr txBox="1"/>
          <p:nvPr>
            <p:ph idx="18" type="body"/>
          </p:nvPr>
        </p:nvSpPr>
        <p:spPr>
          <a:xfrm>
            <a:off x="2235941"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9" name="Google Shape;589;p87"/>
          <p:cNvSpPr txBox="1"/>
          <p:nvPr>
            <p:ph idx="19" type="body"/>
          </p:nvPr>
        </p:nvSpPr>
        <p:spPr>
          <a:xfrm>
            <a:off x="2235941"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0" name="Google Shape;590;p87"/>
          <p:cNvSpPr txBox="1"/>
          <p:nvPr>
            <p:ph idx="20" type="body"/>
          </p:nvPr>
        </p:nvSpPr>
        <p:spPr>
          <a:xfrm>
            <a:off x="2235941"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1" name="Google Shape;591;p87"/>
          <p:cNvSpPr txBox="1"/>
          <p:nvPr>
            <p:ph idx="21" type="body"/>
          </p:nvPr>
        </p:nvSpPr>
        <p:spPr>
          <a:xfrm>
            <a:off x="3826186"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genda/Topics">
  <p:cSld name="2_Agenda/Topics">
    <p:spTree>
      <p:nvGrpSpPr>
        <p:cNvPr id="592" name="Shape 592"/>
        <p:cNvGrpSpPr/>
        <p:nvPr/>
      </p:nvGrpSpPr>
      <p:grpSpPr>
        <a:xfrm>
          <a:off x="0" y="0"/>
          <a:ext cx="0" cy="0"/>
          <a:chOff x="0" y="0"/>
          <a:chExt cx="0" cy="0"/>
        </a:xfrm>
      </p:grpSpPr>
      <p:sp>
        <p:nvSpPr>
          <p:cNvPr id="593" name="Google Shape;593;p88"/>
          <p:cNvSpPr/>
          <p:nvPr>
            <p:ph idx="2" type="pic"/>
          </p:nvPr>
        </p:nvSpPr>
        <p:spPr>
          <a:xfrm>
            <a:off x="2028825" y="3203575"/>
            <a:ext cx="2462213" cy="2851150"/>
          </a:xfrm>
          <a:prstGeom prst="rect">
            <a:avLst/>
          </a:prstGeom>
          <a:solidFill>
            <a:srgbClr val="F2F2F2"/>
          </a:solidFill>
          <a:ln>
            <a:noFill/>
          </a:ln>
        </p:spPr>
      </p:sp>
      <p:sp>
        <p:nvSpPr>
          <p:cNvPr id="594" name="Google Shape;594;p88"/>
          <p:cNvSpPr/>
          <p:nvPr/>
        </p:nvSpPr>
        <p:spPr>
          <a:xfrm>
            <a:off x="4885803"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b="1" sz="4400">
              <a:solidFill>
                <a:srgbClr val="FFFFFF"/>
              </a:solidFill>
              <a:latin typeface="Quattrocento Sans"/>
              <a:ea typeface="Quattrocento Sans"/>
              <a:cs typeface="Quattrocento Sans"/>
              <a:sym typeface="Quattrocento Sans"/>
            </a:endParaRPr>
          </a:p>
        </p:txBody>
      </p:sp>
      <p:pic>
        <p:nvPicPr>
          <p:cNvPr id="595" name="Google Shape;595;p88"/>
          <p:cNvPicPr preferRelativeResize="0"/>
          <p:nvPr/>
        </p:nvPicPr>
        <p:blipFill rotWithShape="1">
          <a:blip r:embed="rId2">
            <a:alphaModFix/>
          </a:blip>
          <a:srcRect b="0" l="0" r="0" t="0"/>
          <a:stretch/>
        </p:blipFill>
        <p:spPr>
          <a:xfrm>
            <a:off x="6390699" y="2638523"/>
            <a:ext cx="391390" cy="358774"/>
          </a:xfrm>
          <a:prstGeom prst="rect">
            <a:avLst/>
          </a:prstGeom>
          <a:noFill/>
          <a:ln>
            <a:noFill/>
          </a:ln>
        </p:spPr>
      </p:pic>
      <p:sp>
        <p:nvSpPr>
          <p:cNvPr id="596" name="Google Shape;596;p88"/>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7" name="Google Shape;597;p88"/>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98" name="Google Shape;598;p88"/>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99" name="Google Shape;599;p88"/>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0" name="Google Shape;600;p88"/>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1" name="Google Shape;601;p88"/>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2" name="Google Shape;602;p88"/>
          <p:cNvSpPr/>
          <p:nvPr>
            <p:ph idx="6" type="pic"/>
          </p:nvPr>
        </p:nvSpPr>
        <p:spPr>
          <a:xfrm>
            <a:off x="4595599" y="2372361"/>
            <a:ext cx="2462213" cy="3682364"/>
          </a:xfrm>
          <a:prstGeom prst="rect">
            <a:avLst/>
          </a:prstGeom>
          <a:solidFill>
            <a:schemeClr val="dk2"/>
          </a:solidFill>
          <a:ln>
            <a:noFill/>
          </a:ln>
        </p:spPr>
      </p:sp>
      <p:sp>
        <p:nvSpPr>
          <p:cNvPr id="603" name="Google Shape;603;p88"/>
          <p:cNvSpPr txBox="1"/>
          <p:nvPr>
            <p:ph idx="7" type="body"/>
          </p:nvPr>
        </p:nvSpPr>
        <p:spPr>
          <a:xfrm>
            <a:off x="4801030"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4" name="Google Shape;604;p88"/>
          <p:cNvSpPr txBox="1"/>
          <p:nvPr>
            <p:ph idx="8" type="body"/>
          </p:nvPr>
        </p:nvSpPr>
        <p:spPr>
          <a:xfrm>
            <a:off x="4801030"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5" name="Google Shape;605;p88"/>
          <p:cNvSpPr txBox="1"/>
          <p:nvPr>
            <p:ph idx="9" type="body"/>
          </p:nvPr>
        </p:nvSpPr>
        <p:spPr>
          <a:xfrm>
            <a:off x="4801030"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6" name="Google Shape;606;p88"/>
          <p:cNvSpPr txBox="1"/>
          <p:nvPr>
            <p:ph idx="13" type="body"/>
          </p:nvPr>
        </p:nvSpPr>
        <p:spPr>
          <a:xfrm>
            <a:off x="6391275"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7" name="Google Shape;607;p88"/>
          <p:cNvSpPr/>
          <p:nvPr>
            <p:ph idx="14" type="pic"/>
          </p:nvPr>
        </p:nvSpPr>
        <p:spPr>
          <a:xfrm>
            <a:off x="7162373" y="3203575"/>
            <a:ext cx="2462213" cy="2851150"/>
          </a:xfrm>
          <a:prstGeom prst="rect">
            <a:avLst/>
          </a:prstGeom>
          <a:solidFill>
            <a:srgbClr val="F2F2F2"/>
          </a:solidFill>
          <a:ln>
            <a:noFill/>
          </a:ln>
        </p:spPr>
      </p:sp>
      <p:sp>
        <p:nvSpPr>
          <p:cNvPr id="608" name="Google Shape;608;p88"/>
          <p:cNvSpPr txBox="1"/>
          <p:nvPr>
            <p:ph idx="15"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9" name="Google Shape;609;p88"/>
          <p:cNvSpPr txBox="1"/>
          <p:nvPr>
            <p:ph idx="16"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0" name="Google Shape;610;p88"/>
          <p:cNvSpPr txBox="1"/>
          <p:nvPr>
            <p:ph idx="17"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1" name="Google Shape;611;p88"/>
          <p:cNvSpPr/>
          <p:nvPr>
            <p:ph idx="18" type="pic"/>
          </p:nvPr>
        </p:nvSpPr>
        <p:spPr>
          <a:xfrm>
            <a:off x="9729787" y="3203575"/>
            <a:ext cx="2462213" cy="2851150"/>
          </a:xfrm>
          <a:prstGeom prst="rect">
            <a:avLst/>
          </a:prstGeom>
          <a:solidFill>
            <a:srgbClr val="F2F2F2"/>
          </a:solidFill>
          <a:ln>
            <a:noFill/>
          </a:ln>
        </p:spPr>
      </p:sp>
      <p:sp>
        <p:nvSpPr>
          <p:cNvPr id="612" name="Google Shape;612;p88"/>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3" name="Google Shape;613;p88"/>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4" name="Google Shape;614;p88"/>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1" name="Shape 71"/>
        <p:cNvGrpSpPr/>
        <p:nvPr/>
      </p:nvGrpSpPr>
      <p:grpSpPr>
        <a:xfrm>
          <a:off x="0" y="0"/>
          <a:ext cx="0" cy="0"/>
          <a:chOff x="0" y="0"/>
          <a:chExt cx="0" cy="0"/>
        </a:xfrm>
      </p:grpSpPr>
      <p:sp>
        <p:nvSpPr>
          <p:cNvPr id="72" name="Google Shape;72;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4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49"/>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5" name="Google Shape;75;p49"/>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6" name="Google Shape;76;p49"/>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77" name="Google Shape;77;p49"/>
          <p:cNvPicPr preferRelativeResize="0"/>
          <p:nvPr/>
        </p:nvPicPr>
        <p:blipFill rotWithShape="1">
          <a:blip r:embed="rId2">
            <a:alphaModFix/>
          </a:blip>
          <a:srcRect b="27375" l="0" r="0" t="28722"/>
          <a:stretch/>
        </p:blipFill>
        <p:spPr>
          <a:xfrm>
            <a:off x="198814" y="6355654"/>
            <a:ext cx="834887" cy="366516"/>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genda/Topics">
  <p:cSld name="3_Agenda/Topics">
    <p:spTree>
      <p:nvGrpSpPr>
        <p:cNvPr id="615" name="Shape 615"/>
        <p:cNvGrpSpPr/>
        <p:nvPr/>
      </p:nvGrpSpPr>
      <p:grpSpPr>
        <a:xfrm>
          <a:off x="0" y="0"/>
          <a:ext cx="0" cy="0"/>
          <a:chOff x="0" y="0"/>
          <a:chExt cx="0" cy="0"/>
        </a:xfrm>
      </p:grpSpPr>
      <p:sp>
        <p:nvSpPr>
          <p:cNvPr id="616" name="Google Shape;616;p89"/>
          <p:cNvSpPr/>
          <p:nvPr>
            <p:ph idx="2" type="pic"/>
          </p:nvPr>
        </p:nvSpPr>
        <p:spPr>
          <a:xfrm>
            <a:off x="2028825" y="3203575"/>
            <a:ext cx="2462213" cy="2851150"/>
          </a:xfrm>
          <a:prstGeom prst="rect">
            <a:avLst/>
          </a:prstGeom>
          <a:solidFill>
            <a:srgbClr val="F2F2F2"/>
          </a:solidFill>
          <a:ln>
            <a:noFill/>
          </a:ln>
        </p:spPr>
      </p:sp>
      <p:sp>
        <p:nvSpPr>
          <p:cNvPr id="617" name="Google Shape;617;p89"/>
          <p:cNvSpPr/>
          <p:nvPr/>
        </p:nvSpPr>
        <p:spPr>
          <a:xfrm>
            <a:off x="7452577"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b="1" sz="4400">
              <a:solidFill>
                <a:srgbClr val="FFFFFF"/>
              </a:solidFill>
              <a:latin typeface="Quattrocento Sans"/>
              <a:ea typeface="Quattrocento Sans"/>
              <a:cs typeface="Quattrocento Sans"/>
              <a:sym typeface="Quattrocento Sans"/>
            </a:endParaRPr>
          </a:p>
        </p:txBody>
      </p:sp>
      <p:pic>
        <p:nvPicPr>
          <p:cNvPr id="618" name="Google Shape;618;p89"/>
          <p:cNvPicPr preferRelativeResize="0"/>
          <p:nvPr/>
        </p:nvPicPr>
        <p:blipFill rotWithShape="1">
          <a:blip r:embed="rId2">
            <a:alphaModFix/>
          </a:blip>
          <a:srcRect b="0" l="0" r="0" t="0"/>
          <a:stretch/>
        </p:blipFill>
        <p:spPr>
          <a:xfrm>
            <a:off x="8957473" y="2638523"/>
            <a:ext cx="391390" cy="358774"/>
          </a:xfrm>
          <a:prstGeom prst="rect">
            <a:avLst/>
          </a:prstGeom>
          <a:noFill/>
          <a:ln>
            <a:noFill/>
          </a:ln>
        </p:spPr>
      </p:pic>
      <p:sp>
        <p:nvSpPr>
          <p:cNvPr id="619" name="Google Shape;619;p89"/>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0" name="Google Shape;620;p89"/>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1" name="Google Shape;621;p89"/>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622" name="Google Shape;622;p89"/>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3" name="Google Shape;623;p89"/>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4" name="Google Shape;624;p89"/>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5" name="Google Shape;625;p89"/>
          <p:cNvSpPr/>
          <p:nvPr>
            <p:ph idx="6" type="pic"/>
          </p:nvPr>
        </p:nvSpPr>
        <p:spPr>
          <a:xfrm>
            <a:off x="7162373" y="2372361"/>
            <a:ext cx="2462213" cy="3682364"/>
          </a:xfrm>
          <a:prstGeom prst="rect">
            <a:avLst/>
          </a:prstGeom>
          <a:solidFill>
            <a:schemeClr val="dk2"/>
          </a:solidFill>
          <a:ln>
            <a:noFill/>
          </a:ln>
        </p:spPr>
      </p:sp>
      <p:sp>
        <p:nvSpPr>
          <p:cNvPr id="626" name="Google Shape;626;p89"/>
          <p:cNvSpPr txBox="1"/>
          <p:nvPr>
            <p:ph idx="7" type="body"/>
          </p:nvPr>
        </p:nvSpPr>
        <p:spPr>
          <a:xfrm>
            <a:off x="7367804"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7" name="Google Shape;627;p89"/>
          <p:cNvSpPr txBox="1"/>
          <p:nvPr>
            <p:ph idx="8" type="body"/>
          </p:nvPr>
        </p:nvSpPr>
        <p:spPr>
          <a:xfrm>
            <a:off x="7367804"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8" name="Google Shape;628;p89"/>
          <p:cNvSpPr txBox="1"/>
          <p:nvPr>
            <p:ph idx="9" type="body"/>
          </p:nvPr>
        </p:nvSpPr>
        <p:spPr>
          <a:xfrm>
            <a:off x="7367804"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9" name="Google Shape;629;p89"/>
          <p:cNvSpPr txBox="1"/>
          <p:nvPr>
            <p:ph idx="13" type="body"/>
          </p:nvPr>
        </p:nvSpPr>
        <p:spPr>
          <a:xfrm>
            <a:off x="8958049"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0" name="Google Shape;630;p89"/>
          <p:cNvSpPr/>
          <p:nvPr>
            <p:ph idx="14" type="pic"/>
          </p:nvPr>
        </p:nvSpPr>
        <p:spPr>
          <a:xfrm>
            <a:off x="4597124" y="3203575"/>
            <a:ext cx="2462213" cy="2851150"/>
          </a:xfrm>
          <a:prstGeom prst="rect">
            <a:avLst/>
          </a:prstGeom>
          <a:solidFill>
            <a:srgbClr val="F2F2F2"/>
          </a:solidFill>
          <a:ln>
            <a:noFill/>
          </a:ln>
        </p:spPr>
      </p:sp>
      <p:sp>
        <p:nvSpPr>
          <p:cNvPr id="631" name="Google Shape;631;p89"/>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2" name="Google Shape;632;p89"/>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3" name="Google Shape;633;p89"/>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4" name="Google Shape;634;p89"/>
          <p:cNvSpPr/>
          <p:nvPr>
            <p:ph idx="18" type="pic"/>
          </p:nvPr>
        </p:nvSpPr>
        <p:spPr>
          <a:xfrm>
            <a:off x="9729787" y="3203575"/>
            <a:ext cx="2462213" cy="2851150"/>
          </a:xfrm>
          <a:prstGeom prst="rect">
            <a:avLst/>
          </a:prstGeom>
          <a:solidFill>
            <a:srgbClr val="F2F2F2"/>
          </a:solidFill>
          <a:ln>
            <a:noFill/>
          </a:ln>
        </p:spPr>
      </p:sp>
      <p:sp>
        <p:nvSpPr>
          <p:cNvPr id="635" name="Google Shape;635;p89"/>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6" name="Google Shape;636;p89"/>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7" name="Google Shape;637;p89"/>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Agenda/Topics">
  <p:cSld name="4_Agenda/Topics">
    <p:spTree>
      <p:nvGrpSpPr>
        <p:cNvPr id="638" name="Shape 638"/>
        <p:cNvGrpSpPr/>
        <p:nvPr/>
      </p:nvGrpSpPr>
      <p:grpSpPr>
        <a:xfrm>
          <a:off x="0" y="0"/>
          <a:ext cx="0" cy="0"/>
          <a:chOff x="0" y="0"/>
          <a:chExt cx="0" cy="0"/>
        </a:xfrm>
      </p:grpSpPr>
      <p:sp>
        <p:nvSpPr>
          <p:cNvPr id="639" name="Google Shape;639;p90"/>
          <p:cNvSpPr/>
          <p:nvPr>
            <p:ph idx="2" type="pic"/>
          </p:nvPr>
        </p:nvSpPr>
        <p:spPr>
          <a:xfrm>
            <a:off x="2028825" y="3203575"/>
            <a:ext cx="2462213" cy="2851150"/>
          </a:xfrm>
          <a:prstGeom prst="rect">
            <a:avLst/>
          </a:prstGeom>
          <a:solidFill>
            <a:srgbClr val="F2F2F2"/>
          </a:solidFill>
          <a:ln>
            <a:noFill/>
          </a:ln>
        </p:spPr>
      </p:sp>
      <p:sp>
        <p:nvSpPr>
          <p:cNvPr id="640" name="Google Shape;640;p90"/>
          <p:cNvSpPr/>
          <p:nvPr/>
        </p:nvSpPr>
        <p:spPr>
          <a:xfrm>
            <a:off x="10019991"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b="1" sz="4400">
              <a:solidFill>
                <a:srgbClr val="FFFFFF"/>
              </a:solidFill>
              <a:latin typeface="Quattrocento Sans"/>
              <a:ea typeface="Quattrocento Sans"/>
              <a:cs typeface="Quattrocento Sans"/>
              <a:sym typeface="Quattrocento Sans"/>
            </a:endParaRPr>
          </a:p>
        </p:txBody>
      </p:sp>
      <p:pic>
        <p:nvPicPr>
          <p:cNvPr id="641" name="Google Shape;641;p90"/>
          <p:cNvPicPr preferRelativeResize="0"/>
          <p:nvPr/>
        </p:nvPicPr>
        <p:blipFill rotWithShape="1">
          <a:blip r:embed="rId2">
            <a:alphaModFix/>
          </a:blip>
          <a:srcRect b="0" l="0" r="0" t="0"/>
          <a:stretch/>
        </p:blipFill>
        <p:spPr>
          <a:xfrm>
            <a:off x="11524887" y="2638523"/>
            <a:ext cx="391390" cy="358774"/>
          </a:xfrm>
          <a:prstGeom prst="rect">
            <a:avLst/>
          </a:prstGeom>
          <a:noFill/>
          <a:ln>
            <a:noFill/>
          </a:ln>
        </p:spPr>
      </p:pic>
      <p:sp>
        <p:nvSpPr>
          <p:cNvPr id="642" name="Google Shape;642;p90"/>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3" name="Google Shape;643;p90"/>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44" name="Google Shape;644;p90"/>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645" name="Google Shape;645;p90"/>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6" name="Google Shape;646;p90"/>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7" name="Google Shape;647;p90"/>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8" name="Google Shape;648;p90"/>
          <p:cNvSpPr/>
          <p:nvPr>
            <p:ph idx="6" type="pic"/>
          </p:nvPr>
        </p:nvSpPr>
        <p:spPr>
          <a:xfrm>
            <a:off x="9729787" y="2372361"/>
            <a:ext cx="2462213" cy="3682364"/>
          </a:xfrm>
          <a:prstGeom prst="rect">
            <a:avLst/>
          </a:prstGeom>
          <a:solidFill>
            <a:schemeClr val="dk2"/>
          </a:solidFill>
          <a:ln>
            <a:noFill/>
          </a:ln>
        </p:spPr>
      </p:sp>
      <p:sp>
        <p:nvSpPr>
          <p:cNvPr id="649" name="Google Shape;649;p90"/>
          <p:cNvSpPr txBox="1"/>
          <p:nvPr>
            <p:ph idx="7" type="body"/>
          </p:nvPr>
        </p:nvSpPr>
        <p:spPr>
          <a:xfrm>
            <a:off x="9935218"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0" name="Google Shape;650;p90"/>
          <p:cNvSpPr txBox="1"/>
          <p:nvPr>
            <p:ph idx="8" type="body"/>
          </p:nvPr>
        </p:nvSpPr>
        <p:spPr>
          <a:xfrm>
            <a:off x="9935218"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1" name="Google Shape;651;p90"/>
          <p:cNvSpPr txBox="1"/>
          <p:nvPr>
            <p:ph idx="9" type="body"/>
          </p:nvPr>
        </p:nvSpPr>
        <p:spPr>
          <a:xfrm>
            <a:off x="9935218"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2" name="Google Shape;652;p90"/>
          <p:cNvSpPr txBox="1"/>
          <p:nvPr>
            <p:ph idx="13" type="body"/>
          </p:nvPr>
        </p:nvSpPr>
        <p:spPr>
          <a:xfrm>
            <a:off x="11525463"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3" name="Google Shape;653;p90"/>
          <p:cNvSpPr/>
          <p:nvPr>
            <p:ph idx="14" type="pic"/>
          </p:nvPr>
        </p:nvSpPr>
        <p:spPr>
          <a:xfrm>
            <a:off x="4597124" y="3203575"/>
            <a:ext cx="2462213" cy="2851150"/>
          </a:xfrm>
          <a:prstGeom prst="rect">
            <a:avLst/>
          </a:prstGeom>
          <a:solidFill>
            <a:srgbClr val="F2F2F2"/>
          </a:solidFill>
          <a:ln>
            <a:noFill/>
          </a:ln>
        </p:spPr>
      </p:sp>
      <p:sp>
        <p:nvSpPr>
          <p:cNvPr id="654" name="Google Shape;654;p90"/>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5" name="Google Shape;655;p90"/>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6" name="Google Shape;656;p90"/>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7" name="Google Shape;657;p90"/>
          <p:cNvSpPr/>
          <p:nvPr>
            <p:ph idx="18" type="pic"/>
          </p:nvPr>
        </p:nvSpPr>
        <p:spPr>
          <a:xfrm>
            <a:off x="7164858" y="3203575"/>
            <a:ext cx="2462213" cy="2851150"/>
          </a:xfrm>
          <a:prstGeom prst="rect">
            <a:avLst/>
          </a:prstGeom>
          <a:solidFill>
            <a:srgbClr val="F2F2F2"/>
          </a:solidFill>
          <a:ln>
            <a:noFill/>
          </a:ln>
        </p:spPr>
      </p:sp>
      <p:sp>
        <p:nvSpPr>
          <p:cNvPr id="658" name="Google Shape;658;p90"/>
          <p:cNvSpPr txBox="1"/>
          <p:nvPr>
            <p:ph idx="19" type="body"/>
          </p:nvPr>
        </p:nvSpPr>
        <p:spPr>
          <a:xfrm>
            <a:off x="7370609"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9" name="Google Shape;659;p90"/>
          <p:cNvSpPr txBox="1"/>
          <p:nvPr>
            <p:ph idx="20" type="body"/>
          </p:nvPr>
        </p:nvSpPr>
        <p:spPr>
          <a:xfrm>
            <a:off x="7370609"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0" name="Google Shape;660;p90"/>
          <p:cNvSpPr txBox="1"/>
          <p:nvPr>
            <p:ph idx="21" type="body"/>
          </p:nvPr>
        </p:nvSpPr>
        <p:spPr>
          <a:xfrm>
            <a:off x="7370609"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 Content">
  <p:cSld name="1_Image + Content">
    <p:spTree>
      <p:nvGrpSpPr>
        <p:cNvPr id="661" name="Shape 661"/>
        <p:cNvGrpSpPr/>
        <p:nvPr/>
      </p:nvGrpSpPr>
      <p:grpSpPr>
        <a:xfrm>
          <a:off x="0" y="0"/>
          <a:ext cx="0" cy="0"/>
          <a:chOff x="0" y="0"/>
          <a:chExt cx="0" cy="0"/>
        </a:xfrm>
      </p:grpSpPr>
      <p:sp>
        <p:nvSpPr>
          <p:cNvPr id="662" name="Google Shape;662;p91"/>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663" name="Google Shape;663;p91"/>
          <p:cNvSpPr/>
          <p:nvPr>
            <p:ph idx="2" type="pic"/>
          </p:nvPr>
        </p:nvSpPr>
        <p:spPr>
          <a:xfrm>
            <a:off x="4469157" y="-1"/>
            <a:ext cx="7114233" cy="6868049"/>
          </a:xfrm>
          <a:prstGeom prst="rect">
            <a:avLst/>
          </a:prstGeom>
          <a:noFill/>
          <a:ln>
            <a:noFill/>
          </a:ln>
        </p:spPr>
      </p:sp>
      <p:sp>
        <p:nvSpPr>
          <p:cNvPr id="664" name="Google Shape;664;p91"/>
          <p:cNvSpPr/>
          <p:nvPr>
            <p:ph idx="3" type="pic"/>
          </p:nvPr>
        </p:nvSpPr>
        <p:spPr>
          <a:xfrm>
            <a:off x="6621458" y="4188053"/>
            <a:ext cx="4032071" cy="1773425"/>
          </a:xfrm>
          <a:prstGeom prst="rect">
            <a:avLst/>
          </a:prstGeom>
          <a:solidFill>
            <a:schemeClr val="dk2"/>
          </a:solidFill>
          <a:ln>
            <a:noFill/>
          </a:ln>
        </p:spPr>
      </p:sp>
      <p:sp>
        <p:nvSpPr>
          <p:cNvPr id="665" name="Google Shape;665;p91"/>
          <p:cNvSpPr txBox="1"/>
          <p:nvPr>
            <p:ph idx="1"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6" name="Google Shape;666;p91"/>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7" name="Google Shape;667;p91"/>
          <p:cNvSpPr/>
          <p:nvPr>
            <p:ph idx="4" type="body"/>
          </p:nvPr>
        </p:nvSpPr>
        <p:spPr>
          <a:xfrm>
            <a:off x="5868315" y="465138"/>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8" name="Google Shape;668;p91"/>
          <p:cNvSpPr/>
          <p:nvPr>
            <p:ph idx="5" type="body"/>
          </p:nvPr>
        </p:nvSpPr>
        <p:spPr>
          <a:xfrm>
            <a:off x="4396703" y="4970463"/>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9" name="Google Shape;669;p91"/>
          <p:cNvSpPr/>
          <p:nvPr>
            <p:ph idx="6" type="body"/>
          </p:nvPr>
        </p:nvSpPr>
        <p:spPr>
          <a:xfrm>
            <a:off x="4877715" y="3468689"/>
            <a:ext cx="981075" cy="981075"/>
          </a:xfrm>
          <a:prstGeom prst="ellipse">
            <a:avLst/>
          </a:prstGeom>
          <a:solidFill>
            <a:schemeClr val="dk2"/>
          </a:solidFill>
          <a:ln>
            <a:noFill/>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200"/>
              <a:buNone/>
              <a:defRPr b="1" sz="32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0" name="Google Shape;670;p91"/>
          <p:cNvSpPr/>
          <p:nvPr>
            <p:ph idx="7" type="body"/>
          </p:nvPr>
        </p:nvSpPr>
        <p:spPr>
          <a:xfrm>
            <a:off x="5379743" y="1966914"/>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671" name="Google Shape;671;p91"/>
          <p:cNvCxnSpPr/>
          <p:nvPr/>
        </p:nvCxnSpPr>
        <p:spPr>
          <a:xfrm rot="10800000">
            <a:off x="678825" y="1714352"/>
            <a:ext cx="4597400" cy="0"/>
          </a:xfrm>
          <a:prstGeom prst="straightConnector1">
            <a:avLst/>
          </a:prstGeom>
          <a:noFill/>
          <a:ln cap="flat" cmpd="sng" w="12700">
            <a:solidFill>
              <a:srgbClr val="DAD6DA"/>
            </a:solidFill>
            <a:prstDash val="solid"/>
            <a:miter lim="800000"/>
            <a:headEnd len="sm" w="sm" type="none"/>
            <a:tailEnd len="sm" w="sm" type="none"/>
          </a:ln>
        </p:spPr>
      </p:cxnSp>
      <p:cxnSp>
        <p:nvCxnSpPr>
          <p:cNvPr id="672" name="Google Shape;672;p91"/>
          <p:cNvCxnSpPr/>
          <p:nvPr/>
        </p:nvCxnSpPr>
        <p:spPr>
          <a:xfrm rot="10800000">
            <a:off x="678825" y="3216128"/>
            <a:ext cx="4089400" cy="0"/>
          </a:xfrm>
          <a:prstGeom prst="straightConnector1">
            <a:avLst/>
          </a:prstGeom>
          <a:noFill/>
          <a:ln cap="flat" cmpd="sng" w="12700">
            <a:solidFill>
              <a:srgbClr val="DAD6DA"/>
            </a:solidFill>
            <a:prstDash val="solid"/>
            <a:miter lim="800000"/>
            <a:headEnd len="sm" w="sm" type="none"/>
            <a:tailEnd len="sm" w="sm" type="none"/>
          </a:ln>
        </p:spPr>
      </p:cxnSp>
      <p:cxnSp>
        <p:nvCxnSpPr>
          <p:cNvPr id="673" name="Google Shape;673;p91"/>
          <p:cNvCxnSpPr/>
          <p:nvPr/>
        </p:nvCxnSpPr>
        <p:spPr>
          <a:xfrm rot="10800000">
            <a:off x="678825" y="4717902"/>
            <a:ext cx="3568700" cy="0"/>
          </a:xfrm>
          <a:prstGeom prst="straightConnector1">
            <a:avLst/>
          </a:prstGeom>
          <a:noFill/>
          <a:ln cap="flat" cmpd="sng" w="12700">
            <a:solidFill>
              <a:srgbClr val="DAD6DA"/>
            </a:solidFill>
            <a:prstDash val="solid"/>
            <a:miter lim="800000"/>
            <a:headEnd len="sm" w="sm" type="none"/>
            <a:tailEnd len="sm" w="sm" type="none"/>
          </a:ln>
        </p:spPr>
      </p:cxnSp>
      <p:sp>
        <p:nvSpPr>
          <p:cNvPr id="674" name="Google Shape;674;p91"/>
          <p:cNvSpPr txBox="1"/>
          <p:nvPr>
            <p:ph idx="8" type="body"/>
          </p:nvPr>
        </p:nvSpPr>
        <p:spPr>
          <a:xfrm>
            <a:off x="678824" y="691497"/>
            <a:ext cx="4879179"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5" name="Google Shape;675;p91"/>
          <p:cNvSpPr txBox="1"/>
          <p:nvPr>
            <p:ph idx="9" type="body"/>
          </p:nvPr>
        </p:nvSpPr>
        <p:spPr>
          <a:xfrm>
            <a:off x="678823" y="977143"/>
            <a:ext cx="4879180"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6" name="Google Shape;676;p91"/>
          <p:cNvSpPr txBox="1"/>
          <p:nvPr>
            <p:ph idx="13" type="body"/>
          </p:nvPr>
        </p:nvSpPr>
        <p:spPr>
          <a:xfrm>
            <a:off x="678824" y="2211296"/>
            <a:ext cx="4387417"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7" name="Google Shape;677;p91"/>
          <p:cNvSpPr txBox="1"/>
          <p:nvPr>
            <p:ph idx="14" type="body"/>
          </p:nvPr>
        </p:nvSpPr>
        <p:spPr>
          <a:xfrm>
            <a:off x="678823" y="2496942"/>
            <a:ext cx="4387418"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8" name="Google Shape;678;p91"/>
          <p:cNvSpPr txBox="1"/>
          <p:nvPr>
            <p:ph idx="15" type="body"/>
          </p:nvPr>
        </p:nvSpPr>
        <p:spPr>
          <a:xfrm>
            <a:off x="678824" y="3713594"/>
            <a:ext cx="3887353"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9" name="Google Shape;679;p91"/>
          <p:cNvSpPr txBox="1"/>
          <p:nvPr>
            <p:ph idx="16" type="body"/>
          </p:nvPr>
        </p:nvSpPr>
        <p:spPr>
          <a:xfrm>
            <a:off x="678823" y="3999240"/>
            <a:ext cx="3887354"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0" name="Google Shape;680;p91"/>
          <p:cNvSpPr txBox="1"/>
          <p:nvPr>
            <p:ph idx="17" type="body"/>
          </p:nvPr>
        </p:nvSpPr>
        <p:spPr>
          <a:xfrm>
            <a:off x="678825" y="5162048"/>
            <a:ext cx="3500694"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1" name="Google Shape;681;p91"/>
          <p:cNvSpPr txBox="1"/>
          <p:nvPr>
            <p:ph idx="18" type="body"/>
          </p:nvPr>
        </p:nvSpPr>
        <p:spPr>
          <a:xfrm>
            <a:off x="678823" y="5447694"/>
            <a:ext cx="3500695"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2" name="Google Shape;682;p91"/>
          <p:cNvSpPr txBox="1"/>
          <p:nvPr>
            <p:ph idx="19"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 Content">
  <p:cSld name="2_Image + Content">
    <p:spTree>
      <p:nvGrpSpPr>
        <p:cNvPr id="683" name="Shape 683"/>
        <p:cNvGrpSpPr/>
        <p:nvPr/>
      </p:nvGrpSpPr>
      <p:grpSpPr>
        <a:xfrm>
          <a:off x="0" y="0"/>
          <a:ext cx="0" cy="0"/>
          <a:chOff x="0" y="0"/>
          <a:chExt cx="0" cy="0"/>
        </a:xfrm>
      </p:grpSpPr>
      <p:sp>
        <p:nvSpPr>
          <p:cNvPr id="684" name="Google Shape;684;p92"/>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685" name="Google Shape;685;p92"/>
          <p:cNvSpPr/>
          <p:nvPr>
            <p:ph idx="2" type="pic"/>
          </p:nvPr>
        </p:nvSpPr>
        <p:spPr>
          <a:xfrm>
            <a:off x="4469157" y="-1"/>
            <a:ext cx="7114233" cy="6868049"/>
          </a:xfrm>
          <a:prstGeom prst="rect">
            <a:avLst/>
          </a:prstGeom>
          <a:noFill/>
          <a:ln>
            <a:noFill/>
          </a:ln>
        </p:spPr>
      </p:sp>
      <p:sp>
        <p:nvSpPr>
          <p:cNvPr id="686" name="Google Shape;686;p92"/>
          <p:cNvSpPr txBox="1"/>
          <p:nvPr/>
        </p:nvSpPr>
        <p:spPr>
          <a:xfrm>
            <a:off x="707679" y="1980905"/>
            <a:ext cx="4484082" cy="984885"/>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3200"/>
              <a:buFont typeface="Barlow Medium"/>
              <a:buNone/>
            </a:pPr>
            <a:r>
              <a:rPr b="1" lang="en-US" sz="3200">
                <a:solidFill>
                  <a:schemeClr val="dk1"/>
                </a:solidFill>
                <a:latin typeface="Barlow Medium"/>
                <a:ea typeface="Barlow Medium"/>
                <a:cs typeface="Barlow Medium"/>
                <a:sym typeface="Barlow Medium"/>
              </a:rPr>
              <a:t>Click to edit </a:t>
            </a:r>
            <a:br>
              <a:rPr b="1" lang="en-US" sz="3200">
                <a:solidFill>
                  <a:schemeClr val="dk1"/>
                </a:solidFill>
                <a:latin typeface="Barlow Medium"/>
                <a:ea typeface="Barlow Medium"/>
                <a:cs typeface="Barlow Medium"/>
                <a:sym typeface="Barlow Medium"/>
              </a:rPr>
            </a:br>
            <a:r>
              <a:rPr b="1" lang="en-US" sz="3200">
                <a:solidFill>
                  <a:schemeClr val="dk1"/>
                </a:solidFill>
                <a:latin typeface="Barlow Medium"/>
                <a:ea typeface="Barlow Medium"/>
                <a:cs typeface="Barlow Medium"/>
                <a:sym typeface="Barlow Medium"/>
              </a:rPr>
              <a:t>Master title style</a:t>
            </a:r>
            <a:endParaRPr b="1" sz="3200">
              <a:solidFill>
                <a:schemeClr val="dk1"/>
              </a:solidFill>
              <a:latin typeface="Barlow Medium"/>
              <a:ea typeface="Barlow Medium"/>
              <a:cs typeface="Barlow Medium"/>
              <a:sym typeface="Barlow Medium"/>
            </a:endParaRPr>
          </a:p>
        </p:txBody>
      </p:sp>
      <p:sp>
        <p:nvSpPr>
          <p:cNvPr id="687" name="Google Shape;687;p92"/>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dk1"/>
              </a:buClr>
              <a:buSzPts val="2000"/>
              <a:buFont typeface="Arial"/>
              <a:buChar char="•"/>
              <a:defRPr sz="2000">
                <a:solidFill>
                  <a:schemeClr val="dk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688" name="Google Shape;688;p92"/>
          <p:cNvSpPr/>
          <p:nvPr>
            <p:ph idx="3" type="pic"/>
          </p:nvPr>
        </p:nvSpPr>
        <p:spPr>
          <a:xfrm>
            <a:off x="6621458" y="4188053"/>
            <a:ext cx="4032071" cy="1773425"/>
          </a:xfrm>
          <a:prstGeom prst="rect">
            <a:avLst/>
          </a:prstGeom>
          <a:solidFill>
            <a:schemeClr val="dk2"/>
          </a:solidFill>
          <a:ln>
            <a:noFill/>
          </a:ln>
        </p:spPr>
      </p:sp>
      <p:sp>
        <p:nvSpPr>
          <p:cNvPr id="689" name="Google Shape;689;p92"/>
          <p:cNvSpPr txBox="1"/>
          <p:nvPr>
            <p:ph idx="4"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0" name="Google Shape;690;p92"/>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1" name="Google Shape;691;p92"/>
          <p:cNvSpPr txBox="1"/>
          <p:nvPr>
            <p:ph idx="5"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 Content">
  <p:cSld name="3_Image + Content">
    <p:spTree>
      <p:nvGrpSpPr>
        <p:cNvPr id="692" name="Shape 692"/>
        <p:cNvGrpSpPr/>
        <p:nvPr/>
      </p:nvGrpSpPr>
      <p:grpSpPr>
        <a:xfrm>
          <a:off x="0" y="0"/>
          <a:ext cx="0" cy="0"/>
          <a:chOff x="0" y="0"/>
          <a:chExt cx="0" cy="0"/>
        </a:xfrm>
      </p:grpSpPr>
      <p:sp>
        <p:nvSpPr>
          <p:cNvPr id="693" name="Google Shape;693;p93"/>
          <p:cNvSpPr txBox="1"/>
          <p:nvPr>
            <p:ph idx="1" type="body"/>
          </p:nvPr>
        </p:nvSpPr>
        <p:spPr>
          <a:xfrm>
            <a:off x="2802996" y="509416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4" name="Google Shape;694;p93"/>
          <p:cNvSpPr txBox="1"/>
          <p:nvPr>
            <p:ph idx="2" type="body"/>
          </p:nvPr>
        </p:nvSpPr>
        <p:spPr>
          <a:xfrm>
            <a:off x="2792413" y="421481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695" name="Google Shape;695;p93"/>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cxnSp>
        <p:nvCxnSpPr>
          <p:cNvPr id="696" name="Google Shape;696;p93"/>
          <p:cNvCxnSpPr/>
          <p:nvPr/>
        </p:nvCxnSpPr>
        <p:spPr>
          <a:xfrm>
            <a:off x="8759295" y="1195253"/>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697" name="Google Shape;697;p93"/>
          <p:cNvCxnSpPr/>
          <p:nvPr/>
        </p:nvCxnSpPr>
        <p:spPr>
          <a:xfrm>
            <a:off x="9073621" y="1195253"/>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698" name="Google Shape;698;p93"/>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699" name="Google Shape;699;p93"/>
          <p:cNvSpPr txBox="1"/>
          <p:nvPr>
            <p:ph idx="4" type="body"/>
          </p:nvPr>
        </p:nvSpPr>
        <p:spPr>
          <a:xfrm>
            <a:off x="8633394" y="1316647"/>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0" name="Google Shape;700;p93"/>
          <p:cNvSpPr txBox="1"/>
          <p:nvPr>
            <p:ph idx="5" type="body"/>
          </p:nvPr>
        </p:nvSpPr>
        <p:spPr>
          <a:xfrm>
            <a:off x="8633396" y="803941"/>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1" name="Google Shape;701;p93"/>
          <p:cNvSpPr txBox="1"/>
          <p:nvPr>
            <p:ph idx="6" type="body"/>
          </p:nvPr>
        </p:nvSpPr>
        <p:spPr>
          <a:xfrm>
            <a:off x="8763694" y="303959"/>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702" name="Google Shape;702;p93"/>
          <p:cNvCxnSpPr/>
          <p:nvPr/>
        </p:nvCxnSpPr>
        <p:spPr>
          <a:xfrm>
            <a:off x="7774400" y="3280818"/>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703" name="Google Shape;703;p93"/>
          <p:cNvCxnSpPr/>
          <p:nvPr/>
        </p:nvCxnSpPr>
        <p:spPr>
          <a:xfrm>
            <a:off x="8088726" y="3280818"/>
            <a:ext cx="4103274" cy="0"/>
          </a:xfrm>
          <a:prstGeom prst="straightConnector1">
            <a:avLst/>
          </a:prstGeom>
          <a:noFill/>
          <a:ln cap="flat" cmpd="sng" w="12700">
            <a:solidFill>
              <a:schemeClr val="dk2"/>
            </a:solidFill>
            <a:prstDash val="solid"/>
            <a:miter lim="800000"/>
            <a:headEnd len="sm" w="sm" type="none"/>
            <a:tailEnd len="sm" w="sm" type="none"/>
          </a:ln>
        </p:spPr>
      </p:cxnSp>
      <p:sp>
        <p:nvSpPr>
          <p:cNvPr id="704" name="Google Shape;704;p93"/>
          <p:cNvSpPr txBox="1"/>
          <p:nvPr>
            <p:ph idx="7" type="body"/>
          </p:nvPr>
        </p:nvSpPr>
        <p:spPr>
          <a:xfrm>
            <a:off x="7648499" y="3402212"/>
            <a:ext cx="3887354"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5" name="Google Shape;705;p93"/>
          <p:cNvSpPr txBox="1"/>
          <p:nvPr>
            <p:ph idx="8" type="body"/>
          </p:nvPr>
        </p:nvSpPr>
        <p:spPr>
          <a:xfrm>
            <a:off x="7648500" y="2889506"/>
            <a:ext cx="3887353"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6" name="Google Shape;706;p93"/>
          <p:cNvSpPr txBox="1"/>
          <p:nvPr>
            <p:ph idx="9" type="body"/>
          </p:nvPr>
        </p:nvSpPr>
        <p:spPr>
          <a:xfrm>
            <a:off x="7778799" y="2389524"/>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707" name="Google Shape;707;p93"/>
          <p:cNvCxnSpPr/>
          <p:nvPr/>
        </p:nvCxnSpPr>
        <p:spPr>
          <a:xfrm>
            <a:off x="8759295" y="5370844"/>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708" name="Google Shape;708;p93"/>
          <p:cNvCxnSpPr/>
          <p:nvPr/>
        </p:nvCxnSpPr>
        <p:spPr>
          <a:xfrm>
            <a:off x="9073621" y="5370844"/>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709" name="Google Shape;709;p93"/>
          <p:cNvSpPr txBox="1"/>
          <p:nvPr>
            <p:ph idx="13" type="body"/>
          </p:nvPr>
        </p:nvSpPr>
        <p:spPr>
          <a:xfrm>
            <a:off x="8633394" y="5492238"/>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0" name="Google Shape;710;p93"/>
          <p:cNvSpPr txBox="1"/>
          <p:nvPr>
            <p:ph idx="14" type="body"/>
          </p:nvPr>
        </p:nvSpPr>
        <p:spPr>
          <a:xfrm>
            <a:off x="8633396" y="4979532"/>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1" name="Google Shape;711;p93"/>
          <p:cNvSpPr txBox="1"/>
          <p:nvPr>
            <p:ph idx="15" type="body"/>
          </p:nvPr>
        </p:nvSpPr>
        <p:spPr>
          <a:xfrm>
            <a:off x="8763694" y="4479550"/>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ist">
  <p:cSld name="1_List">
    <p:spTree>
      <p:nvGrpSpPr>
        <p:cNvPr id="712" name="Shape 712"/>
        <p:cNvGrpSpPr/>
        <p:nvPr/>
      </p:nvGrpSpPr>
      <p:grpSpPr>
        <a:xfrm>
          <a:off x="0" y="0"/>
          <a:ext cx="0" cy="0"/>
          <a:chOff x="0" y="0"/>
          <a:chExt cx="0" cy="0"/>
        </a:xfrm>
      </p:grpSpPr>
      <p:sp>
        <p:nvSpPr>
          <p:cNvPr id="713" name="Google Shape;713;p94"/>
          <p:cNvSpPr/>
          <p:nvPr>
            <p:ph idx="2" type="pic"/>
          </p:nvPr>
        </p:nvSpPr>
        <p:spPr>
          <a:xfrm>
            <a:off x="0" y="0"/>
            <a:ext cx="6295968" cy="6489229"/>
          </a:xfrm>
          <a:prstGeom prst="rect">
            <a:avLst/>
          </a:prstGeom>
          <a:noFill/>
          <a:ln>
            <a:noFill/>
          </a:ln>
        </p:spPr>
      </p:sp>
      <p:sp>
        <p:nvSpPr>
          <p:cNvPr id="714" name="Google Shape;714;p94"/>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5" name="Google Shape;715;p94"/>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16" name="Google Shape;716;p94"/>
          <p:cNvSpPr/>
          <p:nvPr/>
        </p:nvSpPr>
        <p:spPr>
          <a:xfrm>
            <a:off x="2133600" y="154878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17" name="Google Shape;717;p94"/>
          <p:cNvSpPr/>
          <p:nvPr/>
        </p:nvSpPr>
        <p:spPr>
          <a:xfrm>
            <a:off x="2133600" y="249655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18" name="Google Shape;718;p94"/>
          <p:cNvSpPr/>
          <p:nvPr/>
        </p:nvSpPr>
        <p:spPr>
          <a:xfrm>
            <a:off x="2133600" y="344431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19" name="Google Shape;719;p94"/>
          <p:cNvSpPr/>
          <p:nvPr/>
        </p:nvSpPr>
        <p:spPr>
          <a:xfrm>
            <a:off x="2133600" y="439207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20" name="Google Shape;720;p94"/>
          <p:cNvSpPr/>
          <p:nvPr/>
        </p:nvSpPr>
        <p:spPr>
          <a:xfrm>
            <a:off x="2133600" y="536044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21" name="Google Shape;721;p94"/>
          <p:cNvSpPr/>
          <p:nvPr>
            <p:ph idx="1" type="body"/>
          </p:nvPr>
        </p:nvSpPr>
        <p:spPr>
          <a:xfrm>
            <a:off x="4536599" y="148062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2" name="Google Shape;722;p94"/>
          <p:cNvSpPr/>
          <p:nvPr>
            <p:ph idx="3" type="body"/>
          </p:nvPr>
        </p:nvSpPr>
        <p:spPr>
          <a:xfrm>
            <a:off x="4544561" y="242867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3" name="Google Shape;723;p94"/>
          <p:cNvSpPr/>
          <p:nvPr>
            <p:ph idx="4" type="body"/>
          </p:nvPr>
        </p:nvSpPr>
        <p:spPr>
          <a:xfrm>
            <a:off x="4511669" y="3378453"/>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4" name="Google Shape;724;p94"/>
          <p:cNvSpPr/>
          <p:nvPr>
            <p:ph idx="5" type="body"/>
          </p:nvPr>
        </p:nvSpPr>
        <p:spPr>
          <a:xfrm>
            <a:off x="4530481" y="4341722"/>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5" name="Google Shape;725;p94"/>
          <p:cNvSpPr/>
          <p:nvPr>
            <p:ph idx="6" type="body"/>
          </p:nvPr>
        </p:nvSpPr>
        <p:spPr>
          <a:xfrm>
            <a:off x="4530480" y="5274877"/>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6" name="Google Shape;726;p94"/>
          <p:cNvSpPr txBox="1"/>
          <p:nvPr>
            <p:ph idx="7" type="body"/>
          </p:nvPr>
        </p:nvSpPr>
        <p:spPr>
          <a:xfrm>
            <a:off x="5500426" y="16918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7" name="Google Shape;727;p94"/>
          <p:cNvSpPr txBox="1"/>
          <p:nvPr>
            <p:ph idx="8" type="body"/>
          </p:nvPr>
        </p:nvSpPr>
        <p:spPr>
          <a:xfrm>
            <a:off x="5500425" y="266488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8" name="Google Shape;728;p94"/>
          <p:cNvSpPr txBox="1"/>
          <p:nvPr>
            <p:ph idx="9" type="body"/>
          </p:nvPr>
        </p:nvSpPr>
        <p:spPr>
          <a:xfrm>
            <a:off x="5500426" y="359069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9" name="Google Shape;729;p94"/>
          <p:cNvSpPr txBox="1"/>
          <p:nvPr>
            <p:ph idx="13" type="body"/>
          </p:nvPr>
        </p:nvSpPr>
        <p:spPr>
          <a:xfrm>
            <a:off x="5500425" y="4563688"/>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0" name="Google Shape;730;p94"/>
          <p:cNvSpPr txBox="1"/>
          <p:nvPr>
            <p:ph idx="14" type="body"/>
          </p:nvPr>
        </p:nvSpPr>
        <p:spPr>
          <a:xfrm>
            <a:off x="5500425" y="5508033"/>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1" name="Google Shape;731;p94"/>
          <p:cNvSpPr txBox="1"/>
          <p:nvPr>
            <p:ph idx="15" type="body"/>
          </p:nvPr>
        </p:nvSpPr>
        <p:spPr>
          <a:xfrm>
            <a:off x="2812026" y="17039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2" name="Google Shape;732;p94"/>
          <p:cNvSpPr txBox="1"/>
          <p:nvPr>
            <p:ph idx="16" type="body"/>
          </p:nvPr>
        </p:nvSpPr>
        <p:spPr>
          <a:xfrm>
            <a:off x="2812025" y="2671195"/>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3" name="Google Shape;733;p94"/>
          <p:cNvSpPr txBox="1"/>
          <p:nvPr>
            <p:ph idx="17" type="body"/>
          </p:nvPr>
        </p:nvSpPr>
        <p:spPr>
          <a:xfrm>
            <a:off x="2804550" y="3608549"/>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4" name="Google Shape;734;p94"/>
          <p:cNvSpPr txBox="1"/>
          <p:nvPr>
            <p:ph idx="18" type="body"/>
          </p:nvPr>
        </p:nvSpPr>
        <p:spPr>
          <a:xfrm>
            <a:off x="2804549" y="4575768"/>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5" name="Google Shape;735;p94"/>
          <p:cNvSpPr txBox="1"/>
          <p:nvPr>
            <p:ph idx="19" type="body"/>
          </p:nvPr>
        </p:nvSpPr>
        <p:spPr>
          <a:xfrm>
            <a:off x="2812025" y="551407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6" name="Google Shape;736;p94"/>
          <p:cNvSpPr/>
          <p:nvPr>
            <p:ph idx="20" type="body"/>
          </p:nvPr>
        </p:nvSpPr>
        <p:spPr>
          <a:xfrm>
            <a:off x="2241083" y="163975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7" name="Google Shape;737;p94"/>
          <p:cNvSpPr/>
          <p:nvPr>
            <p:ph idx="21" type="body"/>
          </p:nvPr>
        </p:nvSpPr>
        <p:spPr>
          <a:xfrm>
            <a:off x="2241083" y="259042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8" name="Google Shape;738;p94"/>
          <p:cNvSpPr/>
          <p:nvPr>
            <p:ph idx="22" type="body"/>
          </p:nvPr>
        </p:nvSpPr>
        <p:spPr>
          <a:xfrm>
            <a:off x="2241083" y="354504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9" name="Google Shape;739;p94"/>
          <p:cNvSpPr/>
          <p:nvPr>
            <p:ph idx="23" type="body"/>
          </p:nvPr>
        </p:nvSpPr>
        <p:spPr>
          <a:xfrm>
            <a:off x="2241083" y="449570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0" name="Google Shape;740;p94"/>
          <p:cNvSpPr/>
          <p:nvPr>
            <p:ph idx="24" type="body"/>
          </p:nvPr>
        </p:nvSpPr>
        <p:spPr>
          <a:xfrm>
            <a:off x="2241083" y="544187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ist">
  <p:cSld name="2_List">
    <p:spTree>
      <p:nvGrpSpPr>
        <p:cNvPr id="741" name="Shape 741"/>
        <p:cNvGrpSpPr/>
        <p:nvPr/>
      </p:nvGrpSpPr>
      <p:grpSpPr>
        <a:xfrm>
          <a:off x="0" y="0"/>
          <a:ext cx="0" cy="0"/>
          <a:chOff x="0" y="0"/>
          <a:chExt cx="0" cy="0"/>
        </a:xfrm>
      </p:grpSpPr>
      <p:sp>
        <p:nvSpPr>
          <p:cNvPr id="742" name="Google Shape;742;p95"/>
          <p:cNvSpPr/>
          <p:nvPr>
            <p:ph idx="2" type="pic"/>
          </p:nvPr>
        </p:nvSpPr>
        <p:spPr>
          <a:xfrm>
            <a:off x="0" y="0"/>
            <a:ext cx="6295968" cy="6489229"/>
          </a:xfrm>
          <a:prstGeom prst="rect">
            <a:avLst/>
          </a:prstGeom>
          <a:noFill/>
          <a:ln>
            <a:noFill/>
          </a:ln>
        </p:spPr>
      </p:sp>
      <p:sp>
        <p:nvSpPr>
          <p:cNvPr id="743" name="Google Shape;743;p95"/>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4" name="Google Shape;744;p95"/>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45" name="Google Shape;745;p95"/>
          <p:cNvSpPr/>
          <p:nvPr/>
        </p:nvSpPr>
        <p:spPr>
          <a:xfrm>
            <a:off x="2133600" y="195869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46" name="Google Shape;746;p95"/>
          <p:cNvSpPr/>
          <p:nvPr/>
        </p:nvSpPr>
        <p:spPr>
          <a:xfrm>
            <a:off x="2133600" y="290646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47" name="Google Shape;747;p95"/>
          <p:cNvSpPr/>
          <p:nvPr/>
        </p:nvSpPr>
        <p:spPr>
          <a:xfrm>
            <a:off x="2133600" y="3854223"/>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48" name="Google Shape;748;p95"/>
          <p:cNvSpPr/>
          <p:nvPr/>
        </p:nvSpPr>
        <p:spPr>
          <a:xfrm>
            <a:off x="2133600" y="480198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49" name="Google Shape;749;p95"/>
          <p:cNvSpPr/>
          <p:nvPr>
            <p:ph idx="1" type="body"/>
          </p:nvPr>
        </p:nvSpPr>
        <p:spPr>
          <a:xfrm>
            <a:off x="4536599" y="1890536"/>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0" name="Google Shape;750;p95"/>
          <p:cNvSpPr/>
          <p:nvPr>
            <p:ph idx="3" type="body"/>
          </p:nvPr>
        </p:nvSpPr>
        <p:spPr>
          <a:xfrm>
            <a:off x="4544561" y="283857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1" name="Google Shape;751;p95"/>
          <p:cNvSpPr/>
          <p:nvPr>
            <p:ph idx="4" type="body"/>
          </p:nvPr>
        </p:nvSpPr>
        <p:spPr>
          <a:xfrm>
            <a:off x="4511669" y="3788361"/>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2" name="Google Shape;752;p95"/>
          <p:cNvSpPr/>
          <p:nvPr>
            <p:ph idx="5" type="body"/>
          </p:nvPr>
        </p:nvSpPr>
        <p:spPr>
          <a:xfrm>
            <a:off x="4530481" y="475163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3" name="Google Shape;753;p95"/>
          <p:cNvSpPr txBox="1"/>
          <p:nvPr>
            <p:ph idx="6" type="body"/>
          </p:nvPr>
        </p:nvSpPr>
        <p:spPr>
          <a:xfrm>
            <a:off x="5500426" y="2101804"/>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4" name="Google Shape;754;p95"/>
          <p:cNvSpPr txBox="1"/>
          <p:nvPr>
            <p:ph idx="7" type="body"/>
          </p:nvPr>
        </p:nvSpPr>
        <p:spPr>
          <a:xfrm>
            <a:off x="5500425" y="307479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5" name="Google Shape;755;p95"/>
          <p:cNvSpPr txBox="1"/>
          <p:nvPr>
            <p:ph idx="8" type="body"/>
          </p:nvPr>
        </p:nvSpPr>
        <p:spPr>
          <a:xfrm>
            <a:off x="5500426" y="400060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6" name="Google Shape;756;p95"/>
          <p:cNvSpPr txBox="1"/>
          <p:nvPr>
            <p:ph idx="9" type="body"/>
          </p:nvPr>
        </p:nvSpPr>
        <p:spPr>
          <a:xfrm>
            <a:off x="5500425" y="49735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7" name="Google Shape;757;p95"/>
          <p:cNvSpPr txBox="1"/>
          <p:nvPr>
            <p:ph idx="13" type="body"/>
          </p:nvPr>
        </p:nvSpPr>
        <p:spPr>
          <a:xfrm>
            <a:off x="2812026" y="2113884"/>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8" name="Google Shape;758;p95"/>
          <p:cNvSpPr txBox="1"/>
          <p:nvPr>
            <p:ph idx="14" type="body"/>
          </p:nvPr>
        </p:nvSpPr>
        <p:spPr>
          <a:xfrm>
            <a:off x="2812025" y="308110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9" name="Google Shape;759;p95"/>
          <p:cNvSpPr txBox="1"/>
          <p:nvPr>
            <p:ph idx="15" type="body"/>
          </p:nvPr>
        </p:nvSpPr>
        <p:spPr>
          <a:xfrm>
            <a:off x="2804550" y="4018457"/>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0" name="Google Shape;760;p95"/>
          <p:cNvSpPr txBox="1"/>
          <p:nvPr>
            <p:ph idx="16" type="body"/>
          </p:nvPr>
        </p:nvSpPr>
        <p:spPr>
          <a:xfrm>
            <a:off x="2804549" y="49856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1" name="Google Shape;761;p95"/>
          <p:cNvSpPr/>
          <p:nvPr>
            <p:ph idx="17" type="body"/>
          </p:nvPr>
        </p:nvSpPr>
        <p:spPr>
          <a:xfrm>
            <a:off x="2241083" y="204966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2" name="Google Shape;762;p95"/>
          <p:cNvSpPr/>
          <p:nvPr>
            <p:ph idx="18" type="body"/>
          </p:nvPr>
        </p:nvSpPr>
        <p:spPr>
          <a:xfrm>
            <a:off x="2241083" y="3000333"/>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3" name="Google Shape;763;p95"/>
          <p:cNvSpPr/>
          <p:nvPr>
            <p:ph idx="19" type="body"/>
          </p:nvPr>
        </p:nvSpPr>
        <p:spPr>
          <a:xfrm>
            <a:off x="2241083" y="395494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4" name="Google Shape;764;p95"/>
          <p:cNvSpPr/>
          <p:nvPr>
            <p:ph idx="20" type="body"/>
          </p:nvPr>
        </p:nvSpPr>
        <p:spPr>
          <a:xfrm>
            <a:off x="2241083" y="490561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bjectives">
  <p:cSld name="1_Objectives">
    <p:spTree>
      <p:nvGrpSpPr>
        <p:cNvPr id="765" name="Shape 765"/>
        <p:cNvGrpSpPr/>
        <p:nvPr/>
      </p:nvGrpSpPr>
      <p:grpSpPr>
        <a:xfrm>
          <a:off x="0" y="0"/>
          <a:ext cx="0" cy="0"/>
          <a:chOff x="0" y="0"/>
          <a:chExt cx="0" cy="0"/>
        </a:xfrm>
      </p:grpSpPr>
      <p:sp>
        <p:nvSpPr>
          <p:cNvPr id="766" name="Google Shape;766;p96"/>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7" name="Google Shape;767;p96"/>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68" name="Google Shape;768;p96"/>
          <p:cNvSpPr/>
          <p:nvPr/>
        </p:nvSpPr>
        <p:spPr>
          <a:xfrm>
            <a:off x="4063908" y="3314102"/>
            <a:ext cx="3872616"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769" name="Google Shape;769;p96"/>
          <p:cNvSpPr/>
          <p:nvPr/>
        </p:nvSpPr>
        <p:spPr>
          <a:xfrm>
            <a:off x="3319858" y="5089531"/>
            <a:ext cx="4630341"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770" name="Google Shape;770;p96"/>
          <p:cNvSpPr/>
          <p:nvPr/>
        </p:nvSpPr>
        <p:spPr>
          <a:xfrm>
            <a:off x="3319858" y="1536102"/>
            <a:ext cx="4630341"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771" name="Google Shape;771;p96"/>
          <p:cNvSpPr/>
          <p:nvPr/>
        </p:nvSpPr>
        <p:spPr>
          <a:xfrm>
            <a:off x="3122973" y="125612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2" name="Google Shape;772;p96"/>
          <p:cNvSpPr/>
          <p:nvPr/>
        </p:nvSpPr>
        <p:spPr>
          <a:xfrm>
            <a:off x="3852041" y="292371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3" name="Google Shape;773;p96"/>
          <p:cNvSpPr/>
          <p:nvPr/>
        </p:nvSpPr>
        <p:spPr>
          <a:xfrm>
            <a:off x="3115053" y="4794814"/>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4" name="Google Shape;774;p96"/>
          <p:cNvSpPr/>
          <p:nvPr/>
        </p:nvSpPr>
        <p:spPr>
          <a:xfrm>
            <a:off x="546100" y="2133366"/>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5" name="Google Shape;775;p96"/>
          <p:cNvSpPr/>
          <p:nvPr/>
        </p:nvSpPr>
        <p:spPr>
          <a:xfrm>
            <a:off x="806334" y="2391534"/>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6" name="Google Shape;776;p96"/>
          <p:cNvSpPr/>
          <p:nvPr/>
        </p:nvSpPr>
        <p:spPr>
          <a:xfrm>
            <a:off x="1064502" y="2651767"/>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7" name="Google Shape;777;p96"/>
          <p:cNvSpPr/>
          <p:nvPr/>
        </p:nvSpPr>
        <p:spPr>
          <a:xfrm>
            <a:off x="1328865" y="2916132"/>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8" name="Google Shape;778;p96"/>
          <p:cNvSpPr/>
          <p:nvPr/>
        </p:nvSpPr>
        <p:spPr>
          <a:xfrm>
            <a:off x="3319859" y="1348534"/>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79" name="Google Shape;779;p96"/>
          <p:cNvSpPr/>
          <p:nvPr/>
        </p:nvSpPr>
        <p:spPr>
          <a:xfrm>
            <a:off x="4048927" y="3120600"/>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80" name="Google Shape;780;p96"/>
          <p:cNvSpPr/>
          <p:nvPr/>
        </p:nvSpPr>
        <p:spPr>
          <a:xfrm>
            <a:off x="3311597" y="4973295"/>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81" name="Google Shape;781;p96"/>
          <p:cNvSpPr/>
          <p:nvPr/>
        </p:nvSpPr>
        <p:spPr>
          <a:xfrm>
            <a:off x="2762216" y="2255222"/>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82" name="Google Shape;782;p96"/>
          <p:cNvSpPr/>
          <p:nvPr/>
        </p:nvSpPr>
        <p:spPr>
          <a:xfrm>
            <a:off x="3315728" y="3587369"/>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83" name="Google Shape;783;p96"/>
          <p:cNvSpPr/>
          <p:nvPr/>
        </p:nvSpPr>
        <p:spPr>
          <a:xfrm>
            <a:off x="3086475" y="4684068"/>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84" name="Google Shape;784;p96"/>
          <p:cNvSpPr/>
          <p:nvPr/>
        </p:nvSpPr>
        <p:spPr>
          <a:xfrm>
            <a:off x="3503987" y="1532662"/>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85" name="Google Shape;785;p96"/>
          <p:cNvSpPr/>
          <p:nvPr/>
        </p:nvSpPr>
        <p:spPr>
          <a:xfrm>
            <a:off x="4233055" y="33047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86" name="Google Shape;786;p96"/>
          <p:cNvSpPr/>
          <p:nvPr/>
        </p:nvSpPr>
        <p:spPr>
          <a:xfrm>
            <a:off x="3494692" y="5178689"/>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87" name="Google Shape;787;p96"/>
          <p:cNvSpPr/>
          <p:nvPr/>
        </p:nvSpPr>
        <p:spPr>
          <a:xfrm>
            <a:off x="7355515" y="1745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88" name="Google Shape;788;p96"/>
          <p:cNvSpPr/>
          <p:nvPr/>
        </p:nvSpPr>
        <p:spPr>
          <a:xfrm>
            <a:off x="7355515" y="3523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89" name="Google Shape;789;p96"/>
          <p:cNvSpPr/>
          <p:nvPr/>
        </p:nvSpPr>
        <p:spPr>
          <a:xfrm>
            <a:off x="7355515" y="529916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790" name="Google Shape;790;p96"/>
          <p:cNvCxnSpPr/>
          <p:nvPr/>
        </p:nvCxnSpPr>
        <p:spPr>
          <a:xfrm>
            <a:off x="8229600" y="2806682"/>
            <a:ext cx="3962399" cy="0"/>
          </a:xfrm>
          <a:prstGeom prst="straightConnector1">
            <a:avLst/>
          </a:prstGeom>
          <a:noFill/>
          <a:ln cap="flat" cmpd="sng" w="19050">
            <a:solidFill>
              <a:srgbClr val="DAD6DA"/>
            </a:solidFill>
            <a:prstDash val="solid"/>
            <a:miter lim="800000"/>
            <a:headEnd len="sm" w="sm" type="none"/>
            <a:tailEnd len="sm" w="sm" type="none"/>
          </a:ln>
        </p:spPr>
      </p:cxnSp>
      <p:cxnSp>
        <p:nvCxnSpPr>
          <p:cNvPr id="791" name="Google Shape;791;p96"/>
          <p:cNvCxnSpPr/>
          <p:nvPr/>
        </p:nvCxnSpPr>
        <p:spPr>
          <a:xfrm>
            <a:off x="8229600" y="4618217"/>
            <a:ext cx="3962399" cy="0"/>
          </a:xfrm>
          <a:prstGeom prst="straightConnector1">
            <a:avLst/>
          </a:prstGeom>
          <a:noFill/>
          <a:ln cap="flat" cmpd="sng" w="19050">
            <a:solidFill>
              <a:srgbClr val="DAD6DA"/>
            </a:solidFill>
            <a:prstDash val="solid"/>
            <a:miter lim="800000"/>
            <a:headEnd len="sm" w="sm" type="none"/>
            <a:tailEnd len="sm" w="sm" type="none"/>
          </a:ln>
        </p:spPr>
      </p:cxnSp>
      <p:sp>
        <p:nvSpPr>
          <p:cNvPr id="792" name="Google Shape;792;p96"/>
          <p:cNvSpPr/>
          <p:nvPr>
            <p:ph idx="1" type="body"/>
          </p:nvPr>
        </p:nvSpPr>
        <p:spPr>
          <a:xfrm>
            <a:off x="1695450" y="3282983"/>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3" name="Google Shape;793;p96"/>
          <p:cNvSpPr/>
          <p:nvPr>
            <p:ph idx="2" type="body"/>
          </p:nvPr>
        </p:nvSpPr>
        <p:spPr>
          <a:xfrm>
            <a:off x="3591617" y="1628048"/>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4" name="Google Shape;794;p96"/>
          <p:cNvSpPr/>
          <p:nvPr>
            <p:ph idx="3" type="body"/>
          </p:nvPr>
        </p:nvSpPr>
        <p:spPr>
          <a:xfrm>
            <a:off x="4316692" y="3384869"/>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5" name="Google Shape;795;p96"/>
          <p:cNvSpPr/>
          <p:nvPr>
            <p:ph idx="4" type="body"/>
          </p:nvPr>
        </p:nvSpPr>
        <p:spPr>
          <a:xfrm>
            <a:off x="3582495" y="5267687"/>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6" name="Google Shape;796;p96"/>
          <p:cNvSpPr txBox="1"/>
          <p:nvPr>
            <p:ph idx="5" type="body"/>
          </p:nvPr>
        </p:nvSpPr>
        <p:spPr>
          <a:xfrm>
            <a:off x="4779296" y="1760224"/>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7" name="Google Shape;797;p96"/>
          <p:cNvSpPr txBox="1"/>
          <p:nvPr>
            <p:ph idx="6" type="body"/>
          </p:nvPr>
        </p:nvSpPr>
        <p:spPr>
          <a:xfrm>
            <a:off x="5506682" y="3564546"/>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8" name="Google Shape;798;p96"/>
          <p:cNvSpPr txBox="1"/>
          <p:nvPr>
            <p:ph idx="7" type="body"/>
          </p:nvPr>
        </p:nvSpPr>
        <p:spPr>
          <a:xfrm>
            <a:off x="4779296" y="5309475"/>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9" name="Google Shape;799;p96"/>
          <p:cNvSpPr txBox="1"/>
          <p:nvPr>
            <p:ph idx="8" type="body"/>
          </p:nvPr>
        </p:nvSpPr>
        <p:spPr>
          <a:xfrm>
            <a:off x="8195944" y="1571162"/>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0" name="Google Shape;800;p96"/>
          <p:cNvSpPr txBox="1"/>
          <p:nvPr>
            <p:ph idx="9" type="body"/>
          </p:nvPr>
        </p:nvSpPr>
        <p:spPr>
          <a:xfrm>
            <a:off x="8195944" y="3373388"/>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1" name="Google Shape;801;p96"/>
          <p:cNvSpPr txBox="1"/>
          <p:nvPr>
            <p:ph idx="13" type="body"/>
          </p:nvPr>
        </p:nvSpPr>
        <p:spPr>
          <a:xfrm>
            <a:off x="8195944" y="5198260"/>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bjectives">
  <p:cSld name="2_Objectives">
    <p:spTree>
      <p:nvGrpSpPr>
        <p:cNvPr id="802" name="Shape 802"/>
        <p:cNvGrpSpPr/>
        <p:nvPr/>
      </p:nvGrpSpPr>
      <p:grpSpPr>
        <a:xfrm>
          <a:off x="0" y="0"/>
          <a:ext cx="0" cy="0"/>
          <a:chOff x="0" y="0"/>
          <a:chExt cx="0" cy="0"/>
        </a:xfrm>
      </p:grpSpPr>
      <p:sp>
        <p:nvSpPr>
          <p:cNvPr id="803" name="Google Shape;803;p97"/>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4" name="Google Shape;804;p97"/>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05" name="Google Shape;805;p97"/>
          <p:cNvSpPr/>
          <p:nvPr/>
        </p:nvSpPr>
        <p:spPr>
          <a:xfrm>
            <a:off x="1670127" y="3161760"/>
            <a:ext cx="921774" cy="921774"/>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06" name="Google Shape;806;p97"/>
          <p:cNvSpPr/>
          <p:nvPr/>
        </p:nvSpPr>
        <p:spPr>
          <a:xfrm>
            <a:off x="983098" y="2474731"/>
            <a:ext cx="2295832" cy="2295832"/>
          </a:xfrm>
          <a:prstGeom prst="donut">
            <a:avLst>
              <a:gd fmla="val 1044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07" name="Google Shape;807;p97"/>
          <p:cNvSpPr/>
          <p:nvPr/>
        </p:nvSpPr>
        <p:spPr>
          <a:xfrm>
            <a:off x="1325491" y="2817124"/>
            <a:ext cx="1611046" cy="1611046"/>
          </a:xfrm>
          <a:prstGeom prst="donut">
            <a:avLst>
              <a:gd fmla="val 12789" name="adj"/>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08" name="Google Shape;808;p97"/>
          <p:cNvSpPr/>
          <p:nvPr/>
        </p:nvSpPr>
        <p:spPr>
          <a:xfrm>
            <a:off x="4241244" y="1474242"/>
            <a:ext cx="853762" cy="853762"/>
          </a:xfrm>
          <a:prstGeom prst="ellipse">
            <a:avLst/>
          </a:prstGeom>
          <a:solidFill>
            <a:schemeClr val="accent1"/>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09" name="Google Shape;809;p97"/>
          <p:cNvSpPr/>
          <p:nvPr/>
        </p:nvSpPr>
        <p:spPr>
          <a:xfrm>
            <a:off x="4241244" y="3195766"/>
            <a:ext cx="853762" cy="853762"/>
          </a:xfrm>
          <a:prstGeom prst="ellipse">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10" name="Google Shape;810;p97"/>
          <p:cNvSpPr/>
          <p:nvPr/>
        </p:nvSpPr>
        <p:spPr>
          <a:xfrm>
            <a:off x="4241244" y="4917290"/>
            <a:ext cx="853762" cy="853762"/>
          </a:xfrm>
          <a:prstGeom prst="ellipse">
            <a:avLst/>
          </a:prstGeom>
          <a:solidFill>
            <a:schemeClr val="accent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811" name="Google Shape;811;p97"/>
          <p:cNvCxnSpPr>
            <a:stCxn id="806" idx="7"/>
            <a:endCxn id="808" idx="2"/>
          </p:cNvCxnSpPr>
          <p:nvPr/>
        </p:nvCxnSpPr>
        <p:spPr>
          <a:xfrm flipH="1" rot="10800000">
            <a:off x="2942713" y="1901048"/>
            <a:ext cx="1298400" cy="909900"/>
          </a:xfrm>
          <a:prstGeom prst="straightConnector1">
            <a:avLst/>
          </a:prstGeom>
          <a:noFill/>
          <a:ln cap="flat" cmpd="sng" w="28575">
            <a:solidFill>
              <a:schemeClr val="accent1"/>
            </a:solidFill>
            <a:prstDash val="solid"/>
            <a:miter lim="800000"/>
            <a:headEnd len="sm" w="sm" type="none"/>
            <a:tailEnd len="sm" w="sm" type="none"/>
          </a:ln>
        </p:spPr>
      </p:cxnSp>
      <p:cxnSp>
        <p:nvCxnSpPr>
          <p:cNvPr id="812" name="Google Shape;812;p97"/>
          <p:cNvCxnSpPr>
            <a:stCxn id="807" idx="6"/>
            <a:endCxn id="809" idx="2"/>
          </p:cNvCxnSpPr>
          <p:nvPr/>
        </p:nvCxnSpPr>
        <p:spPr>
          <a:xfrm>
            <a:off x="2936537" y="3622647"/>
            <a:ext cx="1304700" cy="0"/>
          </a:xfrm>
          <a:prstGeom prst="straightConnector1">
            <a:avLst/>
          </a:prstGeom>
          <a:noFill/>
          <a:ln cap="flat" cmpd="sng" w="28575">
            <a:solidFill>
              <a:schemeClr val="dk2"/>
            </a:solidFill>
            <a:prstDash val="solid"/>
            <a:miter lim="800000"/>
            <a:headEnd len="sm" w="sm" type="none"/>
            <a:tailEnd len="sm" w="sm" type="none"/>
          </a:ln>
        </p:spPr>
      </p:cxnSp>
      <p:cxnSp>
        <p:nvCxnSpPr>
          <p:cNvPr id="813" name="Google Shape;813;p97"/>
          <p:cNvCxnSpPr>
            <a:stCxn id="805" idx="5"/>
            <a:endCxn id="810" idx="2"/>
          </p:cNvCxnSpPr>
          <p:nvPr/>
        </p:nvCxnSpPr>
        <p:spPr>
          <a:xfrm>
            <a:off x="2456910" y="3948543"/>
            <a:ext cx="1784400" cy="1395600"/>
          </a:xfrm>
          <a:prstGeom prst="straightConnector1">
            <a:avLst/>
          </a:prstGeom>
          <a:noFill/>
          <a:ln cap="flat" cmpd="sng" w="28575">
            <a:solidFill>
              <a:schemeClr val="accent2"/>
            </a:solidFill>
            <a:prstDash val="solid"/>
            <a:miter lim="800000"/>
            <a:headEnd len="sm" w="sm" type="none"/>
            <a:tailEnd len="sm" w="sm" type="none"/>
          </a:ln>
        </p:spPr>
      </p:cxnSp>
      <p:grpSp>
        <p:nvGrpSpPr>
          <p:cNvPr id="814" name="Google Shape;814;p97"/>
          <p:cNvGrpSpPr/>
          <p:nvPr/>
        </p:nvGrpSpPr>
        <p:grpSpPr>
          <a:xfrm>
            <a:off x="5341666" y="2761885"/>
            <a:ext cx="6334396" cy="1721524"/>
            <a:chOff x="4668125" y="3006439"/>
            <a:chExt cx="7007937" cy="1721524"/>
          </a:xfrm>
        </p:grpSpPr>
        <p:cxnSp>
          <p:nvCxnSpPr>
            <p:cNvPr id="815" name="Google Shape;815;p97"/>
            <p:cNvCxnSpPr/>
            <p:nvPr/>
          </p:nvCxnSpPr>
          <p:spPr>
            <a:xfrm>
              <a:off x="4668125" y="3006439"/>
              <a:ext cx="7007937" cy="0"/>
            </a:xfrm>
            <a:prstGeom prst="straightConnector1">
              <a:avLst/>
            </a:prstGeom>
            <a:noFill/>
            <a:ln cap="flat" cmpd="sng" w="19050">
              <a:solidFill>
                <a:srgbClr val="DAD6DA"/>
              </a:solidFill>
              <a:prstDash val="solid"/>
              <a:miter lim="800000"/>
              <a:headEnd len="sm" w="sm" type="none"/>
              <a:tailEnd len="sm" w="sm" type="none"/>
            </a:ln>
          </p:spPr>
        </p:cxnSp>
        <p:cxnSp>
          <p:nvCxnSpPr>
            <p:cNvPr id="816" name="Google Shape;816;p97"/>
            <p:cNvCxnSpPr/>
            <p:nvPr/>
          </p:nvCxnSpPr>
          <p:spPr>
            <a:xfrm>
              <a:off x="4668125" y="4727963"/>
              <a:ext cx="7007937" cy="0"/>
            </a:xfrm>
            <a:prstGeom prst="straightConnector1">
              <a:avLst/>
            </a:prstGeom>
            <a:noFill/>
            <a:ln cap="flat" cmpd="sng" w="19050">
              <a:solidFill>
                <a:srgbClr val="DAD6DA"/>
              </a:solidFill>
              <a:prstDash val="solid"/>
              <a:miter lim="800000"/>
              <a:headEnd len="sm" w="sm" type="none"/>
              <a:tailEnd len="sm" w="sm" type="none"/>
            </a:ln>
          </p:spPr>
        </p:cxnSp>
      </p:grpSp>
      <p:sp>
        <p:nvSpPr>
          <p:cNvPr id="817" name="Google Shape;817;p97"/>
          <p:cNvSpPr txBox="1"/>
          <p:nvPr/>
        </p:nvSpPr>
        <p:spPr>
          <a:xfrm>
            <a:off x="8948107" y="1181122"/>
            <a:ext cx="2727955" cy="1440000"/>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818" name="Google Shape;818;p97"/>
          <p:cNvSpPr txBox="1"/>
          <p:nvPr/>
        </p:nvSpPr>
        <p:spPr>
          <a:xfrm>
            <a:off x="8948107" y="2902646"/>
            <a:ext cx="2727955" cy="1439998"/>
          </a:xfrm>
          <a:prstGeom prst="rect">
            <a:avLst/>
          </a:prstGeom>
          <a:solidFill>
            <a:schemeClr val="dk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819" name="Google Shape;819;p97"/>
          <p:cNvSpPr txBox="1"/>
          <p:nvPr/>
        </p:nvSpPr>
        <p:spPr>
          <a:xfrm>
            <a:off x="8948107" y="4624170"/>
            <a:ext cx="2727955" cy="1439997"/>
          </a:xfrm>
          <a:prstGeom prst="rect">
            <a:avLst/>
          </a:prstGeom>
          <a:solidFill>
            <a:schemeClr val="accent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820" name="Google Shape;820;p97"/>
          <p:cNvSpPr/>
          <p:nvPr>
            <p:ph idx="1" type="body"/>
          </p:nvPr>
        </p:nvSpPr>
        <p:spPr>
          <a:xfrm>
            <a:off x="1791624" y="3289230"/>
            <a:ext cx="683166" cy="683166"/>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100"/>
              <a:buNone/>
              <a:defRPr b="0" sz="11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1" name="Google Shape;821;p97"/>
          <p:cNvSpPr/>
          <p:nvPr>
            <p:ph idx="2" type="body"/>
          </p:nvPr>
        </p:nvSpPr>
        <p:spPr>
          <a:xfrm>
            <a:off x="4355457" y="1590666"/>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2" name="Google Shape;822;p97"/>
          <p:cNvSpPr/>
          <p:nvPr>
            <p:ph idx="3" type="body"/>
          </p:nvPr>
        </p:nvSpPr>
        <p:spPr>
          <a:xfrm>
            <a:off x="4349802" y="3307167"/>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3" name="Google Shape;823;p97"/>
          <p:cNvSpPr/>
          <p:nvPr>
            <p:ph idx="4" type="body"/>
          </p:nvPr>
        </p:nvSpPr>
        <p:spPr>
          <a:xfrm>
            <a:off x="4349802" y="5033195"/>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4" name="Google Shape;824;p97"/>
          <p:cNvSpPr txBox="1"/>
          <p:nvPr>
            <p:ph idx="5" type="body"/>
          </p:nvPr>
        </p:nvSpPr>
        <p:spPr>
          <a:xfrm>
            <a:off x="5220205" y="1461114"/>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5" name="Google Shape;825;p97"/>
          <p:cNvSpPr txBox="1"/>
          <p:nvPr>
            <p:ph idx="6" type="body"/>
          </p:nvPr>
        </p:nvSpPr>
        <p:spPr>
          <a:xfrm>
            <a:off x="5222482" y="3187031"/>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6" name="Google Shape;826;p97"/>
          <p:cNvSpPr txBox="1"/>
          <p:nvPr>
            <p:ph idx="7" type="body"/>
          </p:nvPr>
        </p:nvSpPr>
        <p:spPr>
          <a:xfrm>
            <a:off x="5220204" y="4904162"/>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7" name="Google Shape;827;p97"/>
          <p:cNvSpPr txBox="1"/>
          <p:nvPr>
            <p:ph idx="8" type="body"/>
          </p:nvPr>
        </p:nvSpPr>
        <p:spPr>
          <a:xfrm>
            <a:off x="8948107" y="1847629"/>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8" name="Google Shape;828;p97"/>
          <p:cNvSpPr txBox="1"/>
          <p:nvPr>
            <p:ph idx="9" type="body"/>
          </p:nvPr>
        </p:nvSpPr>
        <p:spPr>
          <a:xfrm>
            <a:off x="8948106" y="3531362"/>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9" name="Google Shape;829;p97"/>
          <p:cNvSpPr txBox="1"/>
          <p:nvPr>
            <p:ph idx="13" type="body"/>
          </p:nvPr>
        </p:nvSpPr>
        <p:spPr>
          <a:xfrm>
            <a:off x="8948105" y="5314934"/>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0" name="Google Shape;830;p97"/>
          <p:cNvSpPr txBox="1"/>
          <p:nvPr>
            <p:ph idx="14" type="body"/>
          </p:nvPr>
        </p:nvSpPr>
        <p:spPr>
          <a:xfrm>
            <a:off x="9058332" y="1318259"/>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1" name="Google Shape;831;p97"/>
          <p:cNvSpPr txBox="1"/>
          <p:nvPr>
            <p:ph idx="15" type="body"/>
          </p:nvPr>
        </p:nvSpPr>
        <p:spPr>
          <a:xfrm>
            <a:off x="9058332" y="2992816"/>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2" name="Google Shape;832;p97"/>
          <p:cNvSpPr txBox="1"/>
          <p:nvPr>
            <p:ph idx="16" type="body"/>
          </p:nvPr>
        </p:nvSpPr>
        <p:spPr>
          <a:xfrm>
            <a:off x="9058332" y="4770563"/>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dk1"/>
              </a:buClr>
              <a:buSzPts val="900"/>
              <a:buNone/>
              <a:defRPr b="1" sz="9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bjectives">
  <p:cSld name="3_Objectives">
    <p:spTree>
      <p:nvGrpSpPr>
        <p:cNvPr id="833" name="Shape 833"/>
        <p:cNvGrpSpPr/>
        <p:nvPr/>
      </p:nvGrpSpPr>
      <p:grpSpPr>
        <a:xfrm>
          <a:off x="0" y="0"/>
          <a:ext cx="0" cy="0"/>
          <a:chOff x="0" y="0"/>
          <a:chExt cx="0" cy="0"/>
        </a:xfrm>
      </p:grpSpPr>
      <p:sp>
        <p:nvSpPr>
          <p:cNvPr id="834" name="Google Shape;834;p98"/>
          <p:cNvSpPr/>
          <p:nvPr/>
        </p:nvSpPr>
        <p:spPr>
          <a:xfrm>
            <a:off x="7035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5" name="Google Shape;835;p98"/>
          <p:cNvSpPr/>
          <p:nvPr/>
        </p:nvSpPr>
        <p:spPr>
          <a:xfrm>
            <a:off x="351656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6" name="Google Shape;836;p98"/>
          <p:cNvSpPr/>
          <p:nvPr/>
        </p:nvSpPr>
        <p:spPr>
          <a:xfrm>
            <a:off x="63296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7" name="Google Shape;837;p98"/>
          <p:cNvSpPr/>
          <p:nvPr/>
        </p:nvSpPr>
        <p:spPr>
          <a:xfrm>
            <a:off x="9142662" y="1539576"/>
            <a:ext cx="2345826" cy="2649945"/>
          </a:xfrm>
          <a:custGeom>
            <a:rect b="b" l="l" r="r" t="t"/>
            <a:pathLst>
              <a:path extrusionOk="0" h="2649945" w="2345826">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8" name="Google Shape;838;p98"/>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9" name="Google Shape;839;p98"/>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40" name="Google Shape;840;p98"/>
          <p:cNvSpPr/>
          <p:nvPr>
            <p:ph idx="1" type="body"/>
          </p:nvPr>
        </p:nvSpPr>
        <p:spPr>
          <a:xfrm>
            <a:off x="3885203"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1" name="Google Shape;841;p98"/>
          <p:cNvSpPr/>
          <p:nvPr>
            <p:ph idx="2" type="body"/>
          </p:nvPr>
        </p:nvSpPr>
        <p:spPr>
          <a:xfrm>
            <a:off x="3782988"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2" name="Google Shape;842;p98"/>
          <p:cNvSpPr/>
          <p:nvPr>
            <p:ph idx="3" type="body"/>
          </p:nvPr>
        </p:nvSpPr>
        <p:spPr>
          <a:xfrm>
            <a:off x="1075309"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3" name="Google Shape;843;p98"/>
          <p:cNvSpPr/>
          <p:nvPr>
            <p:ph idx="4" type="body"/>
          </p:nvPr>
        </p:nvSpPr>
        <p:spPr>
          <a:xfrm>
            <a:off x="973094"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4" name="Google Shape;844;p98"/>
          <p:cNvSpPr/>
          <p:nvPr>
            <p:ph idx="5" type="body"/>
          </p:nvPr>
        </p:nvSpPr>
        <p:spPr>
          <a:xfrm>
            <a:off x="6704306" y="1920087"/>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5" name="Google Shape;845;p98"/>
          <p:cNvSpPr/>
          <p:nvPr>
            <p:ph idx="6" type="body"/>
          </p:nvPr>
        </p:nvSpPr>
        <p:spPr>
          <a:xfrm>
            <a:off x="6602091" y="1969386"/>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6" name="Google Shape;846;p98"/>
          <p:cNvSpPr/>
          <p:nvPr>
            <p:ph idx="7" type="body"/>
          </p:nvPr>
        </p:nvSpPr>
        <p:spPr>
          <a:xfrm>
            <a:off x="9514460" y="1902641"/>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7" name="Google Shape;847;p98"/>
          <p:cNvSpPr/>
          <p:nvPr>
            <p:ph idx="8" type="body"/>
          </p:nvPr>
        </p:nvSpPr>
        <p:spPr>
          <a:xfrm>
            <a:off x="9412245" y="1951940"/>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8" name="Google Shape;848;p98"/>
          <p:cNvSpPr txBox="1"/>
          <p:nvPr>
            <p:ph idx="9" type="body"/>
          </p:nvPr>
        </p:nvSpPr>
        <p:spPr>
          <a:xfrm>
            <a:off x="585355"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9" name="Google Shape;849;p98"/>
          <p:cNvSpPr txBox="1"/>
          <p:nvPr>
            <p:ph idx="13" type="body"/>
          </p:nvPr>
        </p:nvSpPr>
        <p:spPr>
          <a:xfrm>
            <a:off x="585355"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0" name="Google Shape;850;p98"/>
          <p:cNvSpPr txBox="1"/>
          <p:nvPr>
            <p:ph idx="14" type="body"/>
          </p:nvPr>
        </p:nvSpPr>
        <p:spPr>
          <a:xfrm>
            <a:off x="3412720"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1" name="Google Shape;851;p98"/>
          <p:cNvSpPr txBox="1"/>
          <p:nvPr>
            <p:ph idx="15" type="body"/>
          </p:nvPr>
        </p:nvSpPr>
        <p:spPr>
          <a:xfrm>
            <a:off x="3412720"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2" name="Google Shape;852;p98"/>
          <p:cNvSpPr txBox="1"/>
          <p:nvPr>
            <p:ph idx="16" type="body"/>
          </p:nvPr>
        </p:nvSpPr>
        <p:spPr>
          <a:xfrm>
            <a:off x="6240085"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3" name="Google Shape;853;p98"/>
          <p:cNvSpPr txBox="1"/>
          <p:nvPr>
            <p:ph idx="17" type="body"/>
          </p:nvPr>
        </p:nvSpPr>
        <p:spPr>
          <a:xfrm>
            <a:off x="6240085"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4" name="Google Shape;854;p98"/>
          <p:cNvSpPr txBox="1"/>
          <p:nvPr>
            <p:ph idx="18" type="body"/>
          </p:nvPr>
        </p:nvSpPr>
        <p:spPr>
          <a:xfrm>
            <a:off x="9067450"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5" name="Google Shape;855;p98"/>
          <p:cNvSpPr txBox="1"/>
          <p:nvPr>
            <p:ph idx="19" type="body"/>
          </p:nvPr>
        </p:nvSpPr>
        <p:spPr>
          <a:xfrm>
            <a:off x="9067450"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asic Slide" type="titleOnly">
  <p:cSld name="TITLE_ONLY">
    <p:spTree>
      <p:nvGrpSpPr>
        <p:cNvPr id="78" name="Shape 78"/>
        <p:cNvGrpSpPr/>
        <p:nvPr/>
      </p:nvGrpSpPr>
      <p:grpSpPr>
        <a:xfrm>
          <a:off x="0" y="0"/>
          <a:ext cx="0" cy="0"/>
          <a:chOff x="0" y="0"/>
          <a:chExt cx="0" cy="0"/>
        </a:xfrm>
      </p:grpSpPr>
      <p:sp>
        <p:nvSpPr>
          <p:cNvPr id="79" name="Google Shape;79;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tch the following">
  <p:cSld name="Match the following">
    <p:bg>
      <p:bgPr>
        <a:solidFill>
          <a:schemeClr val="lt1"/>
        </a:solidFill>
      </p:bgPr>
    </p:bg>
    <p:spTree>
      <p:nvGrpSpPr>
        <p:cNvPr id="856" name="Shape 856"/>
        <p:cNvGrpSpPr/>
        <p:nvPr/>
      </p:nvGrpSpPr>
      <p:grpSpPr>
        <a:xfrm>
          <a:off x="0" y="0"/>
          <a:ext cx="0" cy="0"/>
          <a:chOff x="0" y="0"/>
          <a:chExt cx="0" cy="0"/>
        </a:xfrm>
      </p:grpSpPr>
      <p:sp>
        <p:nvSpPr>
          <p:cNvPr id="857" name="Google Shape;857;p9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8" name="Google Shape;858;p99"/>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59" name="Google Shape;859;p99"/>
          <p:cNvSpPr txBox="1"/>
          <p:nvPr>
            <p:ph idx="1" type="body"/>
          </p:nvPr>
        </p:nvSpPr>
        <p:spPr>
          <a:xfrm>
            <a:off x="1576999" y="1419668"/>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0" name="Google Shape;860;p99"/>
          <p:cNvSpPr txBox="1"/>
          <p:nvPr>
            <p:ph idx="2" type="body"/>
          </p:nvPr>
        </p:nvSpPr>
        <p:spPr>
          <a:xfrm>
            <a:off x="1584961" y="2367710"/>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1" name="Google Shape;861;p99"/>
          <p:cNvSpPr txBox="1"/>
          <p:nvPr>
            <p:ph idx="3" type="body"/>
          </p:nvPr>
        </p:nvSpPr>
        <p:spPr>
          <a:xfrm>
            <a:off x="1552069" y="3317493"/>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2" name="Google Shape;862;p99"/>
          <p:cNvSpPr txBox="1"/>
          <p:nvPr>
            <p:ph idx="4" type="body"/>
          </p:nvPr>
        </p:nvSpPr>
        <p:spPr>
          <a:xfrm>
            <a:off x="1570881" y="4280762"/>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3" name="Google Shape;863;p99"/>
          <p:cNvSpPr txBox="1"/>
          <p:nvPr>
            <p:ph idx="5" type="body"/>
          </p:nvPr>
        </p:nvSpPr>
        <p:spPr>
          <a:xfrm>
            <a:off x="1570880" y="5213917"/>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4" name="Google Shape;864;p99"/>
          <p:cNvSpPr txBox="1"/>
          <p:nvPr>
            <p:ph idx="6" type="body"/>
          </p:nvPr>
        </p:nvSpPr>
        <p:spPr>
          <a:xfrm>
            <a:off x="5033062" y="149625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5" name="Google Shape;865;p99"/>
          <p:cNvSpPr txBox="1"/>
          <p:nvPr>
            <p:ph idx="7" type="body"/>
          </p:nvPr>
        </p:nvSpPr>
        <p:spPr>
          <a:xfrm>
            <a:off x="5033063" y="242518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6" name="Google Shape;866;p99"/>
          <p:cNvSpPr txBox="1"/>
          <p:nvPr>
            <p:ph idx="8" type="body"/>
          </p:nvPr>
        </p:nvSpPr>
        <p:spPr>
          <a:xfrm>
            <a:off x="5033064" y="3389572"/>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7" name="Google Shape;867;p99"/>
          <p:cNvSpPr txBox="1"/>
          <p:nvPr>
            <p:ph idx="9" type="body"/>
          </p:nvPr>
        </p:nvSpPr>
        <p:spPr>
          <a:xfrm>
            <a:off x="5033065" y="4353960"/>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8" name="Google Shape;868;p99"/>
          <p:cNvSpPr txBox="1"/>
          <p:nvPr>
            <p:ph idx="13" type="body"/>
          </p:nvPr>
        </p:nvSpPr>
        <p:spPr>
          <a:xfrm>
            <a:off x="5033065" y="5288669"/>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s &amp; Cons">
  <p:cSld name="Pros &amp; Cons">
    <p:spTree>
      <p:nvGrpSpPr>
        <p:cNvPr id="869" name="Shape 869"/>
        <p:cNvGrpSpPr/>
        <p:nvPr/>
      </p:nvGrpSpPr>
      <p:grpSpPr>
        <a:xfrm>
          <a:off x="0" y="0"/>
          <a:ext cx="0" cy="0"/>
          <a:chOff x="0" y="0"/>
          <a:chExt cx="0" cy="0"/>
        </a:xfrm>
      </p:grpSpPr>
      <p:sp>
        <p:nvSpPr>
          <p:cNvPr id="870" name="Google Shape;870;p100"/>
          <p:cNvSpPr/>
          <p:nvPr/>
        </p:nvSpPr>
        <p:spPr>
          <a:xfrm>
            <a:off x="705717" y="570936"/>
            <a:ext cx="5230886" cy="1642106"/>
          </a:xfrm>
          <a:custGeom>
            <a:rect b="b" l="l" r="r" t="t"/>
            <a:pathLst>
              <a:path extrusionOk="0" h="1313289" w="4183448">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71" name="Google Shape;871;p100"/>
          <p:cNvSpPr/>
          <p:nvPr/>
        </p:nvSpPr>
        <p:spPr>
          <a:xfrm>
            <a:off x="6095999" y="796701"/>
            <a:ext cx="4979587" cy="1582256"/>
          </a:xfrm>
          <a:custGeom>
            <a:rect b="b" l="l" r="r" t="t"/>
            <a:pathLst>
              <a:path extrusionOk="0" h="1329284" w="4183448">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72" name="Google Shape;872;p100"/>
          <p:cNvSpPr/>
          <p:nvPr/>
        </p:nvSpPr>
        <p:spPr>
          <a:xfrm>
            <a:off x="6884662" y="4958948"/>
            <a:ext cx="4770090" cy="935671"/>
          </a:xfrm>
          <a:prstGeom prst="homePlate">
            <a:avLst>
              <a:gd fmla="val 4451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873" name="Google Shape;873;p100"/>
          <p:cNvGrpSpPr/>
          <p:nvPr/>
        </p:nvGrpSpPr>
        <p:grpSpPr>
          <a:xfrm>
            <a:off x="940561" y="2162360"/>
            <a:ext cx="4049937" cy="2542738"/>
            <a:chOff x="940561" y="1812131"/>
            <a:chExt cx="4049937" cy="2542738"/>
          </a:xfrm>
        </p:grpSpPr>
        <p:sp>
          <p:nvSpPr>
            <p:cNvPr id="874" name="Google Shape;874;p100"/>
            <p:cNvSpPr/>
            <p:nvPr/>
          </p:nvSpPr>
          <p:spPr>
            <a:xfrm>
              <a:off x="940561" y="1812131"/>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875" name="Google Shape;875;p100"/>
            <p:cNvSpPr/>
            <p:nvPr/>
          </p:nvSpPr>
          <p:spPr>
            <a:xfrm>
              <a:off x="940561" y="2713630"/>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876" name="Google Shape;876;p100"/>
            <p:cNvSpPr/>
            <p:nvPr/>
          </p:nvSpPr>
          <p:spPr>
            <a:xfrm>
              <a:off x="940561" y="3615129"/>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grpSp>
      <p:grpSp>
        <p:nvGrpSpPr>
          <p:cNvPr id="877" name="Google Shape;877;p100"/>
          <p:cNvGrpSpPr/>
          <p:nvPr/>
        </p:nvGrpSpPr>
        <p:grpSpPr>
          <a:xfrm>
            <a:off x="7204565" y="2162360"/>
            <a:ext cx="4049937" cy="2542738"/>
            <a:chOff x="7204565" y="2322318"/>
            <a:chExt cx="4049937" cy="2542738"/>
          </a:xfrm>
        </p:grpSpPr>
        <p:sp>
          <p:nvSpPr>
            <p:cNvPr id="878" name="Google Shape;878;p100"/>
            <p:cNvSpPr/>
            <p:nvPr/>
          </p:nvSpPr>
          <p:spPr>
            <a:xfrm>
              <a:off x="7204565" y="2322318"/>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879" name="Google Shape;879;p100"/>
            <p:cNvSpPr/>
            <p:nvPr/>
          </p:nvSpPr>
          <p:spPr>
            <a:xfrm>
              <a:off x="7204565" y="3223817"/>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880" name="Google Shape;880;p100"/>
            <p:cNvSpPr/>
            <p:nvPr/>
          </p:nvSpPr>
          <p:spPr>
            <a:xfrm>
              <a:off x="7204565" y="4125316"/>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grpSp>
      <p:sp>
        <p:nvSpPr>
          <p:cNvPr id="881" name="Google Shape;881;p100"/>
          <p:cNvSpPr txBox="1"/>
          <p:nvPr/>
        </p:nvSpPr>
        <p:spPr>
          <a:xfrm>
            <a:off x="2811854" y="818937"/>
            <a:ext cx="107426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dk1"/>
                </a:solidFill>
                <a:latin typeface="Play"/>
                <a:ea typeface="Play"/>
                <a:cs typeface="Play"/>
                <a:sym typeface="Play"/>
              </a:rPr>
              <a:t>Pros</a:t>
            </a:r>
            <a:endParaRPr b="1" sz="3600">
              <a:solidFill>
                <a:schemeClr val="dk1"/>
              </a:solidFill>
              <a:latin typeface="Play"/>
              <a:ea typeface="Play"/>
              <a:cs typeface="Play"/>
              <a:sym typeface="Play"/>
            </a:endParaRPr>
          </a:p>
        </p:txBody>
      </p:sp>
      <p:sp>
        <p:nvSpPr>
          <p:cNvPr id="882" name="Google Shape;882;p100"/>
          <p:cNvSpPr txBox="1"/>
          <p:nvPr/>
        </p:nvSpPr>
        <p:spPr>
          <a:xfrm>
            <a:off x="8134146" y="992886"/>
            <a:ext cx="123783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Play"/>
                <a:ea typeface="Play"/>
                <a:cs typeface="Play"/>
                <a:sym typeface="Play"/>
              </a:rPr>
              <a:t>Cons</a:t>
            </a:r>
            <a:endParaRPr b="1" sz="3600">
              <a:solidFill>
                <a:schemeClr val="lt1"/>
              </a:solidFill>
              <a:latin typeface="Play"/>
              <a:ea typeface="Play"/>
              <a:cs typeface="Play"/>
              <a:sym typeface="Play"/>
            </a:endParaRPr>
          </a:p>
        </p:txBody>
      </p:sp>
      <p:sp>
        <p:nvSpPr>
          <p:cNvPr id="883" name="Google Shape;883;p100"/>
          <p:cNvSpPr/>
          <p:nvPr/>
        </p:nvSpPr>
        <p:spPr>
          <a:xfrm rot="10800000">
            <a:off x="515938" y="4958947"/>
            <a:ext cx="4791401" cy="935671"/>
          </a:xfrm>
          <a:prstGeom prst="homePlate">
            <a:avLst>
              <a:gd fmla="val 4451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884" name="Google Shape;884;p100"/>
          <p:cNvGrpSpPr/>
          <p:nvPr/>
        </p:nvGrpSpPr>
        <p:grpSpPr>
          <a:xfrm>
            <a:off x="517952" y="2079340"/>
            <a:ext cx="839091" cy="839091"/>
            <a:chOff x="9277350" y="-850900"/>
            <a:chExt cx="1243118" cy="1243118"/>
          </a:xfrm>
        </p:grpSpPr>
        <p:sp>
          <p:nvSpPr>
            <p:cNvPr id="885" name="Google Shape;885;p100"/>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886" name="Google Shape;886;p100"/>
            <p:cNvGrpSpPr/>
            <p:nvPr/>
          </p:nvGrpSpPr>
          <p:grpSpPr>
            <a:xfrm>
              <a:off x="9499624" y="-628626"/>
              <a:ext cx="798571" cy="798571"/>
              <a:chOff x="8559800" y="-698500"/>
              <a:chExt cx="558800" cy="558800"/>
            </a:xfrm>
          </p:grpSpPr>
          <p:sp>
            <p:nvSpPr>
              <p:cNvPr id="887" name="Google Shape;887;p100"/>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88" name="Google Shape;888;p100"/>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889" name="Google Shape;889;p100"/>
          <p:cNvGrpSpPr/>
          <p:nvPr/>
        </p:nvGrpSpPr>
        <p:grpSpPr>
          <a:xfrm>
            <a:off x="517952" y="3001484"/>
            <a:ext cx="839091" cy="839091"/>
            <a:chOff x="9277350" y="-850900"/>
            <a:chExt cx="1243118" cy="1243118"/>
          </a:xfrm>
        </p:grpSpPr>
        <p:sp>
          <p:nvSpPr>
            <p:cNvPr id="890" name="Google Shape;890;p100"/>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891" name="Google Shape;891;p100"/>
            <p:cNvGrpSpPr/>
            <p:nvPr/>
          </p:nvGrpSpPr>
          <p:grpSpPr>
            <a:xfrm>
              <a:off x="9499624" y="-628626"/>
              <a:ext cx="798571" cy="798571"/>
              <a:chOff x="8559800" y="-698500"/>
              <a:chExt cx="558800" cy="558800"/>
            </a:xfrm>
          </p:grpSpPr>
          <p:sp>
            <p:nvSpPr>
              <p:cNvPr id="892" name="Google Shape;892;p100"/>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93" name="Google Shape;893;p100"/>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894" name="Google Shape;894;p100"/>
          <p:cNvGrpSpPr/>
          <p:nvPr/>
        </p:nvGrpSpPr>
        <p:grpSpPr>
          <a:xfrm>
            <a:off x="517952" y="3923628"/>
            <a:ext cx="839091" cy="839091"/>
            <a:chOff x="9277350" y="-850900"/>
            <a:chExt cx="1243118" cy="1243118"/>
          </a:xfrm>
        </p:grpSpPr>
        <p:sp>
          <p:nvSpPr>
            <p:cNvPr id="895" name="Google Shape;895;p100"/>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896" name="Google Shape;896;p100"/>
            <p:cNvGrpSpPr/>
            <p:nvPr/>
          </p:nvGrpSpPr>
          <p:grpSpPr>
            <a:xfrm>
              <a:off x="9499624" y="-628626"/>
              <a:ext cx="798571" cy="798571"/>
              <a:chOff x="8559800" y="-698500"/>
              <a:chExt cx="558800" cy="558800"/>
            </a:xfrm>
          </p:grpSpPr>
          <p:sp>
            <p:nvSpPr>
              <p:cNvPr id="897" name="Google Shape;897;p100"/>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98" name="Google Shape;898;p100"/>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899" name="Google Shape;899;p100"/>
          <p:cNvGrpSpPr/>
          <p:nvPr/>
        </p:nvGrpSpPr>
        <p:grpSpPr>
          <a:xfrm>
            <a:off x="4985717" y="764067"/>
            <a:ext cx="739740" cy="739740"/>
            <a:chOff x="4276786" y="1375502"/>
            <a:chExt cx="474283" cy="474283"/>
          </a:xfrm>
        </p:grpSpPr>
        <p:sp>
          <p:nvSpPr>
            <p:cNvPr id="900" name="Google Shape;900;p100"/>
            <p:cNvSpPr/>
            <p:nvPr/>
          </p:nvSpPr>
          <p:spPr>
            <a:xfrm>
              <a:off x="4276786" y="1375502"/>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901" name="Google Shape;901;p100"/>
            <p:cNvGrpSpPr/>
            <p:nvPr/>
          </p:nvGrpSpPr>
          <p:grpSpPr>
            <a:xfrm>
              <a:off x="4370921" y="1480133"/>
              <a:ext cx="286013" cy="265021"/>
              <a:chOff x="2982913" y="6350"/>
              <a:chExt cx="346075" cy="320675"/>
            </a:xfrm>
          </p:grpSpPr>
          <p:sp>
            <p:nvSpPr>
              <p:cNvPr id="902" name="Google Shape;902;p100"/>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03" name="Google Shape;903;p100"/>
              <p:cNvSpPr/>
              <p:nvPr/>
            </p:nvSpPr>
            <p:spPr>
              <a:xfrm>
                <a:off x="2982913" y="146050"/>
                <a:ext cx="76200" cy="180975"/>
              </a:xfrm>
              <a:prstGeom prst="rect">
                <a:avLst/>
              </a:pr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04" name="Google Shape;904;p100"/>
              <p:cNvSpPr/>
              <p:nvPr/>
            </p:nvSpPr>
            <p:spPr>
              <a:xfrm>
                <a:off x="3021013" y="288925"/>
                <a:ext cx="15875" cy="14288"/>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905" name="Google Shape;905;p100"/>
          <p:cNvGrpSpPr/>
          <p:nvPr/>
        </p:nvGrpSpPr>
        <p:grpSpPr>
          <a:xfrm>
            <a:off x="6291402" y="970744"/>
            <a:ext cx="739740" cy="739740"/>
            <a:chOff x="7393577" y="1019186"/>
            <a:chExt cx="474283" cy="474283"/>
          </a:xfrm>
        </p:grpSpPr>
        <p:sp>
          <p:nvSpPr>
            <p:cNvPr id="906" name="Google Shape;906;p100"/>
            <p:cNvSpPr/>
            <p:nvPr/>
          </p:nvSpPr>
          <p:spPr>
            <a:xfrm>
              <a:off x="7393577" y="1019186"/>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907" name="Google Shape;907;p100"/>
            <p:cNvGrpSpPr/>
            <p:nvPr/>
          </p:nvGrpSpPr>
          <p:grpSpPr>
            <a:xfrm flipH="1" rot="10800000">
              <a:off x="7487712" y="1123817"/>
              <a:ext cx="286013" cy="265021"/>
              <a:chOff x="2982913" y="6350"/>
              <a:chExt cx="346075" cy="320675"/>
            </a:xfrm>
          </p:grpSpPr>
          <p:sp>
            <p:nvSpPr>
              <p:cNvPr id="908" name="Google Shape;908;p100"/>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no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09" name="Google Shape;909;p100"/>
              <p:cNvSpPr/>
              <p:nvPr/>
            </p:nvSpPr>
            <p:spPr>
              <a:xfrm>
                <a:off x="2982913" y="146050"/>
                <a:ext cx="76200" cy="180975"/>
              </a:xfrm>
              <a:prstGeom prst="rect">
                <a:avLst/>
              </a:prstGeom>
              <a:solidFill>
                <a:srgbClr val="FFFFFF"/>
              </a:solid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10" name="Google Shape;910;p100"/>
              <p:cNvSpPr/>
              <p:nvPr/>
            </p:nvSpPr>
            <p:spPr>
              <a:xfrm>
                <a:off x="3021013" y="288925"/>
                <a:ext cx="15875" cy="14288"/>
              </a:xfrm>
              <a:prstGeom prst="ellipse">
                <a:avLst/>
              </a:prstGeom>
              <a:solidFill>
                <a:schemeClr val="dk2"/>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911" name="Google Shape;911;p100"/>
          <p:cNvGrpSpPr/>
          <p:nvPr/>
        </p:nvGrpSpPr>
        <p:grpSpPr>
          <a:xfrm>
            <a:off x="10859614" y="2079340"/>
            <a:ext cx="839091" cy="839091"/>
            <a:chOff x="10859614" y="2160620"/>
            <a:chExt cx="839091" cy="839091"/>
          </a:xfrm>
        </p:grpSpPr>
        <p:grpSp>
          <p:nvGrpSpPr>
            <p:cNvPr id="912" name="Google Shape;912;p100"/>
            <p:cNvGrpSpPr/>
            <p:nvPr/>
          </p:nvGrpSpPr>
          <p:grpSpPr>
            <a:xfrm>
              <a:off x="10859614" y="2160620"/>
              <a:ext cx="839091" cy="839091"/>
              <a:chOff x="9277350" y="-850900"/>
              <a:chExt cx="1243118" cy="1243118"/>
            </a:xfrm>
          </p:grpSpPr>
          <p:sp>
            <p:nvSpPr>
              <p:cNvPr id="913" name="Google Shape;913;p100"/>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14" name="Google Shape;914;p100"/>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915" name="Google Shape;915;p100"/>
            <p:cNvGrpSpPr/>
            <p:nvPr/>
          </p:nvGrpSpPr>
          <p:grpSpPr>
            <a:xfrm>
              <a:off x="11160063" y="2459977"/>
              <a:ext cx="238192" cy="240377"/>
              <a:chOff x="6300788" y="2890838"/>
              <a:chExt cx="346075" cy="349250"/>
            </a:xfrm>
          </p:grpSpPr>
          <p:cxnSp>
            <p:nvCxnSpPr>
              <p:cNvPr id="916" name="Google Shape;916;p100"/>
              <p:cNvCxnSpPr/>
              <p:nvPr/>
            </p:nvCxnSpPr>
            <p:spPr>
              <a:xfrm>
                <a:off x="6300788" y="2890838"/>
                <a:ext cx="346075" cy="349250"/>
              </a:xfrm>
              <a:prstGeom prst="straightConnector1">
                <a:avLst/>
              </a:prstGeom>
              <a:noFill/>
              <a:ln cap="rnd" cmpd="sng" w="15875">
                <a:solidFill>
                  <a:schemeClr val="lt1"/>
                </a:solidFill>
                <a:prstDash val="solid"/>
                <a:round/>
                <a:headEnd len="sm" w="sm" type="none"/>
                <a:tailEnd len="sm" w="sm" type="none"/>
              </a:ln>
            </p:spPr>
          </p:cxnSp>
          <p:cxnSp>
            <p:nvCxnSpPr>
              <p:cNvPr id="917" name="Google Shape;917;p100"/>
              <p:cNvCxnSpPr/>
              <p:nvPr/>
            </p:nvCxnSpPr>
            <p:spPr>
              <a:xfrm flipH="1">
                <a:off x="6300788" y="2890838"/>
                <a:ext cx="346075" cy="349250"/>
              </a:xfrm>
              <a:prstGeom prst="straightConnector1">
                <a:avLst/>
              </a:prstGeom>
              <a:noFill/>
              <a:ln cap="rnd" cmpd="sng" w="15875">
                <a:solidFill>
                  <a:schemeClr val="lt1"/>
                </a:solidFill>
                <a:prstDash val="solid"/>
                <a:round/>
                <a:headEnd len="sm" w="sm" type="none"/>
                <a:tailEnd len="sm" w="sm" type="none"/>
              </a:ln>
            </p:spPr>
          </p:cxnSp>
        </p:grpSp>
      </p:grpSp>
      <p:grpSp>
        <p:nvGrpSpPr>
          <p:cNvPr id="918" name="Google Shape;918;p100"/>
          <p:cNvGrpSpPr/>
          <p:nvPr/>
        </p:nvGrpSpPr>
        <p:grpSpPr>
          <a:xfrm>
            <a:off x="10859614" y="3001484"/>
            <a:ext cx="839091" cy="839091"/>
            <a:chOff x="10859614" y="3082764"/>
            <a:chExt cx="839091" cy="839091"/>
          </a:xfrm>
        </p:grpSpPr>
        <p:grpSp>
          <p:nvGrpSpPr>
            <p:cNvPr id="919" name="Google Shape;919;p100"/>
            <p:cNvGrpSpPr/>
            <p:nvPr/>
          </p:nvGrpSpPr>
          <p:grpSpPr>
            <a:xfrm>
              <a:off x="10859614" y="3082764"/>
              <a:ext cx="839091" cy="839091"/>
              <a:chOff x="9277350" y="-850900"/>
              <a:chExt cx="1243118" cy="1243118"/>
            </a:xfrm>
          </p:grpSpPr>
          <p:sp>
            <p:nvSpPr>
              <p:cNvPr id="920" name="Google Shape;920;p100"/>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21" name="Google Shape;921;p100"/>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922" name="Google Shape;922;p100"/>
            <p:cNvGrpSpPr/>
            <p:nvPr/>
          </p:nvGrpSpPr>
          <p:grpSpPr>
            <a:xfrm>
              <a:off x="11160063" y="3382121"/>
              <a:ext cx="238192" cy="240377"/>
              <a:chOff x="6300788" y="2890838"/>
              <a:chExt cx="346075" cy="349250"/>
            </a:xfrm>
          </p:grpSpPr>
          <p:cxnSp>
            <p:nvCxnSpPr>
              <p:cNvPr id="923" name="Google Shape;923;p100"/>
              <p:cNvCxnSpPr/>
              <p:nvPr/>
            </p:nvCxnSpPr>
            <p:spPr>
              <a:xfrm>
                <a:off x="6300788" y="2890838"/>
                <a:ext cx="346075" cy="349250"/>
              </a:xfrm>
              <a:prstGeom prst="straightConnector1">
                <a:avLst/>
              </a:prstGeom>
              <a:noFill/>
              <a:ln cap="rnd" cmpd="sng" w="15875">
                <a:solidFill>
                  <a:schemeClr val="lt1"/>
                </a:solidFill>
                <a:prstDash val="solid"/>
                <a:round/>
                <a:headEnd len="sm" w="sm" type="none"/>
                <a:tailEnd len="sm" w="sm" type="none"/>
              </a:ln>
            </p:spPr>
          </p:cxnSp>
          <p:cxnSp>
            <p:nvCxnSpPr>
              <p:cNvPr id="924" name="Google Shape;924;p100"/>
              <p:cNvCxnSpPr/>
              <p:nvPr/>
            </p:nvCxnSpPr>
            <p:spPr>
              <a:xfrm flipH="1">
                <a:off x="6300788" y="2890838"/>
                <a:ext cx="346075" cy="349250"/>
              </a:xfrm>
              <a:prstGeom prst="straightConnector1">
                <a:avLst/>
              </a:prstGeom>
              <a:noFill/>
              <a:ln cap="rnd" cmpd="sng" w="15875">
                <a:solidFill>
                  <a:schemeClr val="lt1"/>
                </a:solidFill>
                <a:prstDash val="solid"/>
                <a:round/>
                <a:headEnd len="sm" w="sm" type="none"/>
                <a:tailEnd len="sm" w="sm" type="none"/>
              </a:ln>
            </p:spPr>
          </p:cxnSp>
        </p:grpSp>
      </p:grpSp>
      <p:grpSp>
        <p:nvGrpSpPr>
          <p:cNvPr id="925" name="Google Shape;925;p100"/>
          <p:cNvGrpSpPr/>
          <p:nvPr/>
        </p:nvGrpSpPr>
        <p:grpSpPr>
          <a:xfrm>
            <a:off x="10859614" y="3923628"/>
            <a:ext cx="839091" cy="839091"/>
            <a:chOff x="10859614" y="4004908"/>
            <a:chExt cx="839091" cy="839091"/>
          </a:xfrm>
        </p:grpSpPr>
        <p:grpSp>
          <p:nvGrpSpPr>
            <p:cNvPr id="926" name="Google Shape;926;p100"/>
            <p:cNvGrpSpPr/>
            <p:nvPr/>
          </p:nvGrpSpPr>
          <p:grpSpPr>
            <a:xfrm>
              <a:off x="10859614" y="4004908"/>
              <a:ext cx="839091" cy="839091"/>
              <a:chOff x="9277350" y="-850900"/>
              <a:chExt cx="1243118" cy="1243118"/>
            </a:xfrm>
          </p:grpSpPr>
          <p:sp>
            <p:nvSpPr>
              <p:cNvPr id="927" name="Google Shape;927;p100"/>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28" name="Google Shape;928;p100"/>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929" name="Google Shape;929;p100"/>
            <p:cNvGrpSpPr/>
            <p:nvPr/>
          </p:nvGrpSpPr>
          <p:grpSpPr>
            <a:xfrm>
              <a:off x="11160063" y="4304265"/>
              <a:ext cx="238192" cy="240377"/>
              <a:chOff x="6300788" y="2890838"/>
              <a:chExt cx="346075" cy="349250"/>
            </a:xfrm>
          </p:grpSpPr>
          <p:cxnSp>
            <p:nvCxnSpPr>
              <p:cNvPr id="930" name="Google Shape;930;p100"/>
              <p:cNvCxnSpPr/>
              <p:nvPr/>
            </p:nvCxnSpPr>
            <p:spPr>
              <a:xfrm>
                <a:off x="6300788" y="2890838"/>
                <a:ext cx="346075" cy="349250"/>
              </a:xfrm>
              <a:prstGeom prst="straightConnector1">
                <a:avLst/>
              </a:prstGeom>
              <a:noFill/>
              <a:ln cap="rnd" cmpd="sng" w="15875">
                <a:solidFill>
                  <a:schemeClr val="lt1"/>
                </a:solidFill>
                <a:prstDash val="solid"/>
                <a:round/>
                <a:headEnd len="sm" w="sm" type="none"/>
                <a:tailEnd len="sm" w="sm" type="none"/>
              </a:ln>
            </p:spPr>
          </p:cxnSp>
          <p:cxnSp>
            <p:nvCxnSpPr>
              <p:cNvPr id="931" name="Google Shape;931;p100"/>
              <p:cNvCxnSpPr/>
              <p:nvPr/>
            </p:nvCxnSpPr>
            <p:spPr>
              <a:xfrm flipH="1">
                <a:off x="6300788" y="2890838"/>
                <a:ext cx="346075" cy="349250"/>
              </a:xfrm>
              <a:prstGeom prst="straightConnector1">
                <a:avLst/>
              </a:prstGeom>
              <a:noFill/>
              <a:ln cap="rnd" cmpd="sng" w="15875">
                <a:solidFill>
                  <a:schemeClr val="lt1"/>
                </a:solidFill>
                <a:prstDash val="solid"/>
                <a:round/>
                <a:headEnd len="sm" w="sm" type="none"/>
                <a:tailEnd len="sm" w="sm" type="none"/>
              </a:ln>
            </p:spPr>
          </p:cxnSp>
        </p:grpSp>
      </p:grpSp>
      <p:sp>
        <p:nvSpPr>
          <p:cNvPr id="932" name="Google Shape;932;p100"/>
          <p:cNvSpPr txBox="1"/>
          <p:nvPr>
            <p:ph idx="1" type="body"/>
          </p:nvPr>
        </p:nvSpPr>
        <p:spPr>
          <a:xfrm>
            <a:off x="1533873" y="2316786"/>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3" name="Google Shape;933;p100"/>
          <p:cNvSpPr txBox="1"/>
          <p:nvPr>
            <p:ph idx="2" type="body"/>
          </p:nvPr>
        </p:nvSpPr>
        <p:spPr>
          <a:xfrm>
            <a:off x="1528974" y="3218285"/>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4" name="Google Shape;934;p100"/>
          <p:cNvSpPr txBox="1"/>
          <p:nvPr>
            <p:ph idx="3" type="body"/>
          </p:nvPr>
        </p:nvSpPr>
        <p:spPr>
          <a:xfrm>
            <a:off x="1507076" y="4127729"/>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5" name="Google Shape;935;p100"/>
          <p:cNvSpPr txBox="1"/>
          <p:nvPr>
            <p:ph idx="4" type="body"/>
          </p:nvPr>
        </p:nvSpPr>
        <p:spPr>
          <a:xfrm>
            <a:off x="7576594" y="23237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6" name="Google Shape;936;p100"/>
          <p:cNvSpPr txBox="1"/>
          <p:nvPr>
            <p:ph idx="5" type="body"/>
          </p:nvPr>
        </p:nvSpPr>
        <p:spPr>
          <a:xfrm>
            <a:off x="7571695" y="3225267"/>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7" name="Google Shape;937;p100"/>
          <p:cNvSpPr txBox="1"/>
          <p:nvPr>
            <p:ph idx="6" type="body"/>
          </p:nvPr>
        </p:nvSpPr>
        <p:spPr>
          <a:xfrm>
            <a:off x="7549797" y="4134711"/>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8" name="Google Shape;938;p100"/>
          <p:cNvSpPr txBox="1"/>
          <p:nvPr>
            <p:ph idx="7" type="body"/>
          </p:nvPr>
        </p:nvSpPr>
        <p:spPr>
          <a:xfrm>
            <a:off x="1207012" y="5211338"/>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9" name="Google Shape;939;p100"/>
          <p:cNvSpPr txBox="1"/>
          <p:nvPr>
            <p:ph idx="8" type="body"/>
          </p:nvPr>
        </p:nvSpPr>
        <p:spPr>
          <a:xfrm>
            <a:off x="7914995" y="5211339"/>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0" name="Google Shape;940;p100"/>
          <p:cNvSpPr/>
          <p:nvPr>
            <p:ph idx="9" type="pic"/>
          </p:nvPr>
        </p:nvSpPr>
        <p:spPr>
          <a:xfrm>
            <a:off x="4016737" y="2063533"/>
            <a:ext cx="4111625" cy="3803650"/>
          </a:xfrm>
          <a:prstGeom prst="rect">
            <a:avLst/>
          </a:prstGeom>
          <a:no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iscellaneous">
  <p:cSld name="1_Miscellaneous">
    <p:spTree>
      <p:nvGrpSpPr>
        <p:cNvPr id="941" name="Shape 941"/>
        <p:cNvGrpSpPr/>
        <p:nvPr/>
      </p:nvGrpSpPr>
      <p:grpSpPr>
        <a:xfrm>
          <a:off x="0" y="0"/>
          <a:ext cx="0" cy="0"/>
          <a:chOff x="0" y="0"/>
          <a:chExt cx="0" cy="0"/>
        </a:xfrm>
      </p:grpSpPr>
      <p:sp>
        <p:nvSpPr>
          <p:cNvPr id="942" name="Google Shape;942;p101"/>
          <p:cNvSpPr/>
          <p:nvPr>
            <p:ph idx="2" type="pic"/>
          </p:nvPr>
        </p:nvSpPr>
        <p:spPr>
          <a:xfrm>
            <a:off x="0" y="-7067"/>
            <a:ext cx="12192000" cy="3743325"/>
          </a:xfrm>
          <a:prstGeom prst="rect">
            <a:avLst/>
          </a:prstGeom>
          <a:noFill/>
          <a:ln>
            <a:noFill/>
          </a:ln>
        </p:spPr>
      </p:sp>
      <p:sp>
        <p:nvSpPr>
          <p:cNvPr id="943" name="Google Shape;943;p101"/>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44" name="Google Shape;944;p101"/>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5" name="Google Shape;945;p101"/>
          <p:cNvSpPr/>
          <p:nvPr/>
        </p:nvSpPr>
        <p:spPr>
          <a:xfrm>
            <a:off x="8530349" y="2029906"/>
            <a:ext cx="2487614" cy="2487612"/>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946" name="Google Shape;946;p101"/>
          <p:cNvSpPr/>
          <p:nvPr/>
        </p:nvSpPr>
        <p:spPr>
          <a:xfrm>
            <a:off x="4586515" y="1366010"/>
            <a:ext cx="3018972" cy="3018970"/>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947" name="Google Shape;947;p101"/>
          <p:cNvSpPr/>
          <p:nvPr/>
        </p:nvSpPr>
        <p:spPr>
          <a:xfrm>
            <a:off x="1174038" y="2029906"/>
            <a:ext cx="2487614" cy="2487612"/>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948" name="Google Shape;948;p101"/>
          <p:cNvSpPr/>
          <p:nvPr>
            <p:ph idx="3" type="pic"/>
          </p:nvPr>
        </p:nvSpPr>
        <p:spPr>
          <a:xfrm>
            <a:off x="1612900" y="2468563"/>
            <a:ext cx="1612900" cy="1611312"/>
          </a:xfrm>
          <a:prstGeom prst="ellipse">
            <a:avLst/>
          </a:prstGeom>
          <a:noFill/>
          <a:ln>
            <a:noFill/>
          </a:ln>
        </p:spPr>
      </p:sp>
      <p:sp>
        <p:nvSpPr>
          <p:cNvPr id="949" name="Google Shape;949;p101"/>
          <p:cNvSpPr/>
          <p:nvPr>
            <p:ph idx="4" type="pic"/>
          </p:nvPr>
        </p:nvSpPr>
        <p:spPr>
          <a:xfrm>
            <a:off x="5067302" y="1846150"/>
            <a:ext cx="2057398" cy="2055372"/>
          </a:xfrm>
          <a:prstGeom prst="ellipse">
            <a:avLst/>
          </a:prstGeom>
          <a:noFill/>
          <a:ln>
            <a:noFill/>
          </a:ln>
        </p:spPr>
      </p:sp>
      <p:sp>
        <p:nvSpPr>
          <p:cNvPr id="950" name="Google Shape;950;p101"/>
          <p:cNvSpPr/>
          <p:nvPr>
            <p:ph idx="5" type="pic"/>
          </p:nvPr>
        </p:nvSpPr>
        <p:spPr>
          <a:xfrm>
            <a:off x="8966200" y="2468264"/>
            <a:ext cx="1612900" cy="1611312"/>
          </a:xfrm>
          <a:prstGeom prst="ellipse">
            <a:avLst/>
          </a:prstGeom>
          <a:noFill/>
          <a:ln>
            <a:noFill/>
          </a:ln>
        </p:spPr>
      </p:sp>
      <p:sp>
        <p:nvSpPr>
          <p:cNvPr id="951" name="Google Shape;951;p101"/>
          <p:cNvSpPr txBox="1"/>
          <p:nvPr>
            <p:ph idx="6" type="body"/>
          </p:nvPr>
        </p:nvSpPr>
        <p:spPr>
          <a:xfrm>
            <a:off x="1174040"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2" name="Google Shape;952;p101"/>
          <p:cNvSpPr txBox="1"/>
          <p:nvPr>
            <p:ph idx="7" type="body"/>
          </p:nvPr>
        </p:nvSpPr>
        <p:spPr>
          <a:xfrm>
            <a:off x="1174039"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3" name="Google Shape;953;p101"/>
          <p:cNvSpPr txBox="1"/>
          <p:nvPr>
            <p:ph idx="8" type="body"/>
          </p:nvPr>
        </p:nvSpPr>
        <p:spPr>
          <a:xfrm>
            <a:off x="4933156"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4" name="Google Shape;954;p101"/>
          <p:cNvSpPr txBox="1"/>
          <p:nvPr>
            <p:ph idx="9" type="body"/>
          </p:nvPr>
        </p:nvSpPr>
        <p:spPr>
          <a:xfrm>
            <a:off x="4933155"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5" name="Google Shape;955;p101"/>
          <p:cNvSpPr txBox="1"/>
          <p:nvPr>
            <p:ph idx="13" type="body"/>
          </p:nvPr>
        </p:nvSpPr>
        <p:spPr>
          <a:xfrm>
            <a:off x="8692272" y="4618524"/>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6" name="Google Shape;956;p101"/>
          <p:cNvSpPr txBox="1"/>
          <p:nvPr>
            <p:ph idx="14" type="body"/>
          </p:nvPr>
        </p:nvSpPr>
        <p:spPr>
          <a:xfrm>
            <a:off x="8692271" y="5000531"/>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Miscellaneous">
  <p:cSld name="3_Miscellaneous">
    <p:spTree>
      <p:nvGrpSpPr>
        <p:cNvPr id="957" name="Shape 957"/>
        <p:cNvGrpSpPr/>
        <p:nvPr/>
      </p:nvGrpSpPr>
      <p:grpSpPr>
        <a:xfrm>
          <a:off x="0" y="0"/>
          <a:ext cx="0" cy="0"/>
          <a:chOff x="0" y="0"/>
          <a:chExt cx="0" cy="0"/>
        </a:xfrm>
      </p:grpSpPr>
      <p:pic>
        <p:nvPicPr>
          <p:cNvPr id="958" name="Google Shape;958;p102"/>
          <p:cNvPicPr preferRelativeResize="0"/>
          <p:nvPr/>
        </p:nvPicPr>
        <p:blipFill rotWithShape="1">
          <a:blip r:embed="rId2">
            <a:alphaModFix/>
          </a:blip>
          <a:srcRect b="0" l="0" r="0" t="0"/>
          <a:stretch/>
        </p:blipFill>
        <p:spPr>
          <a:xfrm>
            <a:off x="1967780" y="1408471"/>
            <a:ext cx="8256439" cy="5079644"/>
          </a:xfrm>
          <a:prstGeom prst="rect">
            <a:avLst/>
          </a:prstGeom>
          <a:noFill/>
          <a:ln>
            <a:noFill/>
          </a:ln>
        </p:spPr>
      </p:pic>
      <p:sp>
        <p:nvSpPr>
          <p:cNvPr id="959" name="Google Shape;959;p102"/>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0" name="Google Shape;960;p102"/>
          <p:cNvSpPr/>
          <p:nvPr/>
        </p:nvSpPr>
        <p:spPr>
          <a:xfrm>
            <a:off x="0" y="2553432"/>
            <a:ext cx="336244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61" name="Google Shape;961;p102"/>
          <p:cNvSpPr/>
          <p:nvPr/>
        </p:nvSpPr>
        <p:spPr>
          <a:xfrm rot="10800000">
            <a:off x="8759118" y="4234001"/>
            <a:ext cx="3432882" cy="67745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62" name="Google Shape;962;p102"/>
          <p:cNvSpPr/>
          <p:nvPr/>
        </p:nvSpPr>
        <p:spPr>
          <a:xfrm rot="10800000">
            <a:off x="8804520" y="2553433"/>
            <a:ext cx="338747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63" name="Google Shape;963;p102"/>
          <p:cNvSpPr/>
          <p:nvPr/>
        </p:nvSpPr>
        <p:spPr>
          <a:xfrm>
            <a:off x="59839" y="4252314"/>
            <a:ext cx="3364562" cy="640826"/>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64" name="Google Shape;964;p102"/>
          <p:cNvSpPr/>
          <p:nvPr/>
        </p:nvSpPr>
        <p:spPr>
          <a:xfrm rot="10800000">
            <a:off x="3480993" y="2553432"/>
            <a:ext cx="1201145" cy="661084"/>
          </a:xfrm>
          <a:prstGeom prst="rect">
            <a:avLst/>
          </a:prstGeom>
          <a:gradFill>
            <a:gsLst>
              <a:gs pos="0">
                <a:schemeClr val="lt1"/>
              </a:gs>
              <a:gs pos="41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65" name="Google Shape;965;p102"/>
          <p:cNvSpPr/>
          <p:nvPr/>
        </p:nvSpPr>
        <p:spPr>
          <a:xfrm>
            <a:off x="7391962" y="4242185"/>
            <a:ext cx="1357596" cy="661084"/>
          </a:xfrm>
          <a:prstGeom prst="rect">
            <a:avLst/>
          </a:prstGeom>
          <a:gradFill>
            <a:gsLst>
              <a:gs pos="0">
                <a:schemeClr val="lt1"/>
              </a:gs>
              <a:gs pos="41000">
                <a:schemeClr val="accent6"/>
              </a:gs>
              <a:gs pos="100000">
                <a:schemeClr val="accent6"/>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66" name="Google Shape;966;p102"/>
          <p:cNvSpPr/>
          <p:nvPr/>
        </p:nvSpPr>
        <p:spPr>
          <a:xfrm rot="10800000">
            <a:off x="3480993" y="4242185"/>
            <a:ext cx="1201145" cy="661084"/>
          </a:xfrm>
          <a:prstGeom prst="rect">
            <a:avLst/>
          </a:prstGeom>
          <a:gradFill>
            <a:gsLst>
              <a:gs pos="0">
                <a:schemeClr val="lt1"/>
              </a:gs>
              <a:gs pos="45000">
                <a:schemeClr val="accent1"/>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67" name="Google Shape;967;p102"/>
          <p:cNvSpPr/>
          <p:nvPr/>
        </p:nvSpPr>
        <p:spPr>
          <a:xfrm>
            <a:off x="7391962" y="2553432"/>
            <a:ext cx="1357596" cy="661084"/>
          </a:xfrm>
          <a:prstGeom prst="rect">
            <a:avLst/>
          </a:prstGeom>
          <a:gradFill>
            <a:gsLst>
              <a:gs pos="0">
                <a:schemeClr val="lt1"/>
              </a:gs>
              <a:gs pos="37000">
                <a:schemeClr val="accent2"/>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68" name="Google Shape;968;p102"/>
          <p:cNvSpPr/>
          <p:nvPr>
            <p:ph idx="1" type="body"/>
          </p:nvPr>
        </p:nvSpPr>
        <p:spPr>
          <a:xfrm>
            <a:off x="3046841" y="2519594"/>
            <a:ext cx="705700" cy="680615"/>
          </a:xfrm>
          <a:prstGeom prst="ellipse">
            <a:avLst/>
          </a:prstGeom>
          <a:solidFill>
            <a:schemeClr val="dk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9" name="Google Shape;969;p102"/>
          <p:cNvSpPr/>
          <p:nvPr>
            <p:ph idx="2" type="body"/>
          </p:nvPr>
        </p:nvSpPr>
        <p:spPr>
          <a:xfrm>
            <a:off x="3064125" y="4241323"/>
            <a:ext cx="705700" cy="680615"/>
          </a:xfrm>
          <a:prstGeom prst="ellipse">
            <a:avLst/>
          </a:prstGeom>
          <a:solidFill>
            <a:schemeClr val="accent1"/>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0" name="Google Shape;970;p102"/>
          <p:cNvSpPr/>
          <p:nvPr>
            <p:ph idx="3" type="body"/>
          </p:nvPr>
        </p:nvSpPr>
        <p:spPr>
          <a:xfrm>
            <a:off x="8415668" y="2533901"/>
            <a:ext cx="705700" cy="680615"/>
          </a:xfrm>
          <a:prstGeom prst="ellipse">
            <a:avLst/>
          </a:prstGeom>
          <a:solidFill>
            <a:schemeClr val="accent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1" name="Google Shape;971;p102"/>
          <p:cNvSpPr/>
          <p:nvPr>
            <p:ph idx="4" type="body"/>
          </p:nvPr>
        </p:nvSpPr>
        <p:spPr>
          <a:xfrm>
            <a:off x="8432952" y="4255630"/>
            <a:ext cx="705700" cy="680615"/>
          </a:xfrm>
          <a:prstGeom prst="ellipse">
            <a:avLst/>
          </a:prstGeom>
          <a:solidFill>
            <a:schemeClr val="accent6"/>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2" name="Google Shape;972;p102"/>
          <p:cNvSpPr txBox="1"/>
          <p:nvPr>
            <p:ph idx="5" type="body"/>
          </p:nvPr>
        </p:nvSpPr>
        <p:spPr>
          <a:xfrm>
            <a:off x="9181476" y="4357281"/>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3" name="Google Shape;973;p102"/>
          <p:cNvSpPr txBox="1"/>
          <p:nvPr>
            <p:ph idx="6" type="body"/>
          </p:nvPr>
        </p:nvSpPr>
        <p:spPr>
          <a:xfrm>
            <a:off x="9181476" y="2668530"/>
            <a:ext cx="2555960"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4" name="Google Shape;974;p102"/>
          <p:cNvSpPr txBox="1"/>
          <p:nvPr>
            <p:ph idx="7" type="body"/>
          </p:nvPr>
        </p:nvSpPr>
        <p:spPr>
          <a:xfrm>
            <a:off x="444561" y="4357284"/>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5" name="Google Shape;975;p102"/>
          <p:cNvSpPr txBox="1"/>
          <p:nvPr>
            <p:ph idx="8" type="body"/>
          </p:nvPr>
        </p:nvSpPr>
        <p:spPr>
          <a:xfrm>
            <a:off x="444561" y="2668533"/>
            <a:ext cx="2555960"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6" name="Google Shape;976;p102"/>
          <p:cNvSpPr txBox="1"/>
          <p:nvPr>
            <p:ph idx="9" type="body"/>
          </p:nvPr>
        </p:nvSpPr>
        <p:spPr>
          <a:xfrm>
            <a:off x="3794998" y="2620448"/>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7" name="Google Shape;977;p102"/>
          <p:cNvSpPr txBox="1"/>
          <p:nvPr>
            <p:ph idx="13" type="body"/>
          </p:nvPr>
        </p:nvSpPr>
        <p:spPr>
          <a:xfrm>
            <a:off x="3800003" y="4318105"/>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8" name="Google Shape;978;p102"/>
          <p:cNvSpPr txBox="1"/>
          <p:nvPr>
            <p:ph idx="14" type="body"/>
          </p:nvPr>
        </p:nvSpPr>
        <p:spPr>
          <a:xfrm>
            <a:off x="7558752" y="4311785"/>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9" name="Google Shape;979;p102"/>
          <p:cNvSpPr txBox="1"/>
          <p:nvPr>
            <p:ph idx="15" type="body"/>
          </p:nvPr>
        </p:nvSpPr>
        <p:spPr>
          <a:xfrm>
            <a:off x="7543796" y="2610683"/>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0" name="Google Shape;980;p102"/>
          <p:cNvSpPr/>
          <p:nvPr>
            <p:ph idx="16" type="chart"/>
          </p:nvPr>
        </p:nvSpPr>
        <p:spPr>
          <a:xfrm>
            <a:off x="4566105" y="2178405"/>
            <a:ext cx="3087953" cy="3057093"/>
          </a:xfrm>
          <a:prstGeom prst="ellipse">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2800"/>
              <a:buFont typeface="Arial"/>
              <a:buNone/>
              <a:defRPr b="0" i="0" sz="2800" u="none" cap="none" strike="noStrike">
                <a:solidFill>
                  <a:schemeClr val="dk1"/>
                </a:solidFill>
                <a:latin typeface="Open Sans"/>
                <a:ea typeface="Open Sans"/>
                <a:cs typeface="Open Sans"/>
                <a:sym typeface="Open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81" name="Google Shape;981;p102"/>
          <p:cNvSpPr/>
          <p:nvPr>
            <p:ph idx="17" type="pic"/>
          </p:nvPr>
        </p:nvSpPr>
        <p:spPr>
          <a:xfrm>
            <a:off x="4918662" y="2520431"/>
            <a:ext cx="2382838" cy="2382838"/>
          </a:xfrm>
          <a:prstGeom prst="ellipse">
            <a:avLst/>
          </a:prstGeom>
          <a:noFill/>
          <a:ln>
            <a:noFill/>
          </a:ln>
        </p:spPr>
      </p:sp>
      <p:sp>
        <p:nvSpPr>
          <p:cNvPr id="982" name="Google Shape;982;p102"/>
          <p:cNvSpPr/>
          <p:nvPr/>
        </p:nvSpPr>
        <p:spPr>
          <a:xfrm>
            <a:off x="5241098" y="2874208"/>
            <a:ext cx="1700870" cy="1700868"/>
          </a:xfrm>
          <a:prstGeom prst="ellipse">
            <a:avLst/>
          </a:prstGeom>
          <a:solidFill>
            <a:schemeClr val="dk2">
              <a:alpha val="69803"/>
            </a:schemeClr>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83" name="Google Shape;983;p102"/>
          <p:cNvSpPr/>
          <p:nvPr>
            <p:ph idx="18" type="body"/>
          </p:nvPr>
        </p:nvSpPr>
        <p:spPr>
          <a:xfrm>
            <a:off x="5788612" y="3385482"/>
            <a:ext cx="642937" cy="642938"/>
          </a:xfrm>
          <a:prstGeom prst="ellipse">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4" name="Google Shape;984;p102"/>
          <p:cNvSpPr txBox="1"/>
          <p:nvPr>
            <p:ph idx="19" type="subTitle"/>
          </p:nvPr>
        </p:nvSpPr>
        <p:spPr>
          <a:xfrm>
            <a:off x="360000" y="854284"/>
            <a:ext cx="11484000" cy="461665"/>
          </a:xfrm>
          <a:prstGeom prst="rect">
            <a:avLst/>
          </a:prstGeom>
          <a:noFill/>
          <a:ln>
            <a:noFill/>
          </a:ln>
        </p:spPr>
        <p:txBody>
          <a:bodyPr anchorCtr="0" anchor="t" bIns="45700" lIns="91425" spcFirstLastPara="1" rIns="91425" wrap="square" tIns="45700">
            <a:spAutoFit/>
          </a:bodyPr>
          <a:lstStyle>
            <a:lvl1pPr lvl="0" algn="ct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iscellaneous">
  <p:cSld name="4_Miscellaneous">
    <p:spTree>
      <p:nvGrpSpPr>
        <p:cNvPr id="985" name="Shape 985"/>
        <p:cNvGrpSpPr/>
        <p:nvPr/>
      </p:nvGrpSpPr>
      <p:grpSpPr>
        <a:xfrm>
          <a:off x="0" y="0"/>
          <a:ext cx="0" cy="0"/>
          <a:chOff x="0" y="0"/>
          <a:chExt cx="0" cy="0"/>
        </a:xfrm>
      </p:grpSpPr>
      <p:sp>
        <p:nvSpPr>
          <p:cNvPr id="986" name="Google Shape;986;p103"/>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987" name="Google Shape;987;p103"/>
          <p:cNvSpPr/>
          <p:nvPr/>
        </p:nvSpPr>
        <p:spPr>
          <a:xfrm>
            <a:off x="2558536" y="1849120"/>
            <a:ext cx="4510410" cy="4510408"/>
          </a:xfrm>
          <a:prstGeom prst="ellipse">
            <a:avLst/>
          </a:prstGeom>
          <a:gradFill>
            <a:gsLst>
              <a:gs pos="0">
                <a:srgbClr val="F7F7F7"/>
              </a:gs>
              <a:gs pos="100000">
                <a:srgbClr val="F7F7F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988" name="Google Shape;988;p103"/>
          <p:cNvSpPr/>
          <p:nvPr/>
        </p:nvSpPr>
        <p:spPr>
          <a:xfrm>
            <a:off x="4751220" y="-1407341"/>
            <a:ext cx="5536427" cy="5536427"/>
          </a:xfrm>
          <a:prstGeom prst="ellipse">
            <a:avLst/>
          </a:prstGeom>
          <a:gradFill>
            <a:gsLst>
              <a:gs pos="0">
                <a:srgbClr val="EDEDED"/>
              </a:gs>
              <a:gs pos="100000">
                <a:srgbClr val="EDEDE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989" name="Google Shape;989;p103"/>
          <p:cNvSpPr/>
          <p:nvPr/>
        </p:nvSpPr>
        <p:spPr>
          <a:xfrm>
            <a:off x="2917009" y="2207593"/>
            <a:ext cx="3793462" cy="3793460"/>
          </a:xfrm>
          <a:prstGeom prst="ellipse">
            <a:avLst/>
          </a:prstGeom>
          <a:gradFill>
            <a:gsLst>
              <a:gs pos="0">
                <a:srgbClr val="E7E7E7"/>
              </a:gs>
              <a:gs pos="100000">
                <a:srgbClr val="E7E7E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990" name="Google Shape;990;p103"/>
          <p:cNvSpPr/>
          <p:nvPr/>
        </p:nvSpPr>
        <p:spPr>
          <a:xfrm>
            <a:off x="5285099" y="-873462"/>
            <a:ext cx="4468669" cy="4468669"/>
          </a:xfrm>
          <a:prstGeom prst="ellipse">
            <a:avLst/>
          </a:prstGeom>
          <a:gradFill>
            <a:gsLst>
              <a:gs pos="0">
                <a:srgbClr val="C9C9C9"/>
              </a:gs>
              <a:gs pos="100000">
                <a:srgbClr val="C9C9C9">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991" name="Google Shape;991;p103"/>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992" name="Google Shape;992;p103"/>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993" name="Google Shape;993;p103"/>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94" name="Google Shape;994;p103"/>
          <p:cNvSpPr/>
          <p:nvPr/>
        </p:nvSpPr>
        <p:spPr>
          <a:xfrm>
            <a:off x="3282813" y="2573397"/>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995" name="Google Shape;995;p103"/>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96" name="Google Shape;996;p103"/>
          <p:cNvSpPr/>
          <p:nvPr/>
        </p:nvSpPr>
        <p:spPr>
          <a:xfrm>
            <a:off x="5818974" y="-339586"/>
            <a:ext cx="3400918" cy="3400918"/>
          </a:xfrm>
          <a:prstGeom prst="ellipse">
            <a:avLst/>
          </a:prstGeom>
          <a:gradFill>
            <a:gsLst>
              <a:gs pos="0">
                <a:schemeClr val="accent1"/>
              </a:gs>
              <a:gs pos="100000">
                <a:srgbClr val="A5A5A5">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997" name="Google Shape;997;p103"/>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98" name="Google Shape;998;p103"/>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9" name="Google Shape;999;p103"/>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0" name="Google Shape;1000;p103"/>
          <p:cNvSpPr/>
          <p:nvPr>
            <p:ph idx="3"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1" name="Google Shape;1001;p103"/>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2" name="Google Shape;1002;p103"/>
          <p:cNvSpPr txBox="1"/>
          <p:nvPr>
            <p:ph idx="4"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cellaneous">
  <p:cSld name="10_Miscellaneous">
    <p:spTree>
      <p:nvGrpSpPr>
        <p:cNvPr id="1003" name="Shape 1003"/>
        <p:cNvGrpSpPr/>
        <p:nvPr/>
      </p:nvGrpSpPr>
      <p:grpSpPr>
        <a:xfrm>
          <a:off x="0" y="0"/>
          <a:ext cx="0" cy="0"/>
          <a:chOff x="0" y="0"/>
          <a:chExt cx="0" cy="0"/>
        </a:xfrm>
      </p:grpSpPr>
      <p:sp>
        <p:nvSpPr>
          <p:cNvPr id="1004" name="Google Shape;1004;p104"/>
          <p:cNvSpPr/>
          <p:nvPr/>
        </p:nvSpPr>
        <p:spPr>
          <a:xfrm>
            <a:off x="6117716" y="2109011"/>
            <a:ext cx="3677724" cy="3677724"/>
          </a:xfrm>
          <a:prstGeom prst="ellipse">
            <a:avLst/>
          </a:prstGeom>
          <a:gradFill>
            <a:gsLst>
              <a:gs pos="0">
                <a:srgbClr val="FDECE4"/>
              </a:gs>
              <a:gs pos="100000">
                <a:srgbClr val="FDECE4">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05" name="Google Shape;1005;p104"/>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06" name="Google Shape;1006;p104"/>
          <p:cNvSpPr/>
          <p:nvPr/>
        </p:nvSpPr>
        <p:spPr>
          <a:xfrm>
            <a:off x="2558536" y="1849120"/>
            <a:ext cx="4510410" cy="4510408"/>
          </a:xfrm>
          <a:prstGeom prst="ellipse">
            <a:avLst/>
          </a:prstGeom>
          <a:gradFill>
            <a:gsLst>
              <a:gs pos="0">
                <a:srgbClr val="F7F7F7"/>
              </a:gs>
              <a:gs pos="100000">
                <a:srgbClr val="F7F7F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07" name="Google Shape;1007;p104"/>
          <p:cNvSpPr/>
          <p:nvPr/>
        </p:nvSpPr>
        <p:spPr>
          <a:xfrm>
            <a:off x="4751220" y="-1407341"/>
            <a:ext cx="5536427" cy="5536427"/>
          </a:xfrm>
          <a:prstGeom prst="ellipse">
            <a:avLst/>
          </a:prstGeom>
          <a:gradFill>
            <a:gsLst>
              <a:gs pos="0">
                <a:srgbClr val="EDEDED"/>
              </a:gs>
              <a:gs pos="100000">
                <a:srgbClr val="EDEDE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08" name="Google Shape;1008;p104"/>
          <p:cNvSpPr/>
          <p:nvPr/>
        </p:nvSpPr>
        <p:spPr>
          <a:xfrm>
            <a:off x="2917009" y="2207593"/>
            <a:ext cx="3793462" cy="3793460"/>
          </a:xfrm>
          <a:prstGeom prst="ellipse">
            <a:avLst/>
          </a:prstGeom>
          <a:gradFill>
            <a:gsLst>
              <a:gs pos="0">
                <a:srgbClr val="E7E7E7"/>
              </a:gs>
              <a:gs pos="100000">
                <a:srgbClr val="E7E7E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09" name="Google Shape;1009;p104"/>
          <p:cNvSpPr/>
          <p:nvPr/>
        </p:nvSpPr>
        <p:spPr>
          <a:xfrm>
            <a:off x="5285099" y="-873462"/>
            <a:ext cx="4468669" cy="4468669"/>
          </a:xfrm>
          <a:prstGeom prst="ellipse">
            <a:avLst/>
          </a:prstGeom>
          <a:gradFill>
            <a:gsLst>
              <a:gs pos="0">
                <a:srgbClr val="C9C9C9"/>
              </a:gs>
              <a:gs pos="100000">
                <a:srgbClr val="C9C9C9">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10" name="Google Shape;1010;p104"/>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11" name="Google Shape;1011;p104"/>
          <p:cNvSpPr/>
          <p:nvPr/>
        </p:nvSpPr>
        <p:spPr>
          <a:xfrm>
            <a:off x="6472360" y="2463655"/>
            <a:ext cx="2968436" cy="2968436"/>
          </a:xfrm>
          <a:prstGeom prst="ellipse">
            <a:avLst/>
          </a:prstGeom>
          <a:gradFill>
            <a:gsLst>
              <a:gs pos="0">
                <a:srgbClr val="FAC7B1"/>
              </a:gs>
              <a:gs pos="100000">
                <a:srgbClr val="FAC7B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12" name="Google Shape;1012;p104"/>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13" name="Google Shape;1013;p104"/>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14" name="Google Shape;1014;p104"/>
          <p:cNvSpPr/>
          <p:nvPr/>
        </p:nvSpPr>
        <p:spPr>
          <a:xfrm>
            <a:off x="3282813" y="2573397"/>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15" name="Google Shape;1015;p104"/>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16" name="Google Shape;1016;p104"/>
          <p:cNvSpPr/>
          <p:nvPr/>
        </p:nvSpPr>
        <p:spPr>
          <a:xfrm>
            <a:off x="5818974" y="-339586"/>
            <a:ext cx="3400918" cy="3400918"/>
          </a:xfrm>
          <a:prstGeom prst="ellipse">
            <a:avLst/>
          </a:prstGeom>
          <a:gradFill>
            <a:gsLst>
              <a:gs pos="0">
                <a:schemeClr val="accent1"/>
              </a:gs>
              <a:gs pos="100000">
                <a:srgbClr val="A5A5A5">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17" name="Google Shape;1017;p104"/>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18" name="Google Shape;1018;p104"/>
          <p:cNvSpPr/>
          <p:nvPr/>
        </p:nvSpPr>
        <p:spPr>
          <a:xfrm>
            <a:off x="6827000" y="2818297"/>
            <a:ext cx="2259154" cy="2259154"/>
          </a:xfrm>
          <a:prstGeom prst="ellipse">
            <a:avLst/>
          </a:prstGeom>
          <a:gradFill>
            <a:gsLst>
              <a:gs pos="0">
                <a:srgbClr val="FF878F"/>
              </a:gs>
              <a:gs pos="100000">
                <a:srgbClr val="F7A37F">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019" name="Google Shape;1019;p104"/>
          <p:cNvSpPr/>
          <p:nvPr/>
        </p:nvSpPr>
        <p:spPr>
          <a:xfrm>
            <a:off x="7275528" y="3266823"/>
            <a:ext cx="1362099" cy="1362099"/>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20" name="Google Shape;1020;p104"/>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1" name="Google Shape;1021;p104"/>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2" name="Google Shape;1022;p104"/>
          <p:cNvSpPr/>
          <p:nvPr>
            <p:ph idx="3" type="body"/>
          </p:nvPr>
        </p:nvSpPr>
        <p:spPr>
          <a:xfrm>
            <a:off x="7494147" y="3505538"/>
            <a:ext cx="865347" cy="865347"/>
          </a:xfrm>
          <a:prstGeom prst="ellipse">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Clr>
                <a:schemeClr val="dk1"/>
              </a:buClr>
              <a:buSzPts val="1200"/>
              <a:buNone/>
              <a:defRPr b="1"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3" name="Google Shape;1023;p104"/>
          <p:cNvSpPr/>
          <p:nvPr>
            <p:ph idx="4"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4" name="Google Shape;1024;p104"/>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5" name="Google Shape;1025;p104"/>
          <p:cNvSpPr txBox="1"/>
          <p:nvPr>
            <p:ph idx="5"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Miscellaneous">
  <p:cSld name="6_Miscellaneous">
    <p:spTree>
      <p:nvGrpSpPr>
        <p:cNvPr id="1026" name="Shape 1026"/>
        <p:cNvGrpSpPr/>
        <p:nvPr/>
      </p:nvGrpSpPr>
      <p:grpSpPr>
        <a:xfrm>
          <a:off x="0" y="0"/>
          <a:ext cx="0" cy="0"/>
          <a:chOff x="0" y="0"/>
          <a:chExt cx="0" cy="0"/>
        </a:xfrm>
      </p:grpSpPr>
      <p:sp>
        <p:nvSpPr>
          <p:cNvPr id="1027" name="Google Shape;1027;p105"/>
          <p:cNvSpPr/>
          <p:nvPr/>
        </p:nvSpPr>
        <p:spPr>
          <a:xfrm>
            <a:off x="5923787" y="0"/>
            <a:ext cx="6268213" cy="5922604"/>
          </a:xfrm>
          <a:custGeom>
            <a:rect b="b" l="l" r="r" t="t"/>
            <a:pathLst>
              <a:path extrusionOk="0" h="5304196" w="5613718">
                <a:moveTo>
                  <a:pt x="10670" y="0"/>
                </a:moveTo>
                <a:lnTo>
                  <a:pt x="5613718" y="0"/>
                </a:lnTo>
                <a:lnTo>
                  <a:pt x="5613718" y="5263456"/>
                </a:lnTo>
                <a:lnTo>
                  <a:pt x="5352739" y="5291392"/>
                </a:lnTo>
                <a:cubicBezTo>
                  <a:pt x="5233733" y="5299880"/>
                  <a:pt x="5113574" y="5304196"/>
                  <a:pt x="4992406" y="5304196"/>
                </a:cubicBezTo>
                <a:cubicBezTo>
                  <a:pt x="2235177" y="5304196"/>
                  <a:pt x="0" y="3069019"/>
                  <a:pt x="0" y="311788"/>
                </a:cubicBezTo>
                <a:cubicBezTo>
                  <a:pt x="0" y="225624"/>
                  <a:pt x="2183" y="139971"/>
                  <a:pt x="6496" y="54879"/>
                </a:cubicBezTo>
                <a:lnTo>
                  <a:pt x="10670" y="0"/>
                </a:lnTo>
                <a:close/>
              </a:path>
            </a:pathLst>
          </a:cu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28" name="Google Shape;1028;p105"/>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9" name="Google Shape;1029;p105"/>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30" name="Google Shape;1030;p105"/>
          <p:cNvSpPr/>
          <p:nvPr>
            <p:ph idx="2" type="pic"/>
          </p:nvPr>
        </p:nvSpPr>
        <p:spPr>
          <a:xfrm>
            <a:off x="0" y="1442806"/>
            <a:ext cx="12192000" cy="1438508"/>
          </a:xfrm>
          <a:prstGeom prst="rect">
            <a:avLst/>
          </a:prstGeom>
          <a:solidFill>
            <a:srgbClr val="202021">
              <a:alpha val="49803"/>
            </a:srgbClr>
          </a:solidFill>
          <a:ln>
            <a:noFill/>
          </a:ln>
        </p:spPr>
      </p:sp>
      <p:sp>
        <p:nvSpPr>
          <p:cNvPr id="1031" name="Google Shape;1031;p105"/>
          <p:cNvSpPr/>
          <p:nvPr>
            <p:ph idx="3" type="pic"/>
          </p:nvPr>
        </p:nvSpPr>
        <p:spPr>
          <a:xfrm>
            <a:off x="0" y="3065994"/>
            <a:ext cx="12192000" cy="1438508"/>
          </a:xfrm>
          <a:prstGeom prst="rect">
            <a:avLst/>
          </a:prstGeom>
          <a:solidFill>
            <a:srgbClr val="202021">
              <a:alpha val="49803"/>
            </a:srgbClr>
          </a:solidFill>
          <a:ln>
            <a:noFill/>
          </a:ln>
        </p:spPr>
      </p:sp>
      <p:sp>
        <p:nvSpPr>
          <p:cNvPr id="1032" name="Google Shape;1032;p105"/>
          <p:cNvSpPr/>
          <p:nvPr>
            <p:ph idx="4" type="pic"/>
          </p:nvPr>
        </p:nvSpPr>
        <p:spPr>
          <a:xfrm>
            <a:off x="0" y="4688736"/>
            <a:ext cx="12192000" cy="1438508"/>
          </a:xfrm>
          <a:prstGeom prst="rect">
            <a:avLst/>
          </a:prstGeom>
          <a:solidFill>
            <a:srgbClr val="202021">
              <a:alpha val="49803"/>
            </a:srgbClr>
          </a:solidFill>
          <a:ln>
            <a:noFill/>
          </a:ln>
        </p:spPr>
      </p:sp>
      <p:cxnSp>
        <p:nvCxnSpPr>
          <p:cNvPr id="1033" name="Google Shape;1033;p105"/>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034" name="Google Shape;1034;p105"/>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035" name="Google Shape;1035;p105"/>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036" name="Google Shape;1036;p105"/>
          <p:cNvCxnSpPr/>
          <p:nvPr/>
        </p:nvCxnSpPr>
        <p:spPr>
          <a:xfrm>
            <a:off x="75616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037" name="Google Shape;1037;p105"/>
          <p:cNvCxnSpPr/>
          <p:nvPr/>
        </p:nvCxnSpPr>
        <p:spPr>
          <a:xfrm>
            <a:off x="75616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038" name="Google Shape;1038;p105"/>
          <p:cNvCxnSpPr/>
          <p:nvPr/>
        </p:nvCxnSpPr>
        <p:spPr>
          <a:xfrm>
            <a:off x="75616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1039" name="Google Shape;1039;p105"/>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0" name="Google Shape;1040;p105"/>
          <p:cNvSpPr txBox="1"/>
          <p:nvPr>
            <p:ph idx="5"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1" name="Google Shape;1041;p105"/>
          <p:cNvSpPr txBox="1"/>
          <p:nvPr>
            <p:ph idx="6"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2" name="Google Shape;1042;p105"/>
          <p:cNvSpPr txBox="1"/>
          <p:nvPr>
            <p:ph idx="7" type="body"/>
          </p:nvPr>
        </p:nvSpPr>
        <p:spPr>
          <a:xfrm>
            <a:off x="6564576" y="1597211"/>
            <a:ext cx="960159"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3" name="Google Shape;1043;p105"/>
          <p:cNvSpPr txBox="1"/>
          <p:nvPr>
            <p:ph idx="8" type="body"/>
          </p:nvPr>
        </p:nvSpPr>
        <p:spPr>
          <a:xfrm>
            <a:off x="6564577"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4" name="Google Shape;1044;p105"/>
          <p:cNvSpPr txBox="1"/>
          <p:nvPr>
            <p:ph idx="9" type="body"/>
          </p:nvPr>
        </p:nvSpPr>
        <p:spPr>
          <a:xfrm>
            <a:off x="6564577"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5" name="Google Shape;1045;p105"/>
          <p:cNvSpPr txBox="1"/>
          <p:nvPr>
            <p:ph idx="13"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6" name="Google Shape;1046;p105"/>
          <p:cNvSpPr txBox="1"/>
          <p:nvPr>
            <p:ph idx="14" type="body"/>
          </p:nvPr>
        </p:nvSpPr>
        <p:spPr>
          <a:xfrm>
            <a:off x="2019486" y="2018543"/>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7" name="Google Shape;1047;p105"/>
          <p:cNvSpPr txBox="1"/>
          <p:nvPr>
            <p:ph idx="1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8" name="Google Shape;1048;p105"/>
          <p:cNvSpPr txBox="1"/>
          <p:nvPr>
            <p:ph idx="16" type="body"/>
          </p:nvPr>
        </p:nvSpPr>
        <p:spPr>
          <a:xfrm>
            <a:off x="2028483" y="3612122"/>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9" name="Google Shape;1049;p105"/>
          <p:cNvSpPr txBox="1"/>
          <p:nvPr>
            <p:ph idx="17"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0" name="Google Shape;1050;p105"/>
          <p:cNvSpPr txBox="1"/>
          <p:nvPr>
            <p:ph idx="18" type="body"/>
          </p:nvPr>
        </p:nvSpPr>
        <p:spPr>
          <a:xfrm>
            <a:off x="2028483" y="5261310"/>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1" name="Google Shape;1051;p105"/>
          <p:cNvSpPr txBox="1"/>
          <p:nvPr>
            <p:ph idx="19" type="body"/>
          </p:nvPr>
        </p:nvSpPr>
        <p:spPr>
          <a:xfrm>
            <a:off x="7632409" y="1732897"/>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2" name="Google Shape;1052;p105"/>
          <p:cNvSpPr txBox="1"/>
          <p:nvPr>
            <p:ph idx="20" type="body"/>
          </p:nvPr>
        </p:nvSpPr>
        <p:spPr>
          <a:xfrm>
            <a:off x="7632407" y="2018543"/>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3" name="Google Shape;1053;p105"/>
          <p:cNvSpPr txBox="1"/>
          <p:nvPr>
            <p:ph idx="21" type="body"/>
          </p:nvPr>
        </p:nvSpPr>
        <p:spPr>
          <a:xfrm>
            <a:off x="7641406" y="3326476"/>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4" name="Google Shape;1054;p105"/>
          <p:cNvSpPr txBox="1"/>
          <p:nvPr>
            <p:ph idx="22" type="body"/>
          </p:nvPr>
        </p:nvSpPr>
        <p:spPr>
          <a:xfrm>
            <a:off x="7641404" y="3612122"/>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5" name="Google Shape;1055;p105"/>
          <p:cNvSpPr txBox="1"/>
          <p:nvPr>
            <p:ph idx="23" type="body"/>
          </p:nvPr>
        </p:nvSpPr>
        <p:spPr>
          <a:xfrm>
            <a:off x="7641406" y="4975664"/>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6" name="Google Shape;1056;p105"/>
          <p:cNvSpPr txBox="1"/>
          <p:nvPr>
            <p:ph idx="24" type="body"/>
          </p:nvPr>
        </p:nvSpPr>
        <p:spPr>
          <a:xfrm>
            <a:off x="7641404" y="5261310"/>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Miscellaneous">
  <p:cSld name="7_Miscellaneous">
    <p:spTree>
      <p:nvGrpSpPr>
        <p:cNvPr id="1057" name="Shape 1057"/>
        <p:cNvGrpSpPr/>
        <p:nvPr/>
      </p:nvGrpSpPr>
      <p:grpSpPr>
        <a:xfrm>
          <a:off x="0" y="0"/>
          <a:ext cx="0" cy="0"/>
          <a:chOff x="0" y="0"/>
          <a:chExt cx="0" cy="0"/>
        </a:xfrm>
      </p:grpSpPr>
      <p:sp>
        <p:nvSpPr>
          <p:cNvPr id="1058" name="Google Shape;1058;p106"/>
          <p:cNvSpPr/>
          <p:nvPr/>
        </p:nvSpPr>
        <p:spPr>
          <a:xfrm>
            <a:off x="0" y="1"/>
            <a:ext cx="6095999" cy="344469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59" name="Google Shape;1059;p106"/>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0" name="Google Shape;1060;p106"/>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61" name="Google Shape;1061;p106"/>
          <p:cNvSpPr txBox="1"/>
          <p:nvPr>
            <p:ph idx="1" type="body"/>
          </p:nvPr>
        </p:nvSpPr>
        <p:spPr>
          <a:xfrm>
            <a:off x="531266" y="1941453"/>
            <a:ext cx="4870073" cy="105960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2" name="Google Shape;1062;p106"/>
          <p:cNvSpPr/>
          <p:nvPr/>
        </p:nvSpPr>
        <p:spPr>
          <a:xfrm>
            <a:off x="4591343"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63" name="Google Shape;1063;p106"/>
          <p:cNvSpPr/>
          <p:nvPr/>
        </p:nvSpPr>
        <p:spPr>
          <a:xfrm>
            <a:off x="10333248"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64" name="Google Shape;1064;p106"/>
          <p:cNvSpPr/>
          <p:nvPr/>
        </p:nvSpPr>
        <p:spPr>
          <a:xfrm>
            <a:off x="10333248" y="1070242"/>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65" name="Google Shape;1065;p106"/>
          <p:cNvSpPr/>
          <p:nvPr/>
        </p:nvSpPr>
        <p:spPr>
          <a:xfrm>
            <a:off x="6244390" y="1194785"/>
            <a:ext cx="5431674" cy="224990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66" name="Google Shape;1066;p106"/>
          <p:cNvSpPr/>
          <p:nvPr/>
        </p:nvSpPr>
        <p:spPr>
          <a:xfrm>
            <a:off x="6257843" y="3950017"/>
            <a:ext cx="5431674" cy="2249905"/>
          </a:xfrm>
          <a:prstGeom prst="rect">
            <a:avLst/>
          </a:prstGeom>
          <a:solidFill>
            <a:srgbClr val="EDED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67" name="Google Shape;1067;p106"/>
          <p:cNvSpPr/>
          <p:nvPr/>
        </p:nvSpPr>
        <p:spPr>
          <a:xfrm>
            <a:off x="515938" y="3950017"/>
            <a:ext cx="5431674" cy="22499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068" name="Google Shape;1068;p106"/>
          <p:cNvCxnSpPr/>
          <p:nvPr/>
        </p:nvCxnSpPr>
        <p:spPr>
          <a:xfrm>
            <a:off x="502483" y="3697354"/>
            <a:ext cx="11173581" cy="0"/>
          </a:xfrm>
          <a:prstGeom prst="straightConnector1">
            <a:avLst/>
          </a:prstGeom>
          <a:noFill/>
          <a:ln cap="flat" cmpd="sng" w="12700">
            <a:solidFill>
              <a:srgbClr val="BFBFBF"/>
            </a:solidFill>
            <a:prstDash val="lgDash"/>
            <a:round/>
            <a:headEnd len="sm" w="sm" type="none"/>
            <a:tailEnd len="sm" w="sm" type="none"/>
          </a:ln>
        </p:spPr>
      </p:cxnSp>
      <p:sp>
        <p:nvSpPr>
          <p:cNvPr id="1069" name="Google Shape;1069;p106"/>
          <p:cNvSpPr/>
          <p:nvPr/>
        </p:nvSpPr>
        <p:spPr>
          <a:xfrm rot="10800000">
            <a:off x="10333248" y="1070242"/>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70" name="Google Shape;1070;p106"/>
          <p:cNvSpPr/>
          <p:nvPr/>
        </p:nvSpPr>
        <p:spPr>
          <a:xfrm rot="10800000">
            <a:off x="10333248"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71" name="Google Shape;1071;p106"/>
          <p:cNvSpPr/>
          <p:nvPr/>
        </p:nvSpPr>
        <p:spPr>
          <a:xfrm rot="10800000">
            <a:off x="4591343"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72" name="Google Shape;1072;p106"/>
          <p:cNvSpPr txBox="1"/>
          <p:nvPr>
            <p:ph idx="2" type="body"/>
          </p:nvPr>
        </p:nvSpPr>
        <p:spPr>
          <a:xfrm>
            <a:off x="948484" y="4385838"/>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3" name="Google Shape;1073;p106"/>
          <p:cNvSpPr txBox="1"/>
          <p:nvPr>
            <p:ph idx="3" type="body"/>
          </p:nvPr>
        </p:nvSpPr>
        <p:spPr>
          <a:xfrm>
            <a:off x="2440863" y="4385837"/>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4" name="Google Shape;1074;p106"/>
          <p:cNvSpPr txBox="1"/>
          <p:nvPr>
            <p:ph idx="4" type="body"/>
          </p:nvPr>
        </p:nvSpPr>
        <p:spPr>
          <a:xfrm>
            <a:off x="2440863" y="4965801"/>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5" name="Google Shape;1075;p106"/>
          <p:cNvSpPr txBox="1"/>
          <p:nvPr>
            <p:ph idx="5" type="body"/>
          </p:nvPr>
        </p:nvSpPr>
        <p:spPr>
          <a:xfrm>
            <a:off x="6699913" y="1666855"/>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6" name="Google Shape;1076;p106"/>
          <p:cNvSpPr txBox="1"/>
          <p:nvPr>
            <p:ph idx="6" type="body"/>
          </p:nvPr>
        </p:nvSpPr>
        <p:spPr>
          <a:xfrm>
            <a:off x="8192292" y="1666854"/>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7" name="Google Shape;1077;p106"/>
          <p:cNvSpPr txBox="1"/>
          <p:nvPr>
            <p:ph idx="7" type="body"/>
          </p:nvPr>
        </p:nvSpPr>
        <p:spPr>
          <a:xfrm>
            <a:off x="8192292" y="2246818"/>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8" name="Google Shape;1078;p106"/>
          <p:cNvSpPr txBox="1"/>
          <p:nvPr>
            <p:ph idx="8" type="body"/>
          </p:nvPr>
        </p:nvSpPr>
        <p:spPr>
          <a:xfrm>
            <a:off x="6677189" y="4370267"/>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9" name="Google Shape;1079;p106"/>
          <p:cNvSpPr txBox="1"/>
          <p:nvPr>
            <p:ph idx="9" type="body"/>
          </p:nvPr>
        </p:nvSpPr>
        <p:spPr>
          <a:xfrm>
            <a:off x="8169568" y="4370266"/>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0" name="Google Shape;1080;p106"/>
          <p:cNvSpPr txBox="1"/>
          <p:nvPr>
            <p:ph idx="13" type="body"/>
          </p:nvPr>
        </p:nvSpPr>
        <p:spPr>
          <a:xfrm>
            <a:off x="8169568" y="4950230"/>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1" name="Google Shape;1081;p106"/>
          <p:cNvSpPr txBox="1"/>
          <p:nvPr>
            <p:ph idx="14" type="body"/>
          </p:nvPr>
        </p:nvSpPr>
        <p:spPr>
          <a:xfrm>
            <a:off x="10948771" y="1206541"/>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2" name="Google Shape;1082;p106"/>
          <p:cNvSpPr txBox="1"/>
          <p:nvPr>
            <p:ph idx="15" type="body"/>
          </p:nvPr>
        </p:nvSpPr>
        <p:spPr>
          <a:xfrm>
            <a:off x="5200965" y="3977509"/>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3" name="Google Shape;1083;p106"/>
          <p:cNvSpPr txBox="1"/>
          <p:nvPr>
            <p:ph idx="16" type="body"/>
          </p:nvPr>
        </p:nvSpPr>
        <p:spPr>
          <a:xfrm>
            <a:off x="10954488" y="3971617"/>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Miscellaneous">
  <p:cSld name="8_Miscellaneous">
    <p:spTree>
      <p:nvGrpSpPr>
        <p:cNvPr id="1084" name="Shape 1084"/>
        <p:cNvGrpSpPr/>
        <p:nvPr/>
      </p:nvGrpSpPr>
      <p:grpSpPr>
        <a:xfrm>
          <a:off x="0" y="0"/>
          <a:ext cx="0" cy="0"/>
          <a:chOff x="0" y="0"/>
          <a:chExt cx="0" cy="0"/>
        </a:xfrm>
      </p:grpSpPr>
      <p:sp>
        <p:nvSpPr>
          <p:cNvPr id="1085" name="Google Shape;1085;p107"/>
          <p:cNvSpPr/>
          <p:nvPr>
            <p:ph idx="2" type="pic"/>
          </p:nvPr>
        </p:nvSpPr>
        <p:spPr>
          <a:xfrm>
            <a:off x="0" y="0"/>
            <a:ext cx="4986609" cy="6858000"/>
          </a:xfrm>
          <a:prstGeom prst="rect">
            <a:avLst/>
          </a:prstGeom>
          <a:solidFill>
            <a:schemeClr val="dk2">
              <a:alpha val="74901"/>
            </a:schemeClr>
          </a:solidFill>
          <a:ln>
            <a:noFill/>
          </a:ln>
        </p:spPr>
      </p:sp>
      <p:sp>
        <p:nvSpPr>
          <p:cNvPr id="1086" name="Google Shape;1086;p107"/>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87" name="Google Shape;1087;p107"/>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88" name="Google Shape;1088;p107"/>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089" name="Google Shape;1089;p107"/>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1090" name="Google Shape;1090;p107"/>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1091" name="Google Shape;1091;p107"/>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1092" name="Google Shape;1092;p107"/>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3" name="Google Shape;1093;p107"/>
          <p:cNvSpPr txBox="1"/>
          <p:nvPr>
            <p:ph idx="3"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4" name="Google Shape;1094;p107"/>
          <p:cNvSpPr txBox="1"/>
          <p:nvPr>
            <p:ph idx="4"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5" name="Google Shape;1095;p107"/>
          <p:cNvSpPr txBox="1"/>
          <p:nvPr>
            <p:ph idx="5"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6" name="Google Shape;1096;p107"/>
          <p:cNvSpPr txBox="1"/>
          <p:nvPr>
            <p:ph idx="6"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7" name="Google Shape;1097;p107"/>
          <p:cNvSpPr txBox="1"/>
          <p:nvPr>
            <p:ph idx="7"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8" name="Google Shape;1098;p107"/>
          <p:cNvSpPr txBox="1"/>
          <p:nvPr>
            <p:ph idx="8"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9" name="Google Shape;1099;p107"/>
          <p:cNvSpPr txBox="1"/>
          <p:nvPr>
            <p:ph idx="9"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0" name="Google Shape;1100;p107"/>
          <p:cNvSpPr txBox="1"/>
          <p:nvPr>
            <p:ph idx="13"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1" name="Google Shape;1101;p107"/>
          <p:cNvSpPr txBox="1"/>
          <p:nvPr>
            <p:ph idx="14"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2" name="Google Shape;1102;p107"/>
          <p:cNvSpPr txBox="1"/>
          <p:nvPr>
            <p:ph idx="15"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3" name="Google Shape;1103;p107"/>
          <p:cNvSpPr txBox="1"/>
          <p:nvPr>
            <p:ph idx="16"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4" name="Google Shape;1104;p107"/>
          <p:cNvSpPr txBox="1"/>
          <p:nvPr>
            <p:ph type="ctrTitle"/>
          </p:nvPr>
        </p:nvSpPr>
        <p:spPr>
          <a:xfrm>
            <a:off x="5383446" y="233807"/>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Miscellaneous">
  <p:cSld name="9_Miscellaneous">
    <p:spTree>
      <p:nvGrpSpPr>
        <p:cNvPr id="1105" name="Shape 1105"/>
        <p:cNvGrpSpPr/>
        <p:nvPr/>
      </p:nvGrpSpPr>
      <p:grpSpPr>
        <a:xfrm>
          <a:off x="0" y="0"/>
          <a:ext cx="0" cy="0"/>
          <a:chOff x="0" y="0"/>
          <a:chExt cx="0" cy="0"/>
        </a:xfrm>
      </p:grpSpPr>
      <p:sp>
        <p:nvSpPr>
          <p:cNvPr id="1106" name="Google Shape;1106;p108"/>
          <p:cNvSpPr/>
          <p:nvPr/>
        </p:nvSpPr>
        <p:spPr>
          <a:xfrm>
            <a:off x="0" y="0"/>
            <a:ext cx="4986609"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07" name="Google Shape;1107;p108"/>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08" name="Google Shape;1108;p108"/>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09" name="Google Shape;1109;p108"/>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110" name="Google Shape;1110;p108"/>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1111" name="Google Shape;1111;p108"/>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1112" name="Google Shape;1112;p108"/>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1113" name="Google Shape;1113;p108"/>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4" name="Google Shape;1114;p108"/>
          <p:cNvSpPr txBox="1"/>
          <p:nvPr>
            <p:ph idx="2"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5" name="Google Shape;1115;p108"/>
          <p:cNvSpPr txBox="1"/>
          <p:nvPr>
            <p:ph idx="3"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6" name="Google Shape;1116;p108"/>
          <p:cNvSpPr txBox="1"/>
          <p:nvPr>
            <p:ph idx="4"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7" name="Google Shape;1117;p108"/>
          <p:cNvSpPr txBox="1"/>
          <p:nvPr>
            <p:ph idx="5"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8" name="Google Shape;1118;p108"/>
          <p:cNvSpPr txBox="1"/>
          <p:nvPr>
            <p:ph idx="6"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9" name="Google Shape;1119;p108"/>
          <p:cNvSpPr txBox="1"/>
          <p:nvPr>
            <p:ph idx="7"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0" name="Google Shape;1120;p108"/>
          <p:cNvSpPr txBox="1"/>
          <p:nvPr>
            <p:ph idx="8"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1" name="Google Shape;1121;p108"/>
          <p:cNvSpPr txBox="1"/>
          <p:nvPr>
            <p:ph idx="9"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2" name="Google Shape;1122;p108"/>
          <p:cNvSpPr txBox="1"/>
          <p:nvPr>
            <p:ph idx="13"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3" name="Google Shape;1123;p108"/>
          <p:cNvSpPr txBox="1"/>
          <p:nvPr>
            <p:ph idx="14"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4" name="Google Shape;1124;p108"/>
          <p:cNvSpPr txBox="1"/>
          <p:nvPr>
            <p:ph idx="15"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5" name="Google Shape;1125;p108"/>
          <p:cNvSpPr txBox="1"/>
          <p:nvPr/>
        </p:nvSpPr>
        <p:spPr>
          <a:xfrm>
            <a:off x="360000" y="308292"/>
            <a:ext cx="4151040" cy="9848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3200"/>
              <a:buFont typeface="Barlow Medium"/>
              <a:buNone/>
            </a:pPr>
            <a:r>
              <a:rPr b="1" lang="en-US" sz="3200">
                <a:solidFill>
                  <a:schemeClr val="lt1"/>
                </a:solidFill>
                <a:latin typeface="Barlow Medium"/>
                <a:ea typeface="Barlow Medium"/>
                <a:cs typeface="Barlow Medium"/>
                <a:sym typeface="Barlow Medium"/>
              </a:rPr>
              <a:t>Click to edit Master title style</a:t>
            </a:r>
            <a:endParaRPr b="1" sz="3200">
              <a:solidFill>
                <a:schemeClr val="lt1"/>
              </a:solidFill>
              <a:latin typeface="Barlow Medium"/>
              <a:ea typeface="Barlow Medium"/>
              <a:cs typeface="Barlow Medium"/>
              <a:sym typeface="Barlow Medium"/>
            </a:endParaRPr>
          </a:p>
        </p:txBody>
      </p:sp>
      <p:sp>
        <p:nvSpPr>
          <p:cNvPr id="1126" name="Google Shape;1126;p108"/>
          <p:cNvSpPr txBox="1"/>
          <p:nvPr>
            <p:ph idx="16" type="body"/>
          </p:nvPr>
        </p:nvSpPr>
        <p:spPr>
          <a:xfrm>
            <a:off x="360000" y="1687402"/>
            <a:ext cx="4262800" cy="374808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cellaneous">
  <p:cSld name="11_Miscellaneous">
    <p:spTree>
      <p:nvGrpSpPr>
        <p:cNvPr id="80" name="Shape 80"/>
        <p:cNvGrpSpPr/>
        <p:nvPr/>
      </p:nvGrpSpPr>
      <p:grpSpPr>
        <a:xfrm>
          <a:off x="0" y="0"/>
          <a:ext cx="0" cy="0"/>
          <a:chOff x="0" y="0"/>
          <a:chExt cx="0" cy="0"/>
        </a:xfrm>
      </p:grpSpPr>
      <p:sp>
        <p:nvSpPr>
          <p:cNvPr id="81" name="Google Shape;81;p53"/>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53"/>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83" name="Google Shape;83;p53"/>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84" name="Google Shape;84;p53"/>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85" name="Google Shape;85;p53"/>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86" name="Google Shape;86;p53"/>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53"/>
          <p:cNvSpPr txBox="1"/>
          <p:nvPr>
            <p:ph idx="2"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53"/>
          <p:cNvSpPr txBox="1"/>
          <p:nvPr>
            <p:ph idx="3"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53"/>
          <p:cNvSpPr txBox="1"/>
          <p:nvPr>
            <p:ph idx="4"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53"/>
          <p:cNvSpPr txBox="1"/>
          <p:nvPr>
            <p:ph idx="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 name="Google Shape;91;p53"/>
          <p:cNvSpPr txBox="1"/>
          <p:nvPr>
            <p:ph idx="6"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 name="Google Shape;92;p53"/>
          <p:cNvSpPr/>
          <p:nvPr/>
        </p:nvSpPr>
        <p:spPr>
          <a:xfrm>
            <a:off x="8277550" y="-2038012"/>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93" name="Google Shape;93;p53"/>
          <p:cNvSpPr/>
          <p:nvPr/>
        </p:nvSpPr>
        <p:spPr>
          <a:xfrm>
            <a:off x="7760282" y="-2801416"/>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94" name="Google Shape;94;p53"/>
          <p:cNvSpPr/>
          <p:nvPr/>
        </p:nvSpPr>
        <p:spPr>
          <a:xfrm>
            <a:off x="8716204" y="-1368798"/>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Q&amp;A 2">
    <p:bg>
      <p:bgPr>
        <a:gradFill>
          <a:gsLst>
            <a:gs pos="0">
              <a:srgbClr val="8F171C"/>
            </a:gs>
            <a:gs pos="100000">
              <a:schemeClr val="dk2"/>
            </a:gs>
          </a:gsLst>
          <a:lin ang="5400000" scaled="0"/>
        </a:gradFill>
      </p:bgPr>
    </p:bg>
    <p:spTree>
      <p:nvGrpSpPr>
        <p:cNvPr id="1127" name="Shape 1127"/>
        <p:cNvGrpSpPr/>
        <p:nvPr/>
      </p:nvGrpSpPr>
      <p:grpSpPr>
        <a:xfrm>
          <a:off x="0" y="0"/>
          <a:ext cx="0" cy="0"/>
          <a:chOff x="0" y="0"/>
          <a:chExt cx="0" cy="0"/>
        </a:xfrm>
      </p:grpSpPr>
      <p:sp>
        <p:nvSpPr>
          <p:cNvPr id="1128" name="Google Shape;1128;p109"/>
          <p:cNvSpPr/>
          <p:nvPr/>
        </p:nvSpPr>
        <p:spPr>
          <a:xfrm rot="10800000">
            <a:off x="5321096" y="-1"/>
            <a:ext cx="4348468" cy="5021943"/>
          </a:xfrm>
          <a:prstGeom prst="triangle">
            <a:avLst>
              <a:gd fmla="val 50000" name="adj"/>
            </a:avLst>
          </a:prstGeom>
          <a:gradFill>
            <a:gsLst>
              <a:gs pos="0">
                <a:srgbClr val="BF2026"/>
              </a:gs>
              <a:gs pos="50000">
                <a:srgbClr val="8F171C"/>
              </a:gs>
              <a:gs pos="100000">
                <a:srgbClr val="B21E25"/>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129" name="Google Shape;1129;p109"/>
          <p:cNvGrpSpPr/>
          <p:nvPr/>
        </p:nvGrpSpPr>
        <p:grpSpPr>
          <a:xfrm>
            <a:off x="715600" y="2098526"/>
            <a:ext cx="6096000" cy="1723549"/>
            <a:chOff x="715600" y="2205347"/>
            <a:chExt cx="6096000" cy="1723549"/>
          </a:xfrm>
        </p:grpSpPr>
        <p:sp>
          <p:nvSpPr>
            <p:cNvPr id="1130" name="Google Shape;1130;p109"/>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Q &amp; A</a:t>
              </a:r>
              <a:endParaRPr b="1" i="0" sz="8800" u="none" cap="none" strike="noStrike">
                <a:solidFill>
                  <a:srgbClr val="FFFFFF"/>
                </a:solidFill>
                <a:latin typeface="Barlow"/>
                <a:ea typeface="Barlow"/>
                <a:cs typeface="Barlow"/>
                <a:sym typeface="Barlow"/>
              </a:endParaRPr>
            </a:p>
          </p:txBody>
        </p:sp>
        <p:sp>
          <p:nvSpPr>
            <p:cNvPr id="1131" name="Google Shape;1131;p109"/>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b="0" i="0" sz="1800" u="none" cap="none" strike="noStrike">
                <a:solidFill>
                  <a:srgbClr val="FFFFFF"/>
                </a:solidFill>
                <a:latin typeface="Barlow"/>
                <a:ea typeface="Barlow"/>
                <a:cs typeface="Barlow"/>
                <a:sym typeface="Barlow"/>
              </a:endParaRPr>
            </a:p>
          </p:txBody>
        </p:sp>
      </p:grpSp>
      <p:grpSp>
        <p:nvGrpSpPr>
          <p:cNvPr id="1132" name="Google Shape;1132;p109"/>
          <p:cNvGrpSpPr/>
          <p:nvPr/>
        </p:nvGrpSpPr>
        <p:grpSpPr>
          <a:xfrm>
            <a:off x="647700" y="5924400"/>
            <a:ext cx="1951864" cy="324000"/>
            <a:chOff x="3753875" y="6160946"/>
            <a:chExt cx="1951864" cy="324000"/>
          </a:xfrm>
        </p:grpSpPr>
        <p:pic>
          <p:nvPicPr>
            <p:cNvPr id="1133" name="Google Shape;1133;p109">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1134" name="Google Shape;1134;p109">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1135" name="Google Shape;1135;p109">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1136" name="Google Shape;1136;p109">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1137" name="Google Shape;1137;p109">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1138" name="Google Shape;1138;p109">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1139" name="Google Shape;1139;p109"/>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140" name="Google Shape;1140;p109"/>
          <p:cNvSpPr/>
          <p:nvPr>
            <p:ph idx="2" type="pic"/>
          </p:nvPr>
        </p:nvSpPr>
        <p:spPr>
          <a:xfrm>
            <a:off x="5168900" y="341313"/>
            <a:ext cx="4694238" cy="6516687"/>
          </a:xfrm>
          <a:prstGeom prst="rect">
            <a:avLst/>
          </a:prstGeom>
          <a:noFill/>
          <a:ln>
            <a:noFill/>
          </a:ln>
        </p:spPr>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2">
    <p:bg>
      <p:bgPr>
        <a:gradFill>
          <a:gsLst>
            <a:gs pos="0">
              <a:srgbClr val="8F171C"/>
            </a:gs>
            <a:gs pos="100000">
              <a:schemeClr val="dk2"/>
            </a:gs>
          </a:gsLst>
          <a:lin ang="5400000" scaled="0"/>
        </a:gradFill>
      </p:bgPr>
    </p:bg>
    <p:spTree>
      <p:nvGrpSpPr>
        <p:cNvPr id="1141" name="Shape 1141"/>
        <p:cNvGrpSpPr/>
        <p:nvPr/>
      </p:nvGrpSpPr>
      <p:grpSpPr>
        <a:xfrm>
          <a:off x="0" y="0"/>
          <a:ext cx="0" cy="0"/>
          <a:chOff x="0" y="0"/>
          <a:chExt cx="0" cy="0"/>
        </a:xfrm>
      </p:grpSpPr>
      <p:grpSp>
        <p:nvGrpSpPr>
          <p:cNvPr id="1142" name="Google Shape;1142;p110"/>
          <p:cNvGrpSpPr/>
          <p:nvPr/>
        </p:nvGrpSpPr>
        <p:grpSpPr>
          <a:xfrm>
            <a:off x="715600" y="2098526"/>
            <a:ext cx="6096000" cy="1723549"/>
            <a:chOff x="715600" y="2205347"/>
            <a:chExt cx="6096000" cy="1723549"/>
          </a:xfrm>
        </p:grpSpPr>
        <p:sp>
          <p:nvSpPr>
            <p:cNvPr id="1143" name="Google Shape;1143;p110"/>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THANK YOU</a:t>
              </a:r>
              <a:endParaRPr b="1" i="0" sz="8800" u="none" cap="none" strike="noStrike">
                <a:solidFill>
                  <a:srgbClr val="FFFFFF"/>
                </a:solidFill>
                <a:latin typeface="Barlow"/>
                <a:ea typeface="Barlow"/>
                <a:cs typeface="Barlow"/>
                <a:sym typeface="Barlow"/>
              </a:endParaRPr>
            </a:p>
          </p:txBody>
        </p:sp>
        <p:sp>
          <p:nvSpPr>
            <p:cNvPr id="1144" name="Google Shape;1144;p110"/>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b="0" i="0" sz="1800" u="none" cap="none" strike="noStrike">
                <a:solidFill>
                  <a:srgbClr val="FFFFFF"/>
                </a:solidFill>
                <a:latin typeface="Barlow"/>
                <a:ea typeface="Barlow"/>
                <a:cs typeface="Barlow"/>
                <a:sym typeface="Barlow"/>
              </a:endParaRPr>
            </a:p>
          </p:txBody>
        </p:sp>
      </p:grpSp>
      <p:grpSp>
        <p:nvGrpSpPr>
          <p:cNvPr id="1145" name="Google Shape;1145;p110"/>
          <p:cNvGrpSpPr/>
          <p:nvPr/>
        </p:nvGrpSpPr>
        <p:grpSpPr>
          <a:xfrm>
            <a:off x="647700" y="5924400"/>
            <a:ext cx="1951864" cy="324000"/>
            <a:chOff x="3753875" y="6160946"/>
            <a:chExt cx="1951864" cy="324000"/>
          </a:xfrm>
        </p:grpSpPr>
        <p:pic>
          <p:nvPicPr>
            <p:cNvPr id="1146" name="Google Shape;1146;p110">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1147" name="Google Shape;1147;p110">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1148" name="Google Shape;1148;p110">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1149" name="Google Shape;1149;p110">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1150" name="Google Shape;1150;p110">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1151" name="Google Shape;1151;p110">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1152" name="Google Shape;1152;p110"/>
          <p:cNvSpPr/>
          <p:nvPr>
            <p:ph idx="2" type="pic"/>
          </p:nvPr>
        </p:nvSpPr>
        <p:spPr>
          <a:xfrm>
            <a:off x="4627563" y="0"/>
            <a:ext cx="7564437" cy="6858000"/>
          </a:xfrm>
          <a:prstGeom prst="rect">
            <a:avLst/>
          </a:prstGeom>
          <a:noFill/>
          <a:ln>
            <a:noFill/>
          </a:ln>
        </p:spPr>
      </p:sp>
      <p:sp>
        <p:nvSpPr>
          <p:cNvPr id="1153" name="Google Shape;1153;p110"/>
          <p:cNvSpPr/>
          <p:nvPr/>
        </p:nvSpPr>
        <p:spPr>
          <a:xfrm>
            <a:off x="4627900"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solidFill>
            <a:srgbClr val="FCE1D4">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57" name="Shape 1157"/>
        <p:cNvGrpSpPr/>
        <p:nvPr/>
      </p:nvGrpSpPr>
      <p:grpSpPr>
        <a:xfrm>
          <a:off x="0" y="0"/>
          <a:ext cx="0" cy="0"/>
          <a:chOff x="0" y="0"/>
          <a:chExt cx="0" cy="0"/>
        </a:xfrm>
      </p:grpSpPr>
      <p:sp>
        <p:nvSpPr>
          <p:cNvPr id="1158" name="Google Shape;1158;p5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59" name="Google Shape;1159;p51"/>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60" name="Google Shape;1160;p5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gradFill>
          <a:gsLst>
            <a:gs pos="0">
              <a:schemeClr val="accent1"/>
            </a:gs>
            <a:gs pos="100000">
              <a:schemeClr val="dk2"/>
            </a:gs>
          </a:gsLst>
          <a:lin ang="5400000" scaled="0"/>
        </a:gradFill>
      </p:bgPr>
    </p:bg>
    <p:spTree>
      <p:nvGrpSpPr>
        <p:cNvPr id="1161" name="Shape 1161"/>
        <p:cNvGrpSpPr/>
        <p:nvPr/>
      </p:nvGrpSpPr>
      <p:grpSpPr>
        <a:xfrm>
          <a:off x="0" y="0"/>
          <a:ext cx="0" cy="0"/>
          <a:chOff x="0" y="0"/>
          <a:chExt cx="0" cy="0"/>
        </a:xfrm>
      </p:grpSpPr>
      <p:grpSp>
        <p:nvGrpSpPr>
          <p:cNvPr id="1162" name="Google Shape;1162;p169"/>
          <p:cNvGrpSpPr/>
          <p:nvPr/>
        </p:nvGrpSpPr>
        <p:grpSpPr>
          <a:xfrm>
            <a:off x="10668000" y="304798"/>
            <a:ext cx="1179720" cy="581555"/>
            <a:chOff x="969962" y="2846965"/>
            <a:chExt cx="1740598" cy="872299"/>
          </a:xfrm>
        </p:grpSpPr>
        <p:sp>
          <p:nvSpPr>
            <p:cNvPr id="1163" name="Google Shape;1163;p169"/>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64" name="Google Shape;1164;p169"/>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65" name="Google Shape;1165;p169"/>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66" name="Google Shape;1166;p169"/>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67" name="Google Shape;1167;p169"/>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68" name="Google Shape;1168;p169"/>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69" name="Google Shape;1169;p169"/>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0" name="Google Shape;1170;p169"/>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1" name="Google Shape;1171;p169"/>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2" name="Google Shape;1172;p169"/>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3" name="Google Shape;1173;p169"/>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4" name="Google Shape;1174;p169"/>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5" name="Google Shape;1175;p169"/>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6" name="Google Shape;1176;p169"/>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7" name="Google Shape;1177;p169"/>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8" name="Google Shape;1178;p169"/>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9" name="Google Shape;1179;p169"/>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0" name="Google Shape;1180;p169"/>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1" name="Google Shape;1181;p169"/>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2" name="Google Shape;1182;p169"/>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3" name="Google Shape;1183;p169"/>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4" name="Google Shape;1184;p169"/>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5" name="Google Shape;1185;p169"/>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186" name="Google Shape;1186;p169"/>
          <p:cNvSpPr txBox="1"/>
          <p:nvPr/>
        </p:nvSpPr>
        <p:spPr>
          <a:xfrm>
            <a:off x="436106" y="371194"/>
            <a:ext cx="2979103"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Barlow"/>
                <a:ea typeface="Barlow"/>
                <a:cs typeface="Barlow"/>
                <a:sym typeface="Barlow"/>
              </a:rPr>
              <a:t>DEVELOP ENTREPRENEURIAL LEADERS</a:t>
            </a:r>
            <a:r>
              <a:rPr i="0" lang="en-US" sz="2400">
                <a:solidFill>
                  <a:schemeClr val="lt1"/>
                </a:solidFill>
                <a:latin typeface="Barlow"/>
                <a:ea typeface="Barlow"/>
                <a:cs typeface="Barlow"/>
                <a:sym typeface="Barlow"/>
              </a:rPr>
              <a:t>.</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i="0" lang="en-US" sz="2400">
                <a:solidFill>
                  <a:schemeClr val="lt1"/>
                </a:solidFill>
                <a:latin typeface="Barlow"/>
                <a:ea typeface="Barlow"/>
                <a:cs typeface="Barlow"/>
                <a:sym typeface="Barlow"/>
              </a:rPr>
              <a:t>WITH</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b="1" i="0" lang="en-US" sz="2400">
                <a:solidFill>
                  <a:schemeClr val="lt1"/>
                </a:solidFill>
                <a:latin typeface="Barlow"/>
                <a:ea typeface="Barlow"/>
                <a:cs typeface="Barlow"/>
                <a:sym typeface="Barlow"/>
              </a:rPr>
              <a:t>WADHWANI IGNITE.</a:t>
            </a:r>
            <a:endParaRPr b="1" sz="2400">
              <a:solidFill>
                <a:schemeClr val="lt1"/>
              </a:solidFill>
              <a:latin typeface="Barlow"/>
              <a:ea typeface="Barlow"/>
              <a:cs typeface="Barlow"/>
              <a:sym typeface="Barlow"/>
            </a:endParaRPr>
          </a:p>
        </p:txBody>
      </p:sp>
      <p:sp>
        <p:nvSpPr>
          <p:cNvPr id="1187" name="Google Shape;1187;p169"/>
          <p:cNvSpPr txBox="1"/>
          <p:nvPr>
            <p:ph idx="1" type="body"/>
          </p:nvPr>
        </p:nvSpPr>
        <p:spPr>
          <a:xfrm>
            <a:off x="436106" y="3703186"/>
            <a:ext cx="5302250" cy="5842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5400"/>
              <a:buNone/>
              <a:defRPr b="1" sz="5400">
                <a:solidFill>
                  <a:schemeClr val="lt1"/>
                </a:solidFill>
                <a:latin typeface="Barlow Medium"/>
                <a:ea typeface="Barlow Medium"/>
                <a:cs typeface="Barlow Medium"/>
                <a:sym typeface="Barlow Medium"/>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8" name="Google Shape;1188;p169"/>
          <p:cNvSpPr txBox="1"/>
          <p:nvPr>
            <p:ph idx="2" type="body"/>
          </p:nvPr>
        </p:nvSpPr>
        <p:spPr>
          <a:xfrm>
            <a:off x="436106" y="5488854"/>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sz="3200">
                <a:solidFill>
                  <a:schemeClr val="lt1"/>
                </a:solidFill>
                <a:latin typeface="Open Sans"/>
                <a:ea typeface="Open Sans"/>
                <a:cs typeface="Open Sans"/>
                <a:sym typeface="Open Sans"/>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9" name="Google Shape;1189;p169"/>
          <p:cNvSpPr/>
          <p:nvPr>
            <p:ph idx="3" type="pic"/>
          </p:nvPr>
        </p:nvSpPr>
        <p:spPr>
          <a:xfrm>
            <a:off x="3646488" y="0"/>
            <a:ext cx="8545512" cy="6858000"/>
          </a:xfrm>
          <a:prstGeom prst="rect">
            <a:avLst/>
          </a:prstGeom>
          <a:noFill/>
          <a:ln>
            <a:noFill/>
          </a:ln>
        </p:spPr>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1190" name="Shape 1190"/>
        <p:cNvGrpSpPr/>
        <p:nvPr/>
      </p:nvGrpSpPr>
      <p:grpSpPr>
        <a:xfrm>
          <a:off x="0" y="0"/>
          <a:ext cx="0" cy="0"/>
          <a:chOff x="0" y="0"/>
          <a:chExt cx="0" cy="0"/>
        </a:xfrm>
      </p:grpSpPr>
      <p:sp>
        <p:nvSpPr>
          <p:cNvPr id="1191" name="Google Shape;1191;p170"/>
          <p:cNvSpPr/>
          <p:nvPr>
            <p:ph idx="2" type="pic"/>
          </p:nvPr>
        </p:nvSpPr>
        <p:spPr>
          <a:xfrm>
            <a:off x="380974" y="374463"/>
            <a:ext cx="8280000" cy="6120000"/>
          </a:xfrm>
          <a:prstGeom prst="rect">
            <a:avLst/>
          </a:prstGeom>
          <a:noFill/>
          <a:ln>
            <a:noFill/>
          </a:ln>
        </p:spPr>
      </p:sp>
      <p:sp>
        <p:nvSpPr>
          <p:cNvPr id="1192" name="Google Shape;1192;p170"/>
          <p:cNvSpPr txBox="1"/>
          <p:nvPr>
            <p:ph idx="1" type="subTitle"/>
          </p:nvPr>
        </p:nvSpPr>
        <p:spPr>
          <a:xfrm>
            <a:off x="8928000" y="374749"/>
            <a:ext cx="2880000" cy="720000"/>
          </a:xfrm>
          <a:prstGeom prst="rect">
            <a:avLst/>
          </a:prstGeom>
          <a:noFill/>
          <a:ln>
            <a:noFill/>
          </a:ln>
        </p:spPr>
        <p:txBody>
          <a:bodyPr anchorCtr="0" anchor="ctr" bIns="0" lIns="91425" spcFirstLastPara="1" rIns="91425" wrap="square" tIns="45700">
            <a:spAutoFit/>
          </a:bodyPr>
          <a:lstStyle>
            <a:lvl1pPr lvl="0" algn="l">
              <a:lnSpc>
                <a:spcPct val="100000"/>
              </a:lnSpc>
              <a:spcBef>
                <a:spcPts val="1000"/>
              </a:spcBef>
              <a:spcAft>
                <a:spcPts val="0"/>
              </a:spcAft>
              <a:buClr>
                <a:schemeClr val="dk1"/>
              </a:buClr>
              <a:buSzPts val="1800"/>
              <a:buNone/>
              <a:defRPr sz="18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193" name="Google Shape;1193;p170"/>
          <p:cNvSpPr txBox="1"/>
          <p:nvPr>
            <p:ph idx="3" type="body"/>
          </p:nvPr>
        </p:nvSpPr>
        <p:spPr>
          <a:xfrm>
            <a:off x="8928000" y="2520000"/>
            <a:ext cx="2880000" cy="39600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000"/>
              </a:spcBef>
              <a:spcAft>
                <a:spcPts val="0"/>
              </a:spcAft>
              <a:buClr>
                <a:schemeClr val="dk1"/>
              </a:buClr>
              <a:buSzPts val="1200"/>
              <a:buNone/>
              <a:defRPr sz="1200">
                <a:solidFill>
                  <a:schemeClr val="dk1"/>
                </a:solidFill>
              </a:defRPr>
            </a:lvl1pPr>
            <a:lvl2pPr indent="-381000" lvl="1" marL="914400" algn="l">
              <a:lnSpc>
                <a:spcPct val="90000"/>
              </a:lnSpc>
              <a:spcBef>
                <a:spcPts val="500"/>
              </a:spcBef>
              <a:spcAft>
                <a:spcPts val="0"/>
              </a:spcAft>
              <a:buClr>
                <a:srgbClr val="8D8B8D"/>
              </a:buClr>
              <a:buSzPts val="2400"/>
              <a:buChar char="•"/>
              <a:defRPr>
                <a:solidFill>
                  <a:srgbClr val="8D8B8D"/>
                </a:solidFill>
              </a:defRPr>
            </a:lvl2pPr>
            <a:lvl3pPr indent="-355600" lvl="2" marL="1371600" algn="l">
              <a:lnSpc>
                <a:spcPct val="90000"/>
              </a:lnSpc>
              <a:spcBef>
                <a:spcPts val="500"/>
              </a:spcBef>
              <a:spcAft>
                <a:spcPts val="0"/>
              </a:spcAft>
              <a:buClr>
                <a:srgbClr val="8D8B8D"/>
              </a:buClr>
              <a:buSzPts val="2000"/>
              <a:buChar char="•"/>
              <a:defRPr>
                <a:solidFill>
                  <a:srgbClr val="8D8B8D"/>
                </a:solidFill>
              </a:defRPr>
            </a:lvl3pPr>
            <a:lvl4pPr indent="-342900" lvl="3" marL="1828800" algn="l">
              <a:lnSpc>
                <a:spcPct val="90000"/>
              </a:lnSpc>
              <a:spcBef>
                <a:spcPts val="500"/>
              </a:spcBef>
              <a:spcAft>
                <a:spcPts val="0"/>
              </a:spcAft>
              <a:buClr>
                <a:srgbClr val="8D8B8D"/>
              </a:buClr>
              <a:buSzPts val="1800"/>
              <a:buChar char="•"/>
              <a:defRPr>
                <a:solidFill>
                  <a:srgbClr val="8D8B8D"/>
                </a:solidFill>
              </a:defRPr>
            </a:lvl4pPr>
            <a:lvl5pPr indent="-342900" lvl="4" marL="2286000" algn="l">
              <a:lnSpc>
                <a:spcPct val="90000"/>
              </a:lnSpc>
              <a:spcBef>
                <a:spcPts val="500"/>
              </a:spcBef>
              <a:spcAft>
                <a:spcPts val="0"/>
              </a:spcAft>
              <a:buClr>
                <a:srgbClr val="8D8B8D"/>
              </a:buClr>
              <a:buSzPts val="1800"/>
              <a:buChar char="•"/>
              <a:defRPr>
                <a:solidFill>
                  <a:srgbClr val="8D8B8D"/>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4" name="Google Shape;1194;p170"/>
          <p:cNvSpPr/>
          <p:nvPr/>
        </p:nvSpPr>
        <p:spPr>
          <a:xfrm>
            <a:off x="8928000" y="1124014"/>
            <a:ext cx="2916000" cy="55439"/>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195" name="Google Shape;1195;p170"/>
          <p:cNvPicPr preferRelativeResize="0"/>
          <p:nvPr/>
        </p:nvPicPr>
        <p:blipFill rotWithShape="1">
          <a:blip r:embed="rId2">
            <a:alphaModFix/>
          </a:blip>
          <a:srcRect b="0" l="0" r="0" t="0"/>
          <a:stretch/>
        </p:blipFill>
        <p:spPr>
          <a:xfrm>
            <a:off x="371475" y="3032604"/>
            <a:ext cx="2212338" cy="3461859"/>
          </a:xfrm>
          <a:prstGeom prst="rect">
            <a:avLst/>
          </a:prstGeom>
          <a:noFill/>
          <a:ln>
            <a:noFill/>
          </a:ln>
        </p:spPr>
      </p:pic>
      <p:sp>
        <p:nvSpPr>
          <p:cNvPr id="1196" name="Google Shape;1196;p170"/>
          <p:cNvSpPr txBox="1"/>
          <p:nvPr>
            <p:ph type="ctrTitle"/>
          </p:nvPr>
        </p:nvSpPr>
        <p:spPr>
          <a:xfrm>
            <a:off x="7128000" y="1296000"/>
            <a:ext cx="4687415" cy="1087081"/>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3000"/>
              <a:buFont typeface="Barlow Medium"/>
              <a:buNone/>
              <a:defRPr sz="3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1197" name="Shape 1197"/>
        <p:cNvGrpSpPr/>
        <p:nvPr/>
      </p:nvGrpSpPr>
      <p:grpSpPr>
        <a:xfrm>
          <a:off x="0" y="0"/>
          <a:ext cx="0" cy="0"/>
          <a:chOff x="0" y="0"/>
          <a:chExt cx="0" cy="0"/>
        </a:xfrm>
      </p:grpSpPr>
      <p:sp>
        <p:nvSpPr>
          <p:cNvPr id="1198" name="Google Shape;1198;p171"/>
          <p:cNvSpPr/>
          <p:nvPr>
            <p:ph idx="2" type="pic"/>
          </p:nvPr>
        </p:nvSpPr>
        <p:spPr>
          <a:xfrm>
            <a:off x="360000" y="360000"/>
            <a:ext cx="11484000" cy="6120000"/>
          </a:xfrm>
          <a:prstGeom prst="rect">
            <a:avLst/>
          </a:prstGeom>
          <a:noFill/>
          <a:ln>
            <a:noFill/>
          </a:ln>
        </p:spPr>
      </p:sp>
      <p:sp>
        <p:nvSpPr>
          <p:cNvPr id="1199" name="Google Shape;1199;p171"/>
          <p:cNvSpPr txBox="1"/>
          <p:nvPr>
            <p:ph idx="1" type="subTitle"/>
          </p:nvPr>
        </p:nvSpPr>
        <p:spPr>
          <a:xfrm>
            <a:off x="2891246" y="4512763"/>
            <a:ext cx="8904069" cy="1980000"/>
          </a:xfrm>
          <a:prstGeom prst="rect">
            <a:avLst/>
          </a:prstGeom>
          <a:noFill/>
          <a:ln>
            <a:noFill/>
          </a:ln>
        </p:spPr>
        <p:txBody>
          <a:bodyPr anchorCtr="0" anchor="t" bIns="0" lIns="91425" spcFirstLastPara="1" rIns="91425" wrap="square" tIns="45700">
            <a:noAutofit/>
          </a:bodyPr>
          <a:lstStyle>
            <a:lvl1pPr lvl="0" algn="l">
              <a:lnSpc>
                <a:spcPct val="100000"/>
              </a:lnSpc>
              <a:spcBef>
                <a:spcPts val="1000"/>
              </a:spcBef>
              <a:spcAft>
                <a:spcPts val="0"/>
              </a:spcAft>
              <a:buClr>
                <a:schemeClr val="dk1"/>
              </a:buClr>
              <a:buSzPts val="3600"/>
              <a:buNone/>
              <a:defRPr sz="36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200" name="Google Shape;1200;p171"/>
          <p:cNvSpPr txBox="1"/>
          <p:nvPr>
            <p:ph type="ctrTitle"/>
          </p:nvPr>
        </p:nvSpPr>
        <p:spPr>
          <a:xfrm>
            <a:off x="825111" y="1087382"/>
            <a:ext cx="6568466" cy="108708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201" name="Google Shape;1201;p171"/>
          <p:cNvPicPr preferRelativeResize="0"/>
          <p:nvPr/>
        </p:nvPicPr>
        <p:blipFill rotWithShape="1">
          <a:blip r:embed="rId2">
            <a:alphaModFix/>
          </a:blip>
          <a:srcRect b="0" l="0" r="0" t="0"/>
          <a:stretch/>
        </p:blipFill>
        <p:spPr>
          <a:xfrm>
            <a:off x="361315" y="3032604"/>
            <a:ext cx="2212338" cy="3461859"/>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type="title">
  <p:cSld name="TITLE">
    <p:bg>
      <p:bgPr>
        <a:gradFill>
          <a:gsLst>
            <a:gs pos="0">
              <a:srgbClr val="BF2026"/>
            </a:gs>
            <a:gs pos="100000">
              <a:srgbClr val="F2672A"/>
            </a:gs>
          </a:gsLst>
          <a:lin ang="16200000" scaled="0"/>
        </a:gradFill>
      </p:bgPr>
    </p:bg>
    <p:spTree>
      <p:nvGrpSpPr>
        <p:cNvPr id="1202" name="Shape 1202"/>
        <p:cNvGrpSpPr/>
        <p:nvPr/>
      </p:nvGrpSpPr>
      <p:grpSpPr>
        <a:xfrm>
          <a:off x="0" y="0"/>
          <a:ext cx="0" cy="0"/>
          <a:chOff x="0" y="0"/>
          <a:chExt cx="0" cy="0"/>
        </a:xfrm>
      </p:grpSpPr>
      <p:sp>
        <p:nvSpPr>
          <p:cNvPr id="1203" name="Google Shape;1203;p17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04" name="Google Shape;1204;p17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grpSp>
        <p:nvGrpSpPr>
          <p:cNvPr id="1205" name="Google Shape;1205;p172"/>
          <p:cNvGrpSpPr/>
          <p:nvPr/>
        </p:nvGrpSpPr>
        <p:grpSpPr>
          <a:xfrm>
            <a:off x="10668000" y="304798"/>
            <a:ext cx="1179720" cy="581555"/>
            <a:chOff x="969962" y="2846965"/>
            <a:chExt cx="1740598" cy="872299"/>
          </a:xfrm>
        </p:grpSpPr>
        <p:sp>
          <p:nvSpPr>
            <p:cNvPr id="1206" name="Google Shape;1206;p172"/>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07" name="Google Shape;1207;p172"/>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08" name="Google Shape;1208;p172"/>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09" name="Google Shape;1209;p172"/>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10" name="Google Shape;1210;p172"/>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11" name="Google Shape;1211;p172"/>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12" name="Google Shape;1212;p172"/>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13" name="Google Shape;1213;p172"/>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14" name="Google Shape;1214;p172"/>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15" name="Google Shape;1215;p172"/>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16" name="Google Shape;1216;p172"/>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17" name="Google Shape;1217;p172"/>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18" name="Google Shape;1218;p172"/>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19" name="Google Shape;1219;p172"/>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20" name="Google Shape;1220;p172"/>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21" name="Google Shape;1221;p172"/>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22" name="Google Shape;1222;p172"/>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23" name="Google Shape;1223;p172"/>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24" name="Google Shape;1224;p172"/>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25" name="Google Shape;1225;p172"/>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26" name="Google Shape;1226;p172"/>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27" name="Google Shape;1227;p172"/>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28" name="Google Shape;1228;p172"/>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p:cSld name="1_Divider Slide">
    <p:spTree>
      <p:nvGrpSpPr>
        <p:cNvPr id="1229" name="Shape 1229"/>
        <p:cNvGrpSpPr/>
        <p:nvPr/>
      </p:nvGrpSpPr>
      <p:grpSpPr>
        <a:xfrm>
          <a:off x="0" y="0"/>
          <a:ext cx="0" cy="0"/>
          <a:chOff x="0" y="0"/>
          <a:chExt cx="0" cy="0"/>
        </a:xfrm>
      </p:grpSpPr>
      <p:sp>
        <p:nvSpPr>
          <p:cNvPr id="1230" name="Google Shape;1230;p173"/>
          <p:cNvSpPr/>
          <p:nvPr/>
        </p:nvSpPr>
        <p:spPr>
          <a:xfrm>
            <a:off x="0" y="0"/>
            <a:ext cx="12192000" cy="6853555"/>
          </a:xfrm>
          <a:prstGeom prst="rect">
            <a:avLst/>
          </a:pr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231" name="Google Shape;1231;p173"/>
          <p:cNvPicPr preferRelativeResize="0"/>
          <p:nvPr/>
        </p:nvPicPr>
        <p:blipFill rotWithShape="1">
          <a:blip r:embed="rId2">
            <a:alphaModFix/>
          </a:blip>
          <a:srcRect b="0" l="0" r="0" t="0"/>
          <a:stretch/>
        </p:blipFill>
        <p:spPr>
          <a:xfrm>
            <a:off x="-21460" y="14778"/>
            <a:ext cx="4384738" cy="6861222"/>
          </a:xfrm>
          <a:prstGeom prst="rect">
            <a:avLst/>
          </a:prstGeom>
          <a:noFill/>
          <a:ln>
            <a:noFill/>
          </a:ln>
        </p:spPr>
      </p:pic>
      <p:sp>
        <p:nvSpPr>
          <p:cNvPr id="1232" name="Google Shape;1232;p173"/>
          <p:cNvSpPr txBox="1"/>
          <p:nvPr>
            <p:ph type="ctrTitle"/>
          </p:nvPr>
        </p:nvSpPr>
        <p:spPr>
          <a:xfrm>
            <a:off x="3156238" y="2197894"/>
            <a:ext cx="8439419" cy="1231106"/>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4000"/>
              <a:buFont typeface="Barlow Medium"/>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3" name="Google Shape;1233;p173"/>
          <p:cNvSpPr txBox="1"/>
          <p:nvPr>
            <p:ph idx="1" type="subTitle"/>
          </p:nvPr>
        </p:nvSpPr>
        <p:spPr>
          <a:xfrm>
            <a:off x="3156238" y="3479447"/>
            <a:ext cx="8439419" cy="426848"/>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400"/>
              <a:buFont typeface="Arial"/>
              <a:buChar char="•"/>
              <a:defRPr sz="2400">
                <a:solidFill>
                  <a:schemeClr val="lt1"/>
                </a:solidFill>
                <a:latin typeface="Open Sans"/>
                <a:ea typeface="Open Sans"/>
                <a:cs typeface="Open Sans"/>
                <a:sym typeface="Open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vider Slide">
  <p:cSld name="2_Divider Slide">
    <p:spTree>
      <p:nvGrpSpPr>
        <p:cNvPr id="1234" name="Shape 1234"/>
        <p:cNvGrpSpPr/>
        <p:nvPr/>
      </p:nvGrpSpPr>
      <p:grpSpPr>
        <a:xfrm>
          <a:off x="0" y="0"/>
          <a:ext cx="0" cy="0"/>
          <a:chOff x="0" y="0"/>
          <a:chExt cx="0" cy="0"/>
        </a:xfrm>
      </p:grpSpPr>
      <p:sp>
        <p:nvSpPr>
          <p:cNvPr id="1235" name="Google Shape;1235;p174"/>
          <p:cNvSpPr/>
          <p:nvPr/>
        </p:nvSpPr>
        <p:spPr>
          <a:xfrm>
            <a:off x="12000" y="4445"/>
            <a:ext cx="12192000" cy="685355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36" name="Google Shape;1236;p174"/>
          <p:cNvSpPr/>
          <p:nvPr/>
        </p:nvSpPr>
        <p:spPr>
          <a:xfrm>
            <a:off x="12000" y="0"/>
            <a:ext cx="4377301" cy="6858000"/>
          </a:xfrm>
          <a:custGeom>
            <a:rect b="b" l="l" r="r" t="t"/>
            <a:pathLst>
              <a:path extrusionOk="0" h="6886776" w="4415589">
                <a:moveTo>
                  <a:pt x="0" y="1579486"/>
                </a:moveTo>
                <a:lnTo>
                  <a:pt x="0" y="6886776"/>
                </a:lnTo>
                <a:lnTo>
                  <a:pt x="4415589" y="0"/>
                </a:lnTo>
                <a:lnTo>
                  <a:pt x="1479884" y="1395663"/>
                </a:lnTo>
                <a:lnTo>
                  <a:pt x="974558" y="3441031"/>
                </a:lnTo>
                <a:lnTo>
                  <a:pt x="0" y="1579486"/>
                </a:lnTo>
                <a:close/>
              </a:path>
            </a:pathLst>
          </a:custGeom>
          <a:solidFill>
            <a:schemeClr val="dk2">
              <a:alpha val="8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37" name="Google Shape;1237;p174"/>
          <p:cNvSpPr txBox="1"/>
          <p:nvPr>
            <p:ph type="ctrTitle"/>
          </p:nvPr>
        </p:nvSpPr>
        <p:spPr>
          <a:xfrm>
            <a:off x="3582991" y="2615594"/>
            <a:ext cx="7572689" cy="1231106"/>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BF2026"/>
              </a:buClr>
              <a:buSzPts val="4000"/>
              <a:buFont typeface="Barlow Medium"/>
              <a:buNone/>
              <a:defRPr sz="4000">
                <a:solidFill>
                  <a:srgbClr val="BF20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8" name="Google Shape;1238;p174"/>
          <p:cNvSpPr txBox="1"/>
          <p:nvPr>
            <p:ph idx="1" type="subTitle"/>
          </p:nvPr>
        </p:nvSpPr>
        <p:spPr>
          <a:xfrm>
            <a:off x="3582991" y="3897147"/>
            <a:ext cx="7572689" cy="426848"/>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rgbClr val="BF2026"/>
              </a:buClr>
              <a:buSzPts val="2400"/>
              <a:buFont typeface="Arial"/>
              <a:buNone/>
              <a:defRPr sz="2400">
                <a:solidFill>
                  <a:srgbClr val="BF2026"/>
                </a:solidFill>
                <a:latin typeface="Open Sans"/>
                <a:ea typeface="Open Sans"/>
                <a:cs typeface="Open Sans"/>
                <a:sym typeface="Open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vider Slide">
  <p:cSld name="3_Divider Slide">
    <p:bg>
      <p:bgPr>
        <a:gradFill>
          <a:gsLst>
            <a:gs pos="0">
              <a:schemeClr val="accent1"/>
            </a:gs>
            <a:gs pos="100000">
              <a:schemeClr val="dk2"/>
            </a:gs>
          </a:gsLst>
          <a:lin ang="5400000" scaled="0"/>
        </a:gradFill>
      </p:bgPr>
    </p:bg>
    <p:spTree>
      <p:nvGrpSpPr>
        <p:cNvPr id="1239" name="Shape 1239"/>
        <p:cNvGrpSpPr/>
        <p:nvPr/>
      </p:nvGrpSpPr>
      <p:grpSpPr>
        <a:xfrm>
          <a:off x="0" y="0"/>
          <a:ext cx="0" cy="0"/>
          <a:chOff x="0" y="0"/>
          <a:chExt cx="0" cy="0"/>
        </a:xfrm>
      </p:grpSpPr>
      <p:sp>
        <p:nvSpPr>
          <p:cNvPr id="1240" name="Google Shape;1240;p175"/>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C32626">
              <a:alpha val="37647"/>
            </a:srgbClr>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241" name="Google Shape;1241;p17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2" name="Google Shape;1242;p17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asic Slide">
  <p:cSld name="4_Basic Slide">
    <p:spTree>
      <p:nvGrpSpPr>
        <p:cNvPr id="95" name="Shape 95"/>
        <p:cNvGrpSpPr/>
        <p:nvPr/>
      </p:nvGrpSpPr>
      <p:grpSpPr>
        <a:xfrm>
          <a:off x="0" y="0"/>
          <a:ext cx="0" cy="0"/>
          <a:chOff x="0" y="0"/>
          <a:chExt cx="0" cy="0"/>
        </a:xfrm>
      </p:grpSpPr>
      <p:sp>
        <p:nvSpPr>
          <p:cNvPr id="96" name="Google Shape;96;p54"/>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54"/>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8" name="Google Shape;98;p54"/>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Slide">
  <p:cSld name="1_Basic Slide">
    <p:spTree>
      <p:nvGrpSpPr>
        <p:cNvPr id="1243" name="Shape 1243"/>
        <p:cNvGrpSpPr/>
        <p:nvPr/>
      </p:nvGrpSpPr>
      <p:grpSpPr>
        <a:xfrm>
          <a:off x="0" y="0"/>
          <a:ext cx="0" cy="0"/>
          <a:chOff x="0" y="0"/>
          <a:chExt cx="0" cy="0"/>
        </a:xfrm>
      </p:grpSpPr>
      <p:pic>
        <p:nvPicPr>
          <p:cNvPr id="1244" name="Google Shape;1244;p176"/>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1245" name="Google Shape;1245;p176"/>
          <p:cNvSpPr txBox="1"/>
          <p:nvPr>
            <p:ph type="ctrTitle"/>
          </p:nvPr>
        </p:nvSpPr>
        <p:spPr>
          <a:xfrm>
            <a:off x="360000" y="338447"/>
            <a:ext cx="11484000" cy="1231106"/>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6" name="Google Shape;1246;p176"/>
          <p:cNvSpPr/>
          <p:nvPr/>
        </p:nvSpPr>
        <p:spPr>
          <a:xfrm>
            <a:off x="359998" y="16409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47" name="Google Shape;1247;p176"/>
          <p:cNvSpPr txBox="1"/>
          <p:nvPr>
            <p:ph idx="1" type="subTitle"/>
          </p:nvPr>
        </p:nvSpPr>
        <p:spPr>
          <a:xfrm>
            <a:off x="360000" y="2087824"/>
            <a:ext cx="11484000"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2400"/>
              <a:buNone/>
              <a:defRPr sz="24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Slide">
  <p:cSld name="2_Basic Slide">
    <p:spTree>
      <p:nvGrpSpPr>
        <p:cNvPr id="1248" name="Shape 1248"/>
        <p:cNvGrpSpPr/>
        <p:nvPr/>
      </p:nvGrpSpPr>
      <p:grpSpPr>
        <a:xfrm>
          <a:off x="0" y="0"/>
          <a:ext cx="0" cy="0"/>
          <a:chOff x="0" y="0"/>
          <a:chExt cx="0" cy="0"/>
        </a:xfrm>
      </p:grpSpPr>
      <p:sp>
        <p:nvSpPr>
          <p:cNvPr id="1249" name="Google Shape;1249;p177"/>
          <p:cNvSpPr txBox="1"/>
          <p:nvPr>
            <p:ph type="ctrTitle"/>
          </p:nvPr>
        </p:nvSpPr>
        <p:spPr>
          <a:xfrm>
            <a:off x="360000" y="338447"/>
            <a:ext cx="11484000" cy="1231106"/>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50" name="Google Shape;1250;p177"/>
          <p:cNvSpPr/>
          <p:nvPr/>
        </p:nvSpPr>
        <p:spPr>
          <a:xfrm>
            <a:off x="359998" y="16409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51" name="Google Shape;1251;p177"/>
          <p:cNvSpPr txBox="1"/>
          <p:nvPr>
            <p:ph idx="1" type="subTitle"/>
          </p:nvPr>
        </p:nvSpPr>
        <p:spPr>
          <a:xfrm>
            <a:off x="360000" y="2087824"/>
            <a:ext cx="11484000"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2400"/>
              <a:buNone/>
              <a:defRPr sz="24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Slide">
  <p:cSld name="3_Basic Slide">
    <p:spTree>
      <p:nvGrpSpPr>
        <p:cNvPr id="1252" name="Shape 1252"/>
        <p:cNvGrpSpPr/>
        <p:nvPr/>
      </p:nvGrpSpPr>
      <p:grpSpPr>
        <a:xfrm>
          <a:off x="0" y="0"/>
          <a:ext cx="0" cy="0"/>
          <a:chOff x="0" y="0"/>
          <a:chExt cx="0" cy="0"/>
        </a:xfrm>
      </p:grpSpPr>
      <p:pic>
        <p:nvPicPr>
          <p:cNvPr id="1253" name="Google Shape;1253;p178"/>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1254" name="Google Shape;1254;p178"/>
          <p:cNvSpPr txBox="1"/>
          <p:nvPr>
            <p:ph type="ctrTitle"/>
          </p:nvPr>
        </p:nvSpPr>
        <p:spPr>
          <a:xfrm>
            <a:off x="360000" y="338447"/>
            <a:ext cx="11484000" cy="61555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55" name="Google Shape;1255;p178"/>
          <p:cNvSpPr/>
          <p:nvPr/>
        </p:nvSpPr>
        <p:spPr>
          <a:xfrm>
            <a:off x="359998" y="10440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56" name="Google Shape;1256;p178"/>
          <p:cNvSpPr txBox="1"/>
          <p:nvPr>
            <p:ph idx="1" type="subTitle"/>
          </p:nvPr>
        </p:nvSpPr>
        <p:spPr>
          <a:xfrm>
            <a:off x="360000" y="1490924"/>
            <a:ext cx="11484000"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2400"/>
              <a:buNone/>
              <a:defRPr sz="24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asic Slide">
  <p:cSld name="4_Basic Slide">
    <p:spTree>
      <p:nvGrpSpPr>
        <p:cNvPr id="1257" name="Shape 1257"/>
        <p:cNvGrpSpPr/>
        <p:nvPr/>
      </p:nvGrpSpPr>
      <p:grpSpPr>
        <a:xfrm>
          <a:off x="0" y="0"/>
          <a:ext cx="0" cy="0"/>
          <a:chOff x="0" y="0"/>
          <a:chExt cx="0" cy="0"/>
        </a:xfrm>
      </p:grpSpPr>
      <p:sp>
        <p:nvSpPr>
          <p:cNvPr id="1258" name="Google Shape;1258;p179"/>
          <p:cNvSpPr txBox="1"/>
          <p:nvPr>
            <p:ph type="ctrTitle"/>
          </p:nvPr>
        </p:nvSpPr>
        <p:spPr>
          <a:xfrm>
            <a:off x="360000" y="338447"/>
            <a:ext cx="11484000" cy="61555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59" name="Google Shape;1259;p179"/>
          <p:cNvSpPr/>
          <p:nvPr/>
        </p:nvSpPr>
        <p:spPr>
          <a:xfrm>
            <a:off x="359998" y="10440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60" name="Google Shape;1260;p179"/>
          <p:cNvSpPr txBox="1"/>
          <p:nvPr>
            <p:ph idx="1" type="subTitle"/>
          </p:nvPr>
        </p:nvSpPr>
        <p:spPr>
          <a:xfrm>
            <a:off x="360000" y="1490924"/>
            <a:ext cx="11484000"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2400"/>
              <a:buNone/>
              <a:defRPr sz="24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asic Slide">
  <p:cSld name="5_Basic Slide">
    <p:spTree>
      <p:nvGrpSpPr>
        <p:cNvPr id="1261" name="Shape 1261"/>
        <p:cNvGrpSpPr/>
        <p:nvPr/>
      </p:nvGrpSpPr>
      <p:grpSpPr>
        <a:xfrm>
          <a:off x="0" y="0"/>
          <a:ext cx="0" cy="0"/>
          <a:chOff x="0" y="0"/>
          <a:chExt cx="0" cy="0"/>
        </a:xfrm>
      </p:grpSpPr>
      <p:sp>
        <p:nvSpPr>
          <p:cNvPr id="1262" name="Google Shape;1262;p180"/>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FCE1D4">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263" name="Google Shape;1263;p180"/>
          <p:cNvSpPr txBox="1"/>
          <p:nvPr>
            <p:ph type="ctrTitle"/>
          </p:nvPr>
        </p:nvSpPr>
        <p:spPr>
          <a:xfrm>
            <a:off x="360000" y="338447"/>
            <a:ext cx="11484000" cy="677108"/>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4400"/>
              <a:buFont typeface="Barlow Medium"/>
              <a:buNone/>
              <a:defRPr sz="44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4" name="Google Shape;1264;p180"/>
          <p:cNvSpPr/>
          <p:nvPr/>
        </p:nvSpPr>
        <p:spPr>
          <a:xfrm>
            <a:off x="436198" y="16028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65" name="Google Shape;1265;p180"/>
          <p:cNvSpPr txBox="1"/>
          <p:nvPr>
            <p:ph idx="1" type="subTitle"/>
          </p:nvPr>
        </p:nvSpPr>
        <p:spPr>
          <a:xfrm>
            <a:off x="285135" y="968584"/>
            <a:ext cx="11558865" cy="58477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3200"/>
              <a:buNone/>
              <a:defRPr b="1" sz="32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asic Slide">
  <p:cSld name="6_Basic Slide">
    <p:spTree>
      <p:nvGrpSpPr>
        <p:cNvPr id="1266" name="Shape 1266"/>
        <p:cNvGrpSpPr/>
        <p:nvPr/>
      </p:nvGrpSpPr>
      <p:grpSpPr>
        <a:xfrm>
          <a:off x="0" y="0"/>
          <a:ext cx="0" cy="0"/>
          <a:chOff x="0" y="0"/>
          <a:chExt cx="0" cy="0"/>
        </a:xfrm>
      </p:grpSpPr>
      <p:sp>
        <p:nvSpPr>
          <p:cNvPr id="1267" name="Google Shape;1267;p181"/>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FCE1D4">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268" name="Google Shape;1268;p181"/>
          <p:cNvSpPr txBox="1"/>
          <p:nvPr>
            <p:ph type="ctrTitle"/>
          </p:nvPr>
        </p:nvSpPr>
        <p:spPr>
          <a:xfrm>
            <a:off x="360000" y="338447"/>
            <a:ext cx="11484000" cy="677108"/>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4400"/>
              <a:buFont typeface="Barlow Medium"/>
              <a:buNone/>
              <a:defRPr sz="44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9" name="Google Shape;1269;p181"/>
          <p:cNvSpPr txBox="1"/>
          <p:nvPr>
            <p:ph idx="1" type="subTitle"/>
          </p:nvPr>
        </p:nvSpPr>
        <p:spPr>
          <a:xfrm>
            <a:off x="285135" y="968584"/>
            <a:ext cx="11558865" cy="58477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3200"/>
              <a:buNone/>
              <a:defRPr b="1" sz="32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asic Slide">
  <p:cSld name="7_Basic Slide">
    <p:spTree>
      <p:nvGrpSpPr>
        <p:cNvPr id="1270" name="Shape 1270"/>
        <p:cNvGrpSpPr/>
        <p:nvPr/>
      </p:nvGrpSpPr>
      <p:grpSpPr>
        <a:xfrm>
          <a:off x="0" y="0"/>
          <a:ext cx="0" cy="0"/>
          <a:chOff x="0" y="0"/>
          <a:chExt cx="0" cy="0"/>
        </a:xfrm>
      </p:grpSpPr>
      <p:sp>
        <p:nvSpPr>
          <p:cNvPr id="1271" name="Google Shape;1271;p182"/>
          <p:cNvSpPr txBox="1"/>
          <p:nvPr>
            <p:ph type="ctrTitle"/>
          </p:nvPr>
        </p:nvSpPr>
        <p:spPr>
          <a:xfrm>
            <a:off x="360000" y="338447"/>
            <a:ext cx="11484000" cy="677108"/>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4400"/>
              <a:buFont typeface="Barlow Medium"/>
              <a:buNone/>
              <a:defRPr sz="44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72" name="Google Shape;1272;p182"/>
          <p:cNvSpPr/>
          <p:nvPr/>
        </p:nvSpPr>
        <p:spPr>
          <a:xfrm>
            <a:off x="436198" y="16028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73" name="Google Shape;1273;p182"/>
          <p:cNvSpPr txBox="1"/>
          <p:nvPr>
            <p:ph idx="1" type="subTitle"/>
          </p:nvPr>
        </p:nvSpPr>
        <p:spPr>
          <a:xfrm>
            <a:off x="285135" y="968584"/>
            <a:ext cx="11558865" cy="58477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3200"/>
              <a:buNone/>
              <a:defRPr b="1" sz="32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asic Slide" type="titleOnly">
  <p:cSld name="TITLE_ONLY">
    <p:spTree>
      <p:nvGrpSpPr>
        <p:cNvPr id="1274" name="Shape 1274"/>
        <p:cNvGrpSpPr/>
        <p:nvPr/>
      </p:nvGrpSpPr>
      <p:grpSpPr>
        <a:xfrm>
          <a:off x="0" y="0"/>
          <a:ext cx="0" cy="0"/>
          <a:chOff x="0" y="0"/>
          <a:chExt cx="0" cy="0"/>
        </a:xfrm>
      </p:grpSpPr>
      <p:sp>
        <p:nvSpPr>
          <p:cNvPr id="1275" name="Google Shape;1275;p18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asic Slide">
  <p:cSld name="9_Basic Slide">
    <p:spTree>
      <p:nvGrpSpPr>
        <p:cNvPr id="1276" name="Shape 1276"/>
        <p:cNvGrpSpPr/>
        <p:nvPr/>
      </p:nvGrpSpPr>
      <p:grpSpPr>
        <a:xfrm>
          <a:off x="0" y="0"/>
          <a:ext cx="0" cy="0"/>
          <a:chOff x="0" y="0"/>
          <a:chExt cx="0" cy="0"/>
        </a:xfrm>
      </p:grpSpPr>
      <p:sp>
        <p:nvSpPr>
          <p:cNvPr id="1277" name="Google Shape;1277;p18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278" name="Google Shape;1278;p184"/>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Content">
  <p:cSld name="2 Column Content">
    <p:spTree>
      <p:nvGrpSpPr>
        <p:cNvPr id="1279" name="Shape 1279"/>
        <p:cNvGrpSpPr/>
        <p:nvPr/>
      </p:nvGrpSpPr>
      <p:grpSpPr>
        <a:xfrm>
          <a:off x="0" y="0"/>
          <a:ext cx="0" cy="0"/>
          <a:chOff x="0" y="0"/>
          <a:chExt cx="0" cy="0"/>
        </a:xfrm>
      </p:grpSpPr>
      <p:sp>
        <p:nvSpPr>
          <p:cNvPr id="1280" name="Google Shape;1280;p185"/>
          <p:cNvSpPr/>
          <p:nvPr/>
        </p:nvSpPr>
        <p:spPr>
          <a:xfrm>
            <a:off x="609600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81" name="Google Shape;1281;p185"/>
          <p:cNvSpPr/>
          <p:nvPr/>
        </p:nvSpPr>
        <p:spPr>
          <a:xfrm rot="10800000">
            <a:off x="0" y="1802014"/>
            <a:ext cx="6135276" cy="99461"/>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282" name="Google Shape;1282;p185"/>
          <p:cNvSpPr/>
          <p:nvPr/>
        </p:nvSpPr>
        <p:spPr>
          <a:xfrm>
            <a:off x="6107220" y="1802014"/>
            <a:ext cx="6135276" cy="99461"/>
          </a:xfrm>
          <a:prstGeom prst="rect">
            <a:avLst/>
          </a:prstGeom>
          <a:gradFill>
            <a:gsLst>
              <a:gs pos="0">
                <a:schemeClr val="accent1"/>
              </a:gs>
              <a:gs pos="99000">
                <a:schemeClr val="lt1"/>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283" name="Google Shape;1283;p185"/>
          <p:cNvSpPr txBox="1"/>
          <p:nvPr>
            <p:ph idx="1" type="body"/>
          </p:nvPr>
        </p:nvSpPr>
        <p:spPr>
          <a:xfrm>
            <a:off x="1" y="648455"/>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2800"/>
              <a:buNone/>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4" name="Google Shape;1284;p185"/>
          <p:cNvSpPr txBox="1"/>
          <p:nvPr>
            <p:ph idx="2" type="body"/>
          </p:nvPr>
        </p:nvSpPr>
        <p:spPr>
          <a:xfrm>
            <a:off x="6095998" y="643885"/>
            <a:ext cx="6095998"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2"/>
              </a:buClr>
              <a:buSzPts val="2800"/>
              <a:buNone/>
              <a:defRPr b="1">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5" name="Google Shape;1285;p185"/>
          <p:cNvSpPr txBox="1"/>
          <p:nvPr>
            <p:ph idx="3" type="body"/>
          </p:nvPr>
        </p:nvSpPr>
        <p:spPr>
          <a:xfrm>
            <a:off x="0" y="1264891"/>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400"/>
              <a:buNone/>
              <a:defRPr b="0" sz="2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6" name="Google Shape;1286;p185"/>
          <p:cNvSpPr txBox="1"/>
          <p:nvPr>
            <p:ph idx="4" type="body"/>
          </p:nvPr>
        </p:nvSpPr>
        <p:spPr>
          <a:xfrm>
            <a:off x="393604" y="2383583"/>
            <a:ext cx="5308793" cy="592137"/>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Font typeface="Arial"/>
              <a:buChar char="•"/>
              <a:defRPr b="0" sz="2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7" name="Google Shape;1287;p185"/>
          <p:cNvSpPr txBox="1"/>
          <p:nvPr>
            <p:ph idx="5" type="body"/>
          </p:nvPr>
        </p:nvSpPr>
        <p:spPr>
          <a:xfrm>
            <a:off x="6489600" y="2383582"/>
            <a:ext cx="5308793" cy="592137"/>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lt1"/>
              </a:buClr>
              <a:buSzPts val="2400"/>
              <a:buFont typeface="Arial"/>
              <a:buChar char="•"/>
              <a:defRPr b="0" sz="2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vider Slide">
  <p:cSld name="2_Divider Slide">
    <p:spTree>
      <p:nvGrpSpPr>
        <p:cNvPr id="99" name="Shape 99"/>
        <p:cNvGrpSpPr/>
        <p:nvPr/>
      </p:nvGrpSpPr>
      <p:grpSpPr>
        <a:xfrm>
          <a:off x="0" y="0"/>
          <a:ext cx="0" cy="0"/>
          <a:chOff x="0" y="0"/>
          <a:chExt cx="0" cy="0"/>
        </a:xfrm>
      </p:grpSpPr>
      <p:sp>
        <p:nvSpPr>
          <p:cNvPr id="100" name="Google Shape;100;p55"/>
          <p:cNvSpPr/>
          <p:nvPr/>
        </p:nvSpPr>
        <p:spPr>
          <a:xfrm>
            <a:off x="12000" y="4445"/>
            <a:ext cx="12192000" cy="685355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1" name="Google Shape;101;p55"/>
          <p:cNvSpPr/>
          <p:nvPr/>
        </p:nvSpPr>
        <p:spPr>
          <a:xfrm>
            <a:off x="12000" y="0"/>
            <a:ext cx="4377301" cy="6858000"/>
          </a:xfrm>
          <a:custGeom>
            <a:rect b="b" l="l" r="r" t="t"/>
            <a:pathLst>
              <a:path extrusionOk="0" h="6886776" w="4415589">
                <a:moveTo>
                  <a:pt x="0" y="1579486"/>
                </a:moveTo>
                <a:lnTo>
                  <a:pt x="0" y="6886776"/>
                </a:lnTo>
                <a:lnTo>
                  <a:pt x="4415589" y="0"/>
                </a:lnTo>
                <a:lnTo>
                  <a:pt x="1479884" y="1395663"/>
                </a:lnTo>
                <a:lnTo>
                  <a:pt x="974558" y="3441031"/>
                </a:lnTo>
                <a:lnTo>
                  <a:pt x="0" y="1579486"/>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2" name="Google Shape;102;p55"/>
          <p:cNvSpPr txBox="1"/>
          <p:nvPr>
            <p:ph type="ctrTitle"/>
          </p:nvPr>
        </p:nvSpPr>
        <p:spPr>
          <a:xfrm>
            <a:off x="3582991" y="2738704"/>
            <a:ext cx="757268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BF2026"/>
              </a:buClr>
              <a:buSzPts val="3200"/>
              <a:buFont typeface="Barlow Medium"/>
              <a:buNone/>
              <a:defRPr sz="3200">
                <a:solidFill>
                  <a:srgbClr val="BF20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 name="Google Shape;103;p55"/>
          <p:cNvSpPr txBox="1"/>
          <p:nvPr>
            <p:ph idx="1" type="subTitle"/>
          </p:nvPr>
        </p:nvSpPr>
        <p:spPr>
          <a:xfrm>
            <a:off x="3582991" y="3897147"/>
            <a:ext cx="7572689" cy="371127"/>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rgbClr val="BF2026"/>
              </a:buClr>
              <a:buSzPts val="2000"/>
              <a:buFont typeface="Arial"/>
              <a:buNone/>
              <a:defRPr sz="2000">
                <a:solidFill>
                  <a:srgbClr val="BF2026"/>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meline/Roadmap">
  <p:cSld name="1_Timeline/Roadmap">
    <p:spTree>
      <p:nvGrpSpPr>
        <p:cNvPr id="1288" name="Shape 1288"/>
        <p:cNvGrpSpPr/>
        <p:nvPr/>
      </p:nvGrpSpPr>
      <p:grpSpPr>
        <a:xfrm>
          <a:off x="0" y="0"/>
          <a:ext cx="0" cy="0"/>
          <a:chOff x="0" y="0"/>
          <a:chExt cx="0" cy="0"/>
        </a:xfrm>
      </p:grpSpPr>
      <p:sp>
        <p:nvSpPr>
          <p:cNvPr id="1289" name="Google Shape;1289;p186"/>
          <p:cNvSpPr/>
          <p:nvPr>
            <p:ph idx="2" type="pic"/>
          </p:nvPr>
        </p:nvSpPr>
        <p:spPr>
          <a:xfrm>
            <a:off x="0" y="-7067"/>
            <a:ext cx="12192000" cy="3743325"/>
          </a:xfrm>
          <a:prstGeom prst="rect">
            <a:avLst/>
          </a:prstGeom>
          <a:noFill/>
          <a:ln>
            <a:noFill/>
          </a:ln>
        </p:spPr>
      </p:sp>
      <p:sp>
        <p:nvSpPr>
          <p:cNvPr id="1290" name="Google Shape;1290;p186"/>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91" name="Google Shape;1291;p186"/>
          <p:cNvSpPr/>
          <p:nvPr/>
        </p:nvSpPr>
        <p:spPr>
          <a:xfrm>
            <a:off x="4827986"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92" name="Google Shape;1292;p186"/>
          <p:cNvSpPr/>
          <p:nvPr/>
        </p:nvSpPr>
        <p:spPr>
          <a:xfrm>
            <a:off x="9730911" y="3914586"/>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93" name="Google Shape;1293;p186"/>
          <p:cNvSpPr/>
          <p:nvPr/>
        </p:nvSpPr>
        <p:spPr>
          <a:xfrm>
            <a:off x="1215720"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94" name="Google Shape;1294;p186"/>
          <p:cNvSpPr/>
          <p:nvPr/>
        </p:nvSpPr>
        <p:spPr>
          <a:xfrm>
            <a:off x="1997998"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95" name="Google Shape;1295;p186"/>
          <p:cNvSpPr/>
          <p:nvPr/>
        </p:nvSpPr>
        <p:spPr>
          <a:xfrm rot="3274323">
            <a:off x="9071202" y="304296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96" name="Google Shape;1296;p186"/>
          <p:cNvSpPr/>
          <p:nvPr/>
        </p:nvSpPr>
        <p:spPr>
          <a:xfrm rot="3274323">
            <a:off x="3381605"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97" name="Google Shape;1297;p186"/>
          <p:cNvSpPr/>
          <p:nvPr/>
        </p:nvSpPr>
        <p:spPr>
          <a:xfrm>
            <a:off x="764465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98" name="Google Shape;1298;p186"/>
          <p:cNvSpPr/>
          <p:nvPr/>
        </p:nvSpPr>
        <p:spPr>
          <a:xfrm rot="3274323">
            <a:off x="6217238"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99" name="Google Shape;1299;p186"/>
          <p:cNvSpPr/>
          <p:nvPr/>
        </p:nvSpPr>
        <p:spPr>
          <a:xfrm rot="10800000">
            <a:off x="26344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300" name="Google Shape;1300;p186"/>
          <p:cNvGraphicFramePr/>
          <p:nvPr/>
        </p:nvGraphicFramePr>
        <p:xfrm>
          <a:off x="2128110" y="2485373"/>
          <a:ext cx="2283579" cy="1522386"/>
        </p:xfrm>
        <a:graphic>
          <a:graphicData uri="http://schemas.openxmlformats.org/drawingml/2006/chart">
            <c:chart r:id="rId2"/>
          </a:graphicData>
        </a:graphic>
      </p:graphicFrame>
      <p:sp>
        <p:nvSpPr>
          <p:cNvPr id="1301" name="Google Shape;1301;p186"/>
          <p:cNvSpPr/>
          <p:nvPr/>
        </p:nvSpPr>
        <p:spPr>
          <a:xfrm rot="-2700000">
            <a:off x="2818299"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02" name="Google Shape;1302;p186"/>
          <p:cNvSpPr/>
          <p:nvPr/>
        </p:nvSpPr>
        <p:spPr>
          <a:xfrm rot="10800000">
            <a:off x="54697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303" name="Google Shape;1303;p186"/>
          <p:cNvGraphicFramePr/>
          <p:nvPr/>
        </p:nvGraphicFramePr>
        <p:xfrm>
          <a:off x="4956596" y="2485373"/>
          <a:ext cx="2283579" cy="1522386"/>
        </p:xfrm>
        <a:graphic>
          <a:graphicData uri="http://schemas.openxmlformats.org/drawingml/2006/chart">
            <c:chart r:id="rId3"/>
          </a:graphicData>
        </a:graphic>
      </p:graphicFrame>
      <p:sp>
        <p:nvSpPr>
          <p:cNvPr id="1304" name="Google Shape;1304;p186"/>
          <p:cNvSpPr/>
          <p:nvPr/>
        </p:nvSpPr>
        <p:spPr>
          <a:xfrm>
            <a:off x="5646785"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05" name="Google Shape;1305;p186"/>
          <p:cNvSpPr/>
          <p:nvPr/>
        </p:nvSpPr>
        <p:spPr>
          <a:xfrm rot="10800000">
            <a:off x="8283983"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306" name="Google Shape;1306;p186"/>
          <p:cNvGraphicFramePr/>
          <p:nvPr/>
        </p:nvGraphicFramePr>
        <p:xfrm>
          <a:off x="7771209" y="2472275"/>
          <a:ext cx="2283579" cy="1522386"/>
        </p:xfrm>
        <a:graphic>
          <a:graphicData uri="http://schemas.openxmlformats.org/drawingml/2006/chart">
            <c:chart r:id="rId4"/>
          </a:graphicData>
        </a:graphic>
      </p:graphicFrame>
      <p:sp>
        <p:nvSpPr>
          <p:cNvPr id="1307" name="Google Shape;1307;p186"/>
          <p:cNvSpPr/>
          <p:nvPr/>
        </p:nvSpPr>
        <p:spPr>
          <a:xfrm rot="-2700000">
            <a:off x="8461398" y="2781868"/>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08" name="Google Shape;1308;p186"/>
          <p:cNvSpPr/>
          <p:nvPr/>
        </p:nvSpPr>
        <p:spPr>
          <a:xfrm>
            <a:off x="4043931"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09" name="Google Shape;1309;p186"/>
          <p:cNvSpPr/>
          <p:nvPr/>
        </p:nvSpPr>
        <p:spPr>
          <a:xfrm>
            <a:off x="6881131"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10" name="Google Shape;1310;p186"/>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1" name="Google Shape;1311;p186"/>
          <p:cNvSpPr txBox="1"/>
          <p:nvPr>
            <p:ph idx="3" type="body"/>
          </p:nvPr>
        </p:nvSpPr>
        <p:spPr>
          <a:xfrm>
            <a:off x="2923085"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2" name="Google Shape;1312;p186"/>
          <p:cNvSpPr txBox="1"/>
          <p:nvPr>
            <p:ph idx="4" type="body"/>
          </p:nvPr>
        </p:nvSpPr>
        <p:spPr>
          <a:xfrm>
            <a:off x="5763422"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3" name="Google Shape;1313;p186"/>
          <p:cNvSpPr txBox="1"/>
          <p:nvPr>
            <p:ph idx="5" type="body"/>
          </p:nvPr>
        </p:nvSpPr>
        <p:spPr>
          <a:xfrm>
            <a:off x="8573401" y="2925318"/>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4" name="Google Shape;1314;p186"/>
          <p:cNvSpPr txBox="1"/>
          <p:nvPr>
            <p:ph idx="6" type="body"/>
          </p:nvPr>
        </p:nvSpPr>
        <p:spPr>
          <a:xfrm>
            <a:off x="1222654"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5" name="Google Shape;1315;p186"/>
          <p:cNvSpPr txBox="1"/>
          <p:nvPr>
            <p:ph idx="7" type="body"/>
          </p:nvPr>
        </p:nvSpPr>
        <p:spPr>
          <a:xfrm>
            <a:off x="2642160"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6" name="Google Shape;1316;p186"/>
          <p:cNvSpPr txBox="1"/>
          <p:nvPr>
            <p:ph idx="8" type="body"/>
          </p:nvPr>
        </p:nvSpPr>
        <p:spPr>
          <a:xfrm>
            <a:off x="547902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7" name="Google Shape;1317;p186"/>
          <p:cNvSpPr txBox="1"/>
          <p:nvPr>
            <p:ph idx="9" type="body"/>
          </p:nvPr>
        </p:nvSpPr>
        <p:spPr>
          <a:xfrm>
            <a:off x="8299152" y="1716711"/>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8" name="Google Shape;1318;p186"/>
          <p:cNvSpPr txBox="1"/>
          <p:nvPr>
            <p:ph idx="13" type="body"/>
          </p:nvPr>
        </p:nvSpPr>
        <p:spPr>
          <a:xfrm>
            <a:off x="405156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9" name="Google Shape;1319;p186"/>
          <p:cNvSpPr txBox="1"/>
          <p:nvPr>
            <p:ph idx="14" type="body"/>
          </p:nvPr>
        </p:nvSpPr>
        <p:spPr>
          <a:xfrm>
            <a:off x="6901341"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0" name="Google Shape;1320;p186"/>
          <p:cNvSpPr txBox="1"/>
          <p:nvPr>
            <p:ph idx="15" type="body"/>
          </p:nvPr>
        </p:nvSpPr>
        <p:spPr>
          <a:xfrm>
            <a:off x="974490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321" name="Google Shape;1321;p186"/>
          <p:cNvGraphicFramePr/>
          <p:nvPr/>
        </p:nvGraphicFramePr>
        <p:xfrm>
          <a:off x="696554" y="3246336"/>
          <a:ext cx="2283579" cy="1522386"/>
        </p:xfrm>
        <a:graphic>
          <a:graphicData uri="http://schemas.openxmlformats.org/drawingml/2006/chart">
            <c:chart r:id="rId5"/>
          </a:graphicData>
        </a:graphic>
      </p:graphicFrame>
      <p:sp>
        <p:nvSpPr>
          <p:cNvPr id="1322" name="Google Shape;1322;p186"/>
          <p:cNvSpPr/>
          <p:nvPr/>
        </p:nvSpPr>
        <p:spPr>
          <a:xfrm>
            <a:off x="1402124"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23" name="Google Shape;1323;p186"/>
          <p:cNvSpPr txBox="1"/>
          <p:nvPr>
            <p:ph idx="16" type="body"/>
          </p:nvPr>
        </p:nvSpPr>
        <p:spPr>
          <a:xfrm>
            <a:off x="1510366"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324" name="Google Shape;1324;p186"/>
          <p:cNvGraphicFramePr/>
          <p:nvPr/>
        </p:nvGraphicFramePr>
        <p:xfrm>
          <a:off x="3527104" y="3184215"/>
          <a:ext cx="2283579" cy="1522386"/>
        </p:xfrm>
        <a:graphic>
          <a:graphicData uri="http://schemas.openxmlformats.org/drawingml/2006/chart">
            <c:chart r:id="rId6"/>
          </a:graphicData>
        </a:graphic>
      </p:graphicFrame>
      <p:sp>
        <p:nvSpPr>
          <p:cNvPr id="1325" name="Google Shape;1325;p186"/>
          <p:cNvSpPr/>
          <p:nvPr/>
        </p:nvSpPr>
        <p:spPr>
          <a:xfrm>
            <a:off x="4232674"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26" name="Google Shape;1326;p186"/>
          <p:cNvSpPr txBox="1"/>
          <p:nvPr>
            <p:ph idx="17" type="body"/>
          </p:nvPr>
        </p:nvSpPr>
        <p:spPr>
          <a:xfrm>
            <a:off x="4333930"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327" name="Google Shape;1327;p186"/>
          <p:cNvGraphicFramePr/>
          <p:nvPr/>
        </p:nvGraphicFramePr>
        <p:xfrm>
          <a:off x="6373338" y="3195523"/>
          <a:ext cx="2283579" cy="1522386"/>
        </p:xfrm>
        <a:graphic>
          <a:graphicData uri="http://schemas.openxmlformats.org/drawingml/2006/chart">
            <c:chart r:id="rId7"/>
          </a:graphicData>
        </a:graphic>
      </p:graphicFrame>
      <p:sp>
        <p:nvSpPr>
          <p:cNvPr id="1328" name="Google Shape;1328;p186"/>
          <p:cNvSpPr/>
          <p:nvPr/>
        </p:nvSpPr>
        <p:spPr>
          <a:xfrm rot="2700000">
            <a:off x="7063527"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29" name="Google Shape;1329;p186"/>
          <p:cNvSpPr txBox="1"/>
          <p:nvPr>
            <p:ph idx="18" type="body"/>
          </p:nvPr>
        </p:nvSpPr>
        <p:spPr>
          <a:xfrm>
            <a:off x="7173307"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330" name="Google Shape;1330;p186"/>
          <p:cNvGraphicFramePr/>
          <p:nvPr/>
        </p:nvGraphicFramePr>
        <p:xfrm>
          <a:off x="9222809" y="3173171"/>
          <a:ext cx="2283579" cy="1522386"/>
        </p:xfrm>
        <a:graphic>
          <a:graphicData uri="http://schemas.openxmlformats.org/drawingml/2006/chart">
            <c:chart r:id="rId8"/>
          </a:graphicData>
        </a:graphic>
      </p:graphicFrame>
      <p:sp>
        <p:nvSpPr>
          <p:cNvPr id="1331" name="Google Shape;1331;p186"/>
          <p:cNvSpPr/>
          <p:nvPr/>
        </p:nvSpPr>
        <p:spPr>
          <a:xfrm rot="2700000">
            <a:off x="9912998" y="3482764"/>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32" name="Google Shape;1332;p186"/>
          <p:cNvSpPr txBox="1"/>
          <p:nvPr>
            <p:ph idx="19" type="body"/>
          </p:nvPr>
        </p:nvSpPr>
        <p:spPr>
          <a:xfrm>
            <a:off x="10033836" y="361844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meline/Roadmap">
  <p:cSld name="2_Timeline/Roadmap">
    <p:spTree>
      <p:nvGrpSpPr>
        <p:cNvPr id="1333" name="Shape 1333"/>
        <p:cNvGrpSpPr/>
        <p:nvPr/>
      </p:nvGrpSpPr>
      <p:grpSpPr>
        <a:xfrm>
          <a:off x="0" y="0"/>
          <a:ext cx="0" cy="0"/>
          <a:chOff x="0" y="0"/>
          <a:chExt cx="0" cy="0"/>
        </a:xfrm>
      </p:grpSpPr>
      <p:sp>
        <p:nvSpPr>
          <p:cNvPr id="1334" name="Google Shape;1334;p187"/>
          <p:cNvSpPr/>
          <p:nvPr>
            <p:ph idx="2" type="pic"/>
          </p:nvPr>
        </p:nvSpPr>
        <p:spPr>
          <a:xfrm>
            <a:off x="0" y="-7067"/>
            <a:ext cx="12192000" cy="3743325"/>
          </a:xfrm>
          <a:prstGeom prst="rect">
            <a:avLst/>
          </a:prstGeom>
          <a:noFill/>
          <a:ln>
            <a:noFill/>
          </a:ln>
        </p:spPr>
      </p:sp>
      <p:sp>
        <p:nvSpPr>
          <p:cNvPr id="1335" name="Google Shape;1335;p187"/>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36" name="Google Shape;1336;p187"/>
          <p:cNvSpPr/>
          <p:nvPr/>
        </p:nvSpPr>
        <p:spPr>
          <a:xfrm>
            <a:off x="620931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37" name="Google Shape;1337;p187"/>
          <p:cNvSpPr/>
          <p:nvPr/>
        </p:nvSpPr>
        <p:spPr>
          <a:xfrm>
            <a:off x="2597051"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38" name="Google Shape;1338;p187"/>
          <p:cNvSpPr/>
          <p:nvPr/>
        </p:nvSpPr>
        <p:spPr>
          <a:xfrm>
            <a:off x="3379329"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39" name="Google Shape;1339;p187"/>
          <p:cNvSpPr/>
          <p:nvPr/>
        </p:nvSpPr>
        <p:spPr>
          <a:xfrm rot="3274323">
            <a:off x="4762936"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40" name="Google Shape;1340;p187"/>
          <p:cNvSpPr/>
          <p:nvPr/>
        </p:nvSpPr>
        <p:spPr>
          <a:xfrm rot="3274323">
            <a:off x="7598569"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41" name="Google Shape;1341;p187"/>
          <p:cNvSpPr/>
          <p:nvPr/>
        </p:nvSpPr>
        <p:spPr>
          <a:xfrm rot="10800000">
            <a:off x="40157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342" name="Google Shape;1342;p187"/>
          <p:cNvGraphicFramePr/>
          <p:nvPr/>
        </p:nvGraphicFramePr>
        <p:xfrm>
          <a:off x="3509441" y="2485373"/>
          <a:ext cx="2283579" cy="1522386"/>
        </p:xfrm>
        <a:graphic>
          <a:graphicData uri="http://schemas.openxmlformats.org/drawingml/2006/chart">
            <c:chart r:id="rId2"/>
          </a:graphicData>
        </a:graphic>
      </p:graphicFrame>
      <p:sp>
        <p:nvSpPr>
          <p:cNvPr id="1343" name="Google Shape;1343;p187"/>
          <p:cNvSpPr/>
          <p:nvPr/>
        </p:nvSpPr>
        <p:spPr>
          <a:xfrm rot="-2700000">
            <a:off x="4199630"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44" name="Google Shape;1344;p187"/>
          <p:cNvSpPr/>
          <p:nvPr/>
        </p:nvSpPr>
        <p:spPr>
          <a:xfrm rot="10800000">
            <a:off x="68510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345" name="Google Shape;1345;p187"/>
          <p:cNvGraphicFramePr/>
          <p:nvPr/>
        </p:nvGraphicFramePr>
        <p:xfrm>
          <a:off x="6337927" y="2485373"/>
          <a:ext cx="2283579" cy="1522386"/>
        </p:xfrm>
        <a:graphic>
          <a:graphicData uri="http://schemas.openxmlformats.org/drawingml/2006/chart">
            <c:chart r:id="rId3"/>
          </a:graphicData>
        </a:graphic>
      </p:graphicFrame>
      <p:sp>
        <p:nvSpPr>
          <p:cNvPr id="1346" name="Google Shape;1346;p187"/>
          <p:cNvSpPr/>
          <p:nvPr/>
        </p:nvSpPr>
        <p:spPr>
          <a:xfrm>
            <a:off x="7028116"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47" name="Google Shape;1347;p187"/>
          <p:cNvSpPr/>
          <p:nvPr/>
        </p:nvSpPr>
        <p:spPr>
          <a:xfrm>
            <a:off x="5425262"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48" name="Google Shape;1348;p187"/>
          <p:cNvSpPr/>
          <p:nvPr/>
        </p:nvSpPr>
        <p:spPr>
          <a:xfrm>
            <a:off x="8262462"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49" name="Google Shape;1349;p187"/>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0" name="Google Shape;1350;p187"/>
          <p:cNvSpPr txBox="1"/>
          <p:nvPr>
            <p:ph idx="3" type="body"/>
          </p:nvPr>
        </p:nvSpPr>
        <p:spPr>
          <a:xfrm>
            <a:off x="4304416"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1" name="Google Shape;1351;p187"/>
          <p:cNvSpPr txBox="1"/>
          <p:nvPr>
            <p:ph idx="4" type="body"/>
          </p:nvPr>
        </p:nvSpPr>
        <p:spPr>
          <a:xfrm>
            <a:off x="7144753"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2" name="Google Shape;1352;p187"/>
          <p:cNvSpPr txBox="1"/>
          <p:nvPr>
            <p:ph idx="5" type="body"/>
          </p:nvPr>
        </p:nvSpPr>
        <p:spPr>
          <a:xfrm>
            <a:off x="2603985"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3" name="Google Shape;1353;p187"/>
          <p:cNvSpPr txBox="1"/>
          <p:nvPr>
            <p:ph idx="6" type="body"/>
          </p:nvPr>
        </p:nvSpPr>
        <p:spPr>
          <a:xfrm>
            <a:off x="402349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4" name="Google Shape;1354;p187"/>
          <p:cNvSpPr txBox="1"/>
          <p:nvPr>
            <p:ph idx="7" type="body"/>
          </p:nvPr>
        </p:nvSpPr>
        <p:spPr>
          <a:xfrm>
            <a:off x="6860352"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5" name="Google Shape;1355;p187"/>
          <p:cNvSpPr txBox="1"/>
          <p:nvPr>
            <p:ph idx="8" type="body"/>
          </p:nvPr>
        </p:nvSpPr>
        <p:spPr>
          <a:xfrm>
            <a:off x="543289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6" name="Google Shape;1356;p187"/>
          <p:cNvSpPr txBox="1"/>
          <p:nvPr>
            <p:ph idx="9" type="body"/>
          </p:nvPr>
        </p:nvSpPr>
        <p:spPr>
          <a:xfrm>
            <a:off x="828267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357" name="Google Shape;1357;p187"/>
          <p:cNvGraphicFramePr/>
          <p:nvPr/>
        </p:nvGraphicFramePr>
        <p:xfrm>
          <a:off x="2077885" y="3246336"/>
          <a:ext cx="2283579" cy="1522386"/>
        </p:xfrm>
        <a:graphic>
          <a:graphicData uri="http://schemas.openxmlformats.org/drawingml/2006/chart">
            <c:chart r:id="rId4"/>
          </a:graphicData>
        </a:graphic>
      </p:graphicFrame>
      <p:sp>
        <p:nvSpPr>
          <p:cNvPr id="1358" name="Google Shape;1358;p187"/>
          <p:cNvSpPr/>
          <p:nvPr/>
        </p:nvSpPr>
        <p:spPr>
          <a:xfrm>
            <a:off x="2783455"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59" name="Google Shape;1359;p187"/>
          <p:cNvSpPr txBox="1"/>
          <p:nvPr>
            <p:ph idx="13" type="body"/>
          </p:nvPr>
        </p:nvSpPr>
        <p:spPr>
          <a:xfrm>
            <a:off x="2891697"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360" name="Google Shape;1360;p187"/>
          <p:cNvGraphicFramePr/>
          <p:nvPr/>
        </p:nvGraphicFramePr>
        <p:xfrm>
          <a:off x="4908435" y="3184215"/>
          <a:ext cx="2283579" cy="1522386"/>
        </p:xfrm>
        <a:graphic>
          <a:graphicData uri="http://schemas.openxmlformats.org/drawingml/2006/chart">
            <c:chart r:id="rId5"/>
          </a:graphicData>
        </a:graphic>
      </p:graphicFrame>
      <p:sp>
        <p:nvSpPr>
          <p:cNvPr id="1361" name="Google Shape;1361;p187"/>
          <p:cNvSpPr/>
          <p:nvPr/>
        </p:nvSpPr>
        <p:spPr>
          <a:xfrm>
            <a:off x="5614005"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62" name="Google Shape;1362;p187"/>
          <p:cNvSpPr txBox="1"/>
          <p:nvPr>
            <p:ph idx="14" type="body"/>
          </p:nvPr>
        </p:nvSpPr>
        <p:spPr>
          <a:xfrm>
            <a:off x="5715261"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363" name="Google Shape;1363;p187"/>
          <p:cNvGraphicFramePr/>
          <p:nvPr/>
        </p:nvGraphicFramePr>
        <p:xfrm>
          <a:off x="7754669" y="3195523"/>
          <a:ext cx="2283579" cy="1522386"/>
        </p:xfrm>
        <a:graphic>
          <a:graphicData uri="http://schemas.openxmlformats.org/drawingml/2006/chart">
            <c:chart r:id="rId6"/>
          </a:graphicData>
        </a:graphic>
      </p:graphicFrame>
      <p:sp>
        <p:nvSpPr>
          <p:cNvPr id="1364" name="Google Shape;1364;p187"/>
          <p:cNvSpPr/>
          <p:nvPr/>
        </p:nvSpPr>
        <p:spPr>
          <a:xfrm rot="2700000">
            <a:off x="8444858"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65" name="Google Shape;1365;p187"/>
          <p:cNvSpPr txBox="1"/>
          <p:nvPr>
            <p:ph idx="15" type="body"/>
          </p:nvPr>
        </p:nvSpPr>
        <p:spPr>
          <a:xfrm>
            <a:off x="8554638"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meline/Roadmap">
  <p:cSld name="3_Timeline/Roadmap">
    <p:spTree>
      <p:nvGrpSpPr>
        <p:cNvPr id="1366" name="Shape 1366"/>
        <p:cNvGrpSpPr/>
        <p:nvPr/>
      </p:nvGrpSpPr>
      <p:grpSpPr>
        <a:xfrm>
          <a:off x="0" y="0"/>
          <a:ext cx="0" cy="0"/>
          <a:chOff x="0" y="0"/>
          <a:chExt cx="0" cy="0"/>
        </a:xfrm>
      </p:grpSpPr>
      <p:sp>
        <p:nvSpPr>
          <p:cNvPr id="1367" name="Google Shape;1367;p188"/>
          <p:cNvSpPr/>
          <p:nvPr/>
        </p:nvSpPr>
        <p:spPr>
          <a:xfrm>
            <a:off x="1476274" y="3105945"/>
            <a:ext cx="9254659" cy="882072"/>
          </a:xfrm>
          <a:prstGeom prst="rect">
            <a:avLst/>
          </a:prstGeom>
          <a:gradFill>
            <a:gsLst>
              <a:gs pos="0">
                <a:schemeClr val="accent1"/>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368" name="Google Shape;1368;p188"/>
          <p:cNvCxnSpPr/>
          <p:nvPr/>
        </p:nvCxnSpPr>
        <p:spPr>
          <a:xfrm>
            <a:off x="1053266" y="3546981"/>
            <a:ext cx="9677667" cy="0"/>
          </a:xfrm>
          <a:prstGeom prst="straightConnector1">
            <a:avLst/>
          </a:prstGeom>
          <a:noFill/>
          <a:ln cap="flat" cmpd="sng" w="19050">
            <a:solidFill>
              <a:schemeClr val="lt1"/>
            </a:solidFill>
            <a:prstDash val="solid"/>
            <a:miter lim="800000"/>
            <a:headEnd len="sm" w="sm" type="none"/>
            <a:tailEnd len="sm" w="sm" type="none"/>
          </a:ln>
        </p:spPr>
      </p:cxnSp>
      <p:sp>
        <p:nvSpPr>
          <p:cNvPr id="1369" name="Google Shape;1369;p188"/>
          <p:cNvSpPr/>
          <p:nvPr>
            <p:ph idx="1" type="body"/>
          </p:nvPr>
        </p:nvSpPr>
        <p:spPr>
          <a:xfrm>
            <a:off x="5762614"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0" name="Google Shape;1370;p188"/>
          <p:cNvSpPr/>
          <p:nvPr>
            <p:ph idx="2" type="body"/>
          </p:nvPr>
        </p:nvSpPr>
        <p:spPr>
          <a:xfrm>
            <a:off x="7258010"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1" name="Google Shape;1371;p188"/>
          <p:cNvSpPr/>
          <p:nvPr>
            <p:ph idx="3" type="body"/>
          </p:nvPr>
        </p:nvSpPr>
        <p:spPr>
          <a:xfrm>
            <a:off x="8753406" y="320326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72" name="Google Shape;1372;p188"/>
          <p:cNvCxnSpPr>
            <a:endCxn id="1373" idx="0"/>
          </p:cNvCxnSpPr>
          <p:nvPr/>
        </p:nvCxnSpPr>
        <p:spPr>
          <a:xfrm flipH="1">
            <a:off x="3102197" y="32294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1374" name="Google Shape;1374;p188"/>
          <p:cNvSpPr/>
          <p:nvPr>
            <p:ph idx="4" type="body"/>
          </p:nvPr>
        </p:nvSpPr>
        <p:spPr>
          <a:xfrm>
            <a:off x="1035237" y="3105945"/>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5" name="Google Shape;1375;p188"/>
          <p:cNvSpPr/>
          <p:nvPr>
            <p:ph idx="5" type="body"/>
          </p:nvPr>
        </p:nvSpPr>
        <p:spPr>
          <a:xfrm>
            <a:off x="10248802" y="3112141"/>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6" name="Google Shape;1376;p188"/>
          <p:cNvSpPr/>
          <p:nvPr/>
        </p:nvSpPr>
        <p:spPr>
          <a:xfrm>
            <a:off x="3005626" y="45557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77" name="Google Shape;1377;p188"/>
          <p:cNvSpPr/>
          <p:nvPr/>
        </p:nvSpPr>
        <p:spPr>
          <a:xfrm>
            <a:off x="3006223" y="51889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73" name="Google Shape;1373;p188"/>
          <p:cNvSpPr/>
          <p:nvPr/>
        </p:nvSpPr>
        <p:spPr>
          <a:xfrm>
            <a:off x="3005626" y="58268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78" name="Google Shape;1378;p188"/>
          <p:cNvSpPr/>
          <p:nvPr>
            <p:ph idx="6" type="body"/>
          </p:nvPr>
        </p:nvSpPr>
        <p:spPr>
          <a:xfrm>
            <a:off x="2763972"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79" name="Google Shape;1379;p188"/>
          <p:cNvCxnSpPr/>
          <p:nvPr/>
        </p:nvCxnSpPr>
        <p:spPr>
          <a:xfrm flipH="1">
            <a:off x="459297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1380" name="Google Shape;1380;p188"/>
          <p:cNvSpPr/>
          <p:nvPr>
            <p:ph idx="7" type="body"/>
          </p:nvPr>
        </p:nvSpPr>
        <p:spPr>
          <a:xfrm>
            <a:off x="4263293"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1" name="Google Shape;1381;p188"/>
          <p:cNvSpPr txBox="1"/>
          <p:nvPr>
            <p:ph idx="8" type="body"/>
          </p:nvPr>
        </p:nvSpPr>
        <p:spPr>
          <a:xfrm>
            <a:off x="3248322" y="4052213"/>
            <a:ext cx="1992015" cy="31746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2" name="Google Shape;1382;p188"/>
          <p:cNvSpPr txBox="1"/>
          <p:nvPr>
            <p:ph idx="9" type="body"/>
          </p:nvPr>
        </p:nvSpPr>
        <p:spPr>
          <a:xfrm>
            <a:off x="3248321" y="44823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3" name="Google Shape;1383;p188"/>
          <p:cNvSpPr txBox="1"/>
          <p:nvPr>
            <p:ph idx="13" type="body"/>
          </p:nvPr>
        </p:nvSpPr>
        <p:spPr>
          <a:xfrm>
            <a:off x="3248321" y="51342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4" name="Google Shape;1384;p188"/>
          <p:cNvSpPr txBox="1"/>
          <p:nvPr>
            <p:ph idx="14" type="body"/>
          </p:nvPr>
        </p:nvSpPr>
        <p:spPr>
          <a:xfrm>
            <a:off x="3250236" y="57492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5" name="Google Shape;1385;p188"/>
          <p:cNvSpPr txBox="1"/>
          <p:nvPr>
            <p:ph type="title"/>
          </p:nvPr>
        </p:nvSpPr>
        <p:spPr>
          <a:xfrm>
            <a:off x="396663" y="471246"/>
            <a:ext cx="3663459" cy="179842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6" name="Google Shape;1386;p188"/>
          <p:cNvSpPr/>
          <p:nvPr/>
        </p:nvSpPr>
        <p:spPr>
          <a:xfrm>
            <a:off x="450454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87" name="Google Shape;1387;p188"/>
          <p:cNvSpPr/>
          <p:nvPr/>
        </p:nvSpPr>
        <p:spPr>
          <a:xfrm>
            <a:off x="450514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88" name="Google Shape;1388;p188"/>
          <p:cNvSpPr/>
          <p:nvPr/>
        </p:nvSpPr>
        <p:spPr>
          <a:xfrm>
            <a:off x="450454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89" name="Google Shape;1389;p188"/>
          <p:cNvSpPr txBox="1"/>
          <p:nvPr>
            <p:ph idx="15" type="body"/>
          </p:nvPr>
        </p:nvSpPr>
        <p:spPr>
          <a:xfrm>
            <a:off x="474724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0" name="Google Shape;1390;p188"/>
          <p:cNvSpPr txBox="1"/>
          <p:nvPr>
            <p:ph idx="16" type="body"/>
          </p:nvPr>
        </p:nvSpPr>
        <p:spPr>
          <a:xfrm>
            <a:off x="474724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1" name="Google Shape;1391;p188"/>
          <p:cNvSpPr txBox="1"/>
          <p:nvPr>
            <p:ph idx="17" type="body"/>
          </p:nvPr>
        </p:nvSpPr>
        <p:spPr>
          <a:xfrm>
            <a:off x="474915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2" name="Google Shape;1392;p188"/>
          <p:cNvSpPr txBox="1"/>
          <p:nvPr>
            <p:ph idx="18" type="body"/>
          </p:nvPr>
        </p:nvSpPr>
        <p:spPr>
          <a:xfrm>
            <a:off x="4747241" y="627073"/>
            <a:ext cx="1992015" cy="31746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393" name="Google Shape;1393;p188"/>
          <p:cNvCxnSpPr>
            <a:endCxn id="1394" idx="0"/>
          </p:cNvCxnSpPr>
          <p:nvPr/>
        </p:nvCxnSpPr>
        <p:spPr>
          <a:xfrm flipH="1">
            <a:off x="6067903" y="3229599"/>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1395" name="Google Shape;1395;p188"/>
          <p:cNvSpPr/>
          <p:nvPr/>
        </p:nvSpPr>
        <p:spPr>
          <a:xfrm>
            <a:off x="5971332" y="455595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96" name="Google Shape;1396;p188"/>
          <p:cNvSpPr/>
          <p:nvPr/>
        </p:nvSpPr>
        <p:spPr>
          <a:xfrm>
            <a:off x="5971929" y="518913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94" name="Google Shape;1394;p188"/>
          <p:cNvSpPr/>
          <p:nvPr/>
        </p:nvSpPr>
        <p:spPr>
          <a:xfrm>
            <a:off x="5971332" y="582699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397" name="Google Shape;1397;p188"/>
          <p:cNvSpPr txBox="1"/>
          <p:nvPr>
            <p:ph idx="19" type="body"/>
          </p:nvPr>
        </p:nvSpPr>
        <p:spPr>
          <a:xfrm>
            <a:off x="6214028" y="4052411"/>
            <a:ext cx="1992015" cy="31746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8" name="Google Shape;1398;p188"/>
          <p:cNvSpPr txBox="1"/>
          <p:nvPr>
            <p:ph idx="20" type="body"/>
          </p:nvPr>
        </p:nvSpPr>
        <p:spPr>
          <a:xfrm>
            <a:off x="6214027" y="448256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9" name="Google Shape;1399;p188"/>
          <p:cNvSpPr txBox="1"/>
          <p:nvPr>
            <p:ph idx="21" type="body"/>
          </p:nvPr>
        </p:nvSpPr>
        <p:spPr>
          <a:xfrm>
            <a:off x="6214027" y="513443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0" name="Google Shape;1400;p188"/>
          <p:cNvSpPr txBox="1"/>
          <p:nvPr>
            <p:ph idx="22" type="body"/>
          </p:nvPr>
        </p:nvSpPr>
        <p:spPr>
          <a:xfrm>
            <a:off x="6215942" y="574945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401" name="Google Shape;1401;p188"/>
          <p:cNvCxnSpPr>
            <a:endCxn id="1402" idx="0"/>
          </p:cNvCxnSpPr>
          <p:nvPr/>
        </p:nvCxnSpPr>
        <p:spPr>
          <a:xfrm flipH="1">
            <a:off x="9064484" y="32312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1403" name="Google Shape;1403;p188"/>
          <p:cNvSpPr/>
          <p:nvPr/>
        </p:nvSpPr>
        <p:spPr>
          <a:xfrm>
            <a:off x="8967913" y="45575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404" name="Google Shape;1404;p188"/>
          <p:cNvSpPr/>
          <p:nvPr/>
        </p:nvSpPr>
        <p:spPr>
          <a:xfrm>
            <a:off x="8968510" y="51907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402" name="Google Shape;1402;p188"/>
          <p:cNvSpPr/>
          <p:nvPr/>
        </p:nvSpPr>
        <p:spPr>
          <a:xfrm>
            <a:off x="8967913" y="58286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405" name="Google Shape;1405;p188"/>
          <p:cNvSpPr txBox="1"/>
          <p:nvPr>
            <p:ph idx="23" type="body"/>
          </p:nvPr>
        </p:nvSpPr>
        <p:spPr>
          <a:xfrm>
            <a:off x="9210609" y="4054013"/>
            <a:ext cx="1992015" cy="31746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6" name="Google Shape;1406;p188"/>
          <p:cNvSpPr txBox="1"/>
          <p:nvPr>
            <p:ph idx="24" type="body"/>
          </p:nvPr>
        </p:nvSpPr>
        <p:spPr>
          <a:xfrm>
            <a:off x="9210608" y="44841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7" name="Google Shape;1407;p188"/>
          <p:cNvSpPr txBox="1"/>
          <p:nvPr>
            <p:ph idx="25" type="body"/>
          </p:nvPr>
        </p:nvSpPr>
        <p:spPr>
          <a:xfrm>
            <a:off x="9210608" y="51360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8" name="Google Shape;1408;p188"/>
          <p:cNvSpPr txBox="1"/>
          <p:nvPr>
            <p:ph idx="26" type="body"/>
          </p:nvPr>
        </p:nvSpPr>
        <p:spPr>
          <a:xfrm>
            <a:off x="9212523" y="57510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409" name="Google Shape;1409;p188"/>
          <p:cNvCxnSpPr/>
          <p:nvPr/>
        </p:nvCxnSpPr>
        <p:spPr>
          <a:xfrm flipH="1">
            <a:off x="756564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1410" name="Google Shape;1410;p188"/>
          <p:cNvSpPr/>
          <p:nvPr/>
        </p:nvSpPr>
        <p:spPr>
          <a:xfrm>
            <a:off x="747721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411" name="Google Shape;1411;p188"/>
          <p:cNvSpPr/>
          <p:nvPr/>
        </p:nvSpPr>
        <p:spPr>
          <a:xfrm>
            <a:off x="747781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412" name="Google Shape;1412;p188"/>
          <p:cNvSpPr/>
          <p:nvPr/>
        </p:nvSpPr>
        <p:spPr>
          <a:xfrm>
            <a:off x="747721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413" name="Google Shape;1413;p188"/>
          <p:cNvSpPr txBox="1"/>
          <p:nvPr>
            <p:ph idx="27" type="body"/>
          </p:nvPr>
        </p:nvSpPr>
        <p:spPr>
          <a:xfrm>
            <a:off x="771991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4" name="Google Shape;1414;p188"/>
          <p:cNvSpPr txBox="1"/>
          <p:nvPr>
            <p:ph idx="28" type="body"/>
          </p:nvPr>
        </p:nvSpPr>
        <p:spPr>
          <a:xfrm>
            <a:off x="771991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5" name="Google Shape;1415;p188"/>
          <p:cNvSpPr txBox="1"/>
          <p:nvPr>
            <p:ph idx="29" type="body"/>
          </p:nvPr>
        </p:nvSpPr>
        <p:spPr>
          <a:xfrm>
            <a:off x="772182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6" name="Google Shape;1416;p188"/>
          <p:cNvSpPr txBox="1"/>
          <p:nvPr>
            <p:ph idx="30" type="body"/>
          </p:nvPr>
        </p:nvSpPr>
        <p:spPr>
          <a:xfrm>
            <a:off x="7719911" y="627073"/>
            <a:ext cx="1992015" cy="31746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meline/Roadmap">
  <p:cSld name="4_Timeline/Roadmap">
    <p:spTree>
      <p:nvGrpSpPr>
        <p:cNvPr id="1417" name="Shape 1417"/>
        <p:cNvGrpSpPr/>
        <p:nvPr/>
      </p:nvGrpSpPr>
      <p:grpSpPr>
        <a:xfrm>
          <a:off x="0" y="0"/>
          <a:ext cx="0" cy="0"/>
          <a:chOff x="0" y="0"/>
          <a:chExt cx="0" cy="0"/>
        </a:xfrm>
      </p:grpSpPr>
      <p:sp>
        <p:nvSpPr>
          <p:cNvPr id="1418" name="Google Shape;1418;p189"/>
          <p:cNvSpPr/>
          <p:nvPr/>
        </p:nvSpPr>
        <p:spPr>
          <a:xfrm rot="5400000">
            <a:off x="9388770" y="2242512"/>
            <a:ext cx="869679" cy="195531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419" name="Google Shape;1419;p189"/>
          <p:cNvCxnSpPr/>
          <p:nvPr/>
        </p:nvCxnSpPr>
        <p:spPr>
          <a:xfrm>
            <a:off x="9299800" y="3207198"/>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1420" name="Google Shape;1420;p189"/>
          <p:cNvSpPr/>
          <p:nvPr/>
        </p:nvSpPr>
        <p:spPr>
          <a:xfrm rot="-5400000">
            <a:off x="2038006" y="2342742"/>
            <a:ext cx="869677" cy="1754858"/>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21" name="Google Shape;1421;p189"/>
          <p:cNvSpPr txBox="1"/>
          <p:nvPr>
            <p:ph type="ctrTitle"/>
          </p:nvPr>
        </p:nvSpPr>
        <p:spPr>
          <a:xfrm>
            <a:off x="360000" y="308292"/>
            <a:ext cx="3308889" cy="1846659"/>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422" name="Google Shape;1422;p189"/>
          <p:cNvCxnSpPr/>
          <p:nvPr/>
        </p:nvCxnSpPr>
        <p:spPr>
          <a:xfrm>
            <a:off x="1154867" y="3226375"/>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1423" name="Google Shape;1423;p189"/>
          <p:cNvSpPr/>
          <p:nvPr>
            <p:ph idx="1" type="body"/>
          </p:nvPr>
        </p:nvSpPr>
        <p:spPr>
          <a:xfrm>
            <a:off x="1136838" y="2785339"/>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4" name="Google Shape;1424;p189"/>
          <p:cNvSpPr/>
          <p:nvPr>
            <p:ph idx="2" type="body"/>
          </p:nvPr>
        </p:nvSpPr>
        <p:spPr>
          <a:xfrm>
            <a:off x="10350403" y="2791535"/>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5" name="Google Shape;1425;p189"/>
          <p:cNvSpPr/>
          <p:nvPr/>
        </p:nvSpPr>
        <p:spPr>
          <a:xfrm>
            <a:off x="2741300" y="3237314"/>
            <a:ext cx="1986094" cy="32788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26" name="Google Shape;1426;p189"/>
          <p:cNvSpPr/>
          <p:nvPr/>
        </p:nvSpPr>
        <p:spPr>
          <a:xfrm>
            <a:off x="5869327" y="3246800"/>
            <a:ext cx="1986094" cy="326939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27" name="Google Shape;1427;p189"/>
          <p:cNvSpPr/>
          <p:nvPr/>
        </p:nvSpPr>
        <p:spPr>
          <a:xfrm>
            <a:off x="2739923"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28" name="Google Shape;1428;p189"/>
          <p:cNvSpPr/>
          <p:nvPr/>
        </p:nvSpPr>
        <p:spPr>
          <a:xfrm rot="10800000">
            <a:off x="4307914" y="364382"/>
            <a:ext cx="1986094" cy="2872931"/>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29" name="Google Shape;1429;p189"/>
          <p:cNvSpPr/>
          <p:nvPr/>
        </p:nvSpPr>
        <p:spPr>
          <a:xfrm>
            <a:off x="4299531"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30" name="Google Shape;1430;p189"/>
          <p:cNvSpPr/>
          <p:nvPr/>
        </p:nvSpPr>
        <p:spPr>
          <a:xfrm>
            <a:off x="5865157"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31" name="Google Shape;1431;p189"/>
          <p:cNvSpPr/>
          <p:nvPr/>
        </p:nvSpPr>
        <p:spPr>
          <a:xfrm rot="10800000">
            <a:off x="7428956" y="364381"/>
            <a:ext cx="1986094" cy="2882264"/>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32" name="Google Shape;1432;p189"/>
          <p:cNvSpPr/>
          <p:nvPr/>
        </p:nvSpPr>
        <p:spPr>
          <a:xfrm>
            <a:off x="7428958"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433" name="Google Shape;1433;p189"/>
          <p:cNvSpPr/>
          <p:nvPr>
            <p:ph idx="3" type="body"/>
          </p:nvPr>
        </p:nvSpPr>
        <p:spPr>
          <a:xfrm>
            <a:off x="3285061" y="279023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4" name="Google Shape;1434;p189"/>
          <p:cNvSpPr/>
          <p:nvPr>
            <p:ph idx="4" type="body"/>
          </p:nvPr>
        </p:nvSpPr>
        <p:spPr>
          <a:xfrm>
            <a:off x="4840249"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5" name="Google Shape;1435;p189"/>
          <p:cNvSpPr/>
          <p:nvPr>
            <p:ph idx="5" type="body"/>
          </p:nvPr>
        </p:nvSpPr>
        <p:spPr>
          <a:xfrm>
            <a:off x="6406424" y="279662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6" name="Google Shape;1436;p189"/>
          <p:cNvSpPr/>
          <p:nvPr>
            <p:ph idx="6" type="body"/>
          </p:nvPr>
        </p:nvSpPr>
        <p:spPr>
          <a:xfrm>
            <a:off x="7971137"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7" name="Google Shape;1437;p189"/>
          <p:cNvSpPr txBox="1"/>
          <p:nvPr>
            <p:ph idx="7" type="body"/>
          </p:nvPr>
        </p:nvSpPr>
        <p:spPr>
          <a:xfrm>
            <a:off x="2855049" y="48013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8" name="Google Shape;1438;p189"/>
          <p:cNvSpPr txBox="1"/>
          <p:nvPr>
            <p:ph idx="8" type="body"/>
          </p:nvPr>
        </p:nvSpPr>
        <p:spPr>
          <a:xfrm>
            <a:off x="2855050" y="43111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9" name="Google Shape;1439;p189"/>
          <p:cNvSpPr txBox="1"/>
          <p:nvPr>
            <p:ph idx="9" type="body"/>
          </p:nvPr>
        </p:nvSpPr>
        <p:spPr>
          <a:xfrm>
            <a:off x="4439522" y="184426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0" name="Google Shape;1440;p189"/>
          <p:cNvSpPr txBox="1"/>
          <p:nvPr>
            <p:ph idx="13" type="body"/>
          </p:nvPr>
        </p:nvSpPr>
        <p:spPr>
          <a:xfrm>
            <a:off x="4439522" y="121589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1" name="Google Shape;1441;p189"/>
          <p:cNvSpPr txBox="1"/>
          <p:nvPr>
            <p:ph idx="14" type="body"/>
          </p:nvPr>
        </p:nvSpPr>
        <p:spPr>
          <a:xfrm>
            <a:off x="5983753" y="48026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2" name="Google Shape;1442;p189"/>
          <p:cNvSpPr txBox="1"/>
          <p:nvPr>
            <p:ph idx="15" type="body"/>
          </p:nvPr>
        </p:nvSpPr>
        <p:spPr>
          <a:xfrm>
            <a:off x="5983754" y="43124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3" name="Google Shape;1443;p189"/>
          <p:cNvSpPr txBox="1"/>
          <p:nvPr>
            <p:ph idx="16" type="body"/>
          </p:nvPr>
        </p:nvSpPr>
        <p:spPr>
          <a:xfrm>
            <a:off x="7532899" y="182670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4" name="Google Shape;1444;p189"/>
          <p:cNvSpPr txBox="1"/>
          <p:nvPr>
            <p:ph idx="17" type="body"/>
          </p:nvPr>
        </p:nvSpPr>
        <p:spPr>
          <a:xfrm>
            <a:off x="7532899" y="119833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meline/Roadmap">
  <p:cSld name="5_Timeline/Roadmap">
    <p:spTree>
      <p:nvGrpSpPr>
        <p:cNvPr id="1445" name="Shape 1445"/>
        <p:cNvGrpSpPr/>
        <p:nvPr/>
      </p:nvGrpSpPr>
      <p:grpSpPr>
        <a:xfrm>
          <a:off x="0" y="0"/>
          <a:ext cx="0" cy="0"/>
          <a:chOff x="0" y="0"/>
          <a:chExt cx="0" cy="0"/>
        </a:xfrm>
      </p:grpSpPr>
      <p:cxnSp>
        <p:nvCxnSpPr>
          <p:cNvPr id="1446" name="Google Shape;1446;p190"/>
          <p:cNvCxnSpPr/>
          <p:nvPr/>
        </p:nvCxnSpPr>
        <p:spPr>
          <a:xfrm>
            <a:off x="1708220" y="787627"/>
            <a:ext cx="9029449" cy="0"/>
          </a:xfrm>
          <a:prstGeom prst="straightConnector1">
            <a:avLst/>
          </a:prstGeom>
          <a:noFill/>
          <a:ln cap="flat" cmpd="sng" w="508000">
            <a:solidFill>
              <a:srgbClr val="F2F2F2"/>
            </a:solidFill>
            <a:prstDash val="solid"/>
            <a:miter lim="800000"/>
            <a:headEnd len="sm" w="sm" type="none"/>
            <a:tailEnd len="sm" w="sm" type="none"/>
          </a:ln>
        </p:spPr>
      </p:cxnSp>
      <p:sp>
        <p:nvSpPr>
          <p:cNvPr id="1447" name="Google Shape;1447;p190"/>
          <p:cNvSpPr/>
          <p:nvPr/>
        </p:nvSpPr>
        <p:spPr>
          <a:xfrm>
            <a:off x="9912532" y="795247"/>
            <a:ext cx="1500051" cy="1500051"/>
          </a:xfrm>
          <a:prstGeom prst="arc">
            <a:avLst>
              <a:gd fmla="val 16200000" name="adj1"/>
              <a:gd fmla="val 4601008"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448" name="Google Shape;1448;p190"/>
          <p:cNvCxnSpPr/>
          <p:nvPr/>
        </p:nvCxnSpPr>
        <p:spPr>
          <a:xfrm>
            <a:off x="1436914" y="2263730"/>
            <a:ext cx="9470572" cy="0"/>
          </a:xfrm>
          <a:prstGeom prst="straightConnector1">
            <a:avLst/>
          </a:prstGeom>
          <a:noFill/>
          <a:ln cap="flat" cmpd="sng" w="508000">
            <a:solidFill>
              <a:srgbClr val="F2F2F2"/>
            </a:solidFill>
            <a:prstDash val="solid"/>
            <a:miter lim="800000"/>
            <a:headEnd len="sm" w="sm" type="none"/>
            <a:tailEnd len="sm" w="sm" type="none"/>
          </a:ln>
        </p:spPr>
      </p:cxnSp>
      <p:sp>
        <p:nvSpPr>
          <p:cNvPr id="1449" name="Google Shape;1449;p190"/>
          <p:cNvSpPr/>
          <p:nvPr/>
        </p:nvSpPr>
        <p:spPr>
          <a:xfrm flipH="1">
            <a:off x="703217" y="2263730"/>
            <a:ext cx="1500051" cy="1500051"/>
          </a:xfrm>
          <a:prstGeom prst="arc">
            <a:avLst>
              <a:gd fmla="val 16058938" name="adj1"/>
              <a:gd fmla="val 5382642"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450" name="Google Shape;1450;p190"/>
          <p:cNvCxnSpPr>
            <a:stCxn id="1449" idx="2"/>
          </p:cNvCxnSpPr>
          <p:nvPr/>
        </p:nvCxnSpPr>
        <p:spPr>
          <a:xfrm flipH="1" rot="10800000">
            <a:off x="1449455" y="3724471"/>
            <a:ext cx="9288300" cy="39300"/>
          </a:xfrm>
          <a:prstGeom prst="straightConnector1">
            <a:avLst/>
          </a:prstGeom>
          <a:noFill/>
          <a:ln cap="flat" cmpd="sng" w="508000">
            <a:solidFill>
              <a:srgbClr val="F2F2F2"/>
            </a:solidFill>
            <a:prstDash val="solid"/>
            <a:miter lim="800000"/>
            <a:headEnd len="sm" w="sm" type="none"/>
            <a:tailEnd len="sm" w="sm" type="none"/>
          </a:ln>
        </p:spPr>
      </p:cxnSp>
      <p:sp>
        <p:nvSpPr>
          <p:cNvPr id="1451" name="Google Shape;1451;p190"/>
          <p:cNvSpPr/>
          <p:nvPr/>
        </p:nvSpPr>
        <p:spPr>
          <a:xfrm>
            <a:off x="9912532" y="3726770"/>
            <a:ext cx="1500051" cy="1500051"/>
          </a:xfrm>
          <a:prstGeom prst="arc">
            <a:avLst>
              <a:gd fmla="val 16200000" name="adj1"/>
              <a:gd fmla="val 5341256"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452" name="Google Shape;1452;p190"/>
          <p:cNvCxnSpPr/>
          <p:nvPr/>
        </p:nvCxnSpPr>
        <p:spPr>
          <a:xfrm>
            <a:off x="1817393" y="5226602"/>
            <a:ext cx="8995387" cy="0"/>
          </a:xfrm>
          <a:prstGeom prst="straightConnector1">
            <a:avLst/>
          </a:prstGeom>
          <a:noFill/>
          <a:ln cap="flat" cmpd="sng" w="508000">
            <a:solidFill>
              <a:srgbClr val="F2F2F2"/>
            </a:solidFill>
            <a:prstDash val="solid"/>
            <a:miter lim="800000"/>
            <a:headEnd len="sm" w="sm" type="none"/>
            <a:tailEnd len="sm" w="sm" type="none"/>
          </a:ln>
        </p:spPr>
      </p:cxnSp>
      <p:cxnSp>
        <p:nvCxnSpPr>
          <p:cNvPr id="1453" name="Google Shape;1453;p190"/>
          <p:cNvCxnSpPr/>
          <p:nvPr/>
        </p:nvCxnSpPr>
        <p:spPr>
          <a:xfrm>
            <a:off x="1817393" y="774564"/>
            <a:ext cx="8920276" cy="0"/>
          </a:xfrm>
          <a:prstGeom prst="straightConnector1">
            <a:avLst/>
          </a:prstGeom>
          <a:noFill/>
          <a:ln cap="flat" cmpd="sng" w="127000">
            <a:solidFill>
              <a:schemeClr val="dk2"/>
            </a:solidFill>
            <a:prstDash val="solid"/>
            <a:miter lim="800000"/>
            <a:headEnd len="sm" w="sm" type="none"/>
            <a:tailEnd len="sm" w="sm" type="none"/>
          </a:ln>
        </p:spPr>
      </p:cxnSp>
      <p:sp>
        <p:nvSpPr>
          <p:cNvPr id="1454" name="Google Shape;1454;p190"/>
          <p:cNvSpPr/>
          <p:nvPr/>
        </p:nvSpPr>
        <p:spPr>
          <a:xfrm>
            <a:off x="9912532" y="774564"/>
            <a:ext cx="1500051" cy="1500051"/>
          </a:xfrm>
          <a:prstGeom prst="arc">
            <a:avLst>
              <a:gd fmla="val 16200000" name="adj1"/>
              <a:gd fmla="val 5503193"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455" name="Google Shape;1455;p190"/>
          <p:cNvCxnSpPr>
            <a:endCxn id="1454" idx="2"/>
          </p:cNvCxnSpPr>
          <p:nvPr/>
        </p:nvCxnSpPr>
        <p:spPr>
          <a:xfrm>
            <a:off x="1436947" y="2250577"/>
            <a:ext cx="9203100" cy="23700"/>
          </a:xfrm>
          <a:prstGeom prst="straightConnector1">
            <a:avLst/>
          </a:prstGeom>
          <a:noFill/>
          <a:ln cap="flat" cmpd="sng" w="127000">
            <a:solidFill>
              <a:schemeClr val="dk2"/>
            </a:solidFill>
            <a:prstDash val="solid"/>
            <a:miter lim="800000"/>
            <a:headEnd len="sm" w="sm" type="none"/>
            <a:tailEnd len="sm" w="sm" type="none"/>
          </a:ln>
        </p:spPr>
      </p:cxnSp>
      <p:sp>
        <p:nvSpPr>
          <p:cNvPr id="1456" name="Google Shape;1456;p190"/>
          <p:cNvSpPr/>
          <p:nvPr/>
        </p:nvSpPr>
        <p:spPr>
          <a:xfrm flipH="1">
            <a:off x="703217" y="2250667"/>
            <a:ext cx="1500051" cy="1500051"/>
          </a:xfrm>
          <a:prstGeom prst="arc">
            <a:avLst>
              <a:gd fmla="val 16200000" name="adj1"/>
              <a:gd fmla="val 5481035"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457" name="Google Shape;1457;p190"/>
          <p:cNvCxnSpPr>
            <a:stCxn id="1456" idx="2"/>
          </p:cNvCxnSpPr>
          <p:nvPr/>
        </p:nvCxnSpPr>
        <p:spPr>
          <a:xfrm flipH="1" rot="10800000">
            <a:off x="1470921" y="3725910"/>
            <a:ext cx="9266700" cy="24600"/>
          </a:xfrm>
          <a:prstGeom prst="straightConnector1">
            <a:avLst/>
          </a:prstGeom>
          <a:noFill/>
          <a:ln cap="flat" cmpd="sng" w="127000">
            <a:solidFill>
              <a:schemeClr val="dk2"/>
            </a:solidFill>
            <a:prstDash val="solid"/>
            <a:miter lim="800000"/>
            <a:headEnd len="sm" w="sm" type="none"/>
            <a:tailEnd len="sm" w="sm" type="none"/>
          </a:ln>
        </p:spPr>
      </p:cxnSp>
      <p:sp>
        <p:nvSpPr>
          <p:cNvPr id="1458" name="Google Shape;1458;p190"/>
          <p:cNvSpPr/>
          <p:nvPr/>
        </p:nvSpPr>
        <p:spPr>
          <a:xfrm>
            <a:off x="9912532" y="3726770"/>
            <a:ext cx="1500051" cy="1500051"/>
          </a:xfrm>
          <a:prstGeom prst="arc">
            <a:avLst>
              <a:gd fmla="val 16200000" name="adj1"/>
              <a:gd fmla="val 5696084"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459" name="Google Shape;1459;p190"/>
          <p:cNvCxnSpPr/>
          <p:nvPr/>
        </p:nvCxnSpPr>
        <p:spPr>
          <a:xfrm>
            <a:off x="1898091" y="5215804"/>
            <a:ext cx="8839578" cy="8828"/>
          </a:xfrm>
          <a:prstGeom prst="straightConnector1">
            <a:avLst/>
          </a:prstGeom>
          <a:noFill/>
          <a:ln cap="flat" cmpd="sng" w="127000">
            <a:solidFill>
              <a:schemeClr val="dk2"/>
            </a:solidFill>
            <a:prstDash val="solid"/>
            <a:miter lim="800000"/>
            <a:headEnd len="sm" w="sm" type="none"/>
            <a:tailEnd len="sm" w="sm" type="none"/>
          </a:ln>
        </p:spPr>
      </p:cxnSp>
      <p:sp>
        <p:nvSpPr>
          <p:cNvPr id="1460" name="Google Shape;1460;p190"/>
          <p:cNvSpPr/>
          <p:nvPr>
            <p:ph idx="1" type="body"/>
          </p:nvPr>
        </p:nvSpPr>
        <p:spPr>
          <a:xfrm>
            <a:off x="1449455"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1" name="Google Shape;1461;p190"/>
          <p:cNvSpPr/>
          <p:nvPr>
            <p:ph idx="2" type="body"/>
          </p:nvPr>
        </p:nvSpPr>
        <p:spPr>
          <a:xfrm>
            <a:off x="5020621"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2" name="Google Shape;1462;p190"/>
          <p:cNvSpPr/>
          <p:nvPr>
            <p:ph idx="3" type="body"/>
          </p:nvPr>
        </p:nvSpPr>
        <p:spPr>
          <a:xfrm>
            <a:off x="6316431" y="191481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3" name="Google Shape;1463;p190"/>
          <p:cNvSpPr/>
          <p:nvPr>
            <p:ph idx="4" type="body"/>
          </p:nvPr>
        </p:nvSpPr>
        <p:spPr>
          <a:xfrm>
            <a:off x="9974679" y="190698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4" name="Google Shape;1464;p190"/>
          <p:cNvSpPr/>
          <p:nvPr>
            <p:ph idx="5" type="body"/>
          </p:nvPr>
        </p:nvSpPr>
        <p:spPr>
          <a:xfrm>
            <a:off x="9040538" y="3383083"/>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5" name="Google Shape;1465;p190"/>
          <p:cNvSpPr/>
          <p:nvPr>
            <p:ph idx="6" type="body"/>
          </p:nvPr>
        </p:nvSpPr>
        <p:spPr>
          <a:xfrm>
            <a:off x="2658183" y="189164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6" name="Google Shape;1466;p190"/>
          <p:cNvSpPr/>
          <p:nvPr>
            <p:ph idx="7" type="body"/>
          </p:nvPr>
        </p:nvSpPr>
        <p:spPr>
          <a:xfrm>
            <a:off x="2175730" y="334411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7" name="Google Shape;1467;p190"/>
          <p:cNvSpPr/>
          <p:nvPr>
            <p:ph idx="8" type="body"/>
          </p:nvPr>
        </p:nvSpPr>
        <p:spPr>
          <a:xfrm>
            <a:off x="5621903" y="3369889"/>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8" name="Google Shape;1468;p190"/>
          <p:cNvSpPr/>
          <p:nvPr>
            <p:ph idx="9" type="body"/>
          </p:nvPr>
        </p:nvSpPr>
        <p:spPr>
          <a:xfrm>
            <a:off x="8591787"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9" name="Google Shape;1469;p190"/>
          <p:cNvSpPr/>
          <p:nvPr>
            <p:ph idx="13" type="body"/>
          </p:nvPr>
        </p:nvSpPr>
        <p:spPr>
          <a:xfrm>
            <a:off x="5020621" y="481422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0" name="Google Shape;1470;p190"/>
          <p:cNvSpPr/>
          <p:nvPr>
            <p:ph idx="14" type="body"/>
          </p:nvPr>
        </p:nvSpPr>
        <p:spPr>
          <a:xfrm>
            <a:off x="8584638" y="483339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1" name="Google Shape;1471;p190"/>
          <p:cNvSpPr/>
          <p:nvPr>
            <p:ph idx="15" type="body"/>
          </p:nvPr>
        </p:nvSpPr>
        <p:spPr>
          <a:xfrm>
            <a:off x="330941" y="4679277"/>
            <a:ext cx="1030862" cy="1030862"/>
          </a:xfrm>
          <a:prstGeom prst="ellipse">
            <a:avLst/>
          </a:prstGeom>
          <a:noFill/>
          <a:ln>
            <a:noFill/>
          </a:ln>
        </p:spPr>
        <p:txBody>
          <a:bodyPr anchorCtr="0" anchor="ctr" bIns="91425" lIns="91425" spcFirstLastPara="1" rIns="91425" wrap="square" tIns="91425">
            <a:normAutofit/>
          </a:bodyPr>
          <a:lstStyle>
            <a:lvl1pPr indent="-317500" lvl="0" marL="457200" algn="l">
              <a:lnSpc>
                <a:spcPct val="90000"/>
              </a:lnSpc>
              <a:spcBef>
                <a:spcPts val="1000"/>
              </a:spcBef>
              <a:spcAft>
                <a:spcPts val="0"/>
              </a:spcAft>
              <a:buClr>
                <a:schemeClr val="dk2"/>
              </a:buClr>
              <a:buSzPts val="1400"/>
              <a:buChar char="•"/>
              <a:defRPr b="0" sz="1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2" name="Google Shape;1472;p190"/>
          <p:cNvSpPr txBox="1"/>
          <p:nvPr>
            <p:ph idx="16" type="body"/>
          </p:nvPr>
        </p:nvSpPr>
        <p:spPr>
          <a:xfrm>
            <a:off x="689363" y="1251754"/>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3" name="Google Shape;1473;p190"/>
          <p:cNvSpPr txBox="1"/>
          <p:nvPr>
            <p:ph idx="17" type="body"/>
          </p:nvPr>
        </p:nvSpPr>
        <p:spPr>
          <a:xfrm>
            <a:off x="4256955" y="124338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4" name="Google Shape;1474;p190"/>
          <p:cNvSpPr txBox="1"/>
          <p:nvPr>
            <p:ph idx="18" type="body"/>
          </p:nvPr>
        </p:nvSpPr>
        <p:spPr>
          <a:xfrm>
            <a:off x="7824547" y="1244222"/>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5" name="Google Shape;1475;p190"/>
          <p:cNvSpPr txBox="1"/>
          <p:nvPr>
            <p:ph idx="19" type="body"/>
          </p:nvPr>
        </p:nvSpPr>
        <p:spPr>
          <a:xfrm>
            <a:off x="5556339"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6" name="Google Shape;1476;p190"/>
          <p:cNvSpPr txBox="1"/>
          <p:nvPr>
            <p:ph idx="20" type="body"/>
          </p:nvPr>
        </p:nvSpPr>
        <p:spPr>
          <a:xfrm>
            <a:off x="9214587" y="272314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7" name="Google Shape;1477;p190"/>
          <p:cNvSpPr txBox="1"/>
          <p:nvPr>
            <p:ph idx="21" type="body"/>
          </p:nvPr>
        </p:nvSpPr>
        <p:spPr>
          <a:xfrm>
            <a:off x="1898091"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8" name="Google Shape;1478;p190"/>
          <p:cNvSpPr txBox="1"/>
          <p:nvPr>
            <p:ph idx="22" type="body"/>
          </p:nvPr>
        </p:nvSpPr>
        <p:spPr>
          <a:xfrm>
            <a:off x="1436914" y="416292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9" name="Google Shape;1479;p190"/>
          <p:cNvSpPr txBox="1"/>
          <p:nvPr>
            <p:ph idx="23" type="body"/>
          </p:nvPr>
        </p:nvSpPr>
        <p:spPr>
          <a:xfrm>
            <a:off x="4861811" y="416541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0" name="Google Shape;1480;p190"/>
          <p:cNvSpPr txBox="1"/>
          <p:nvPr>
            <p:ph idx="24" type="body"/>
          </p:nvPr>
        </p:nvSpPr>
        <p:spPr>
          <a:xfrm>
            <a:off x="8286708" y="416505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1" name="Google Shape;1481;p190"/>
          <p:cNvSpPr txBox="1"/>
          <p:nvPr>
            <p:ph idx="25" type="body"/>
          </p:nvPr>
        </p:nvSpPr>
        <p:spPr>
          <a:xfrm>
            <a:off x="784319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2" name="Google Shape;1482;p190"/>
          <p:cNvSpPr/>
          <p:nvPr>
            <p:ph idx="26" type="body"/>
          </p:nvPr>
        </p:nvSpPr>
        <p:spPr>
          <a:xfrm>
            <a:off x="1436914" y="4794427"/>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3" name="Google Shape;1483;p190"/>
          <p:cNvSpPr txBox="1"/>
          <p:nvPr>
            <p:ph idx="27" type="body"/>
          </p:nvPr>
        </p:nvSpPr>
        <p:spPr>
          <a:xfrm>
            <a:off x="425695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4" name="Google Shape;1484;p190"/>
          <p:cNvSpPr txBox="1"/>
          <p:nvPr>
            <p:ph idx="28" type="body"/>
          </p:nvPr>
        </p:nvSpPr>
        <p:spPr>
          <a:xfrm>
            <a:off x="676822"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5" name="Google Shape;1485;p190"/>
          <p:cNvSpPr/>
          <p:nvPr/>
        </p:nvSpPr>
        <p:spPr>
          <a:xfrm rot="5400000">
            <a:off x="3622542" y="589590"/>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86" name="Google Shape;1486;p190"/>
          <p:cNvSpPr/>
          <p:nvPr/>
        </p:nvSpPr>
        <p:spPr>
          <a:xfrm rot="5400000">
            <a:off x="7654601" y="355518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87" name="Google Shape;1487;p190"/>
          <p:cNvSpPr/>
          <p:nvPr/>
        </p:nvSpPr>
        <p:spPr>
          <a:xfrm rot="-5400000">
            <a:off x="4645990" y="2087484"/>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88" name="Google Shape;1488;p190"/>
          <p:cNvSpPr/>
          <p:nvPr/>
        </p:nvSpPr>
        <p:spPr>
          <a:xfrm rot="-5400000">
            <a:off x="3477514" y="503160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Roadmap Zoom-In">
  <p:cSld name="6_Roadmap Zoom-In">
    <p:spTree>
      <p:nvGrpSpPr>
        <p:cNvPr id="1489" name="Shape 1489"/>
        <p:cNvGrpSpPr/>
        <p:nvPr/>
      </p:nvGrpSpPr>
      <p:grpSpPr>
        <a:xfrm>
          <a:off x="0" y="0"/>
          <a:ext cx="0" cy="0"/>
          <a:chOff x="0" y="0"/>
          <a:chExt cx="0" cy="0"/>
        </a:xfrm>
      </p:grpSpPr>
      <p:sp>
        <p:nvSpPr>
          <p:cNvPr id="1490" name="Google Shape;1490;p191"/>
          <p:cNvSpPr/>
          <p:nvPr>
            <p:ph idx="2" type="pic"/>
          </p:nvPr>
        </p:nvSpPr>
        <p:spPr>
          <a:xfrm>
            <a:off x="-2223246" y="-12411263"/>
            <a:ext cx="16566776" cy="14544863"/>
          </a:xfrm>
          <a:prstGeom prst="ellipse">
            <a:avLst/>
          </a:prstGeom>
          <a:noFill/>
          <a:ln>
            <a:noFill/>
          </a:ln>
        </p:spPr>
      </p:sp>
      <p:sp>
        <p:nvSpPr>
          <p:cNvPr id="1491" name="Google Shape;1491;p191"/>
          <p:cNvSpPr/>
          <p:nvPr>
            <p:ph idx="1" type="body"/>
          </p:nvPr>
        </p:nvSpPr>
        <p:spPr>
          <a:xfrm>
            <a:off x="5337261" y="1302417"/>
            <a:ext cx="1517477" cy="1517477"/>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2" name="Google Shape;1492;p191"/>
          <p:cNvSpPr txBox="1"/>
          <p:nvPr>
            <p:ph idx="3" type="body"/>
          </p:nvPr>
        </p:nvSpPr>
        <p:spPr>
          <a:xfrm>
            <a:off x="3940628" y="2978363"/>
            <a:ext cx="4310742" cy="539871"/>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4000"/>
              <a:buNone/>
              <a:defRPr b="1" sz="4000">
                <a:solidFill>
                  <a:schemeClr val="dk2"/>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3" name="Google Shape;1493;p191"/>
          <p:cNvSpPr txBox="1"/>
          <p:nvPr>
            <p:ph idx="4" type="body"/>
          </p:nvPr>
        </p:nvSpPr>
        <p:spPr>
          <a:xfrm>
            <a:off x="838200" y="3783033"/>
            <a:ext cx="10515600" cy="195236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genda/Topics">
  <p:cSld name="1_Agenda/Topics">
    <p:spTree>
      <p:nvGrpSpPr>
        <p:cNvPr id="1494" name="Shape 1494"/>
        <p:cNvGrpSpPr/>
        <p:nvPr/>
      </p:nvGrpSpPr>
      <p:grpSpPr>
        <a:xfrm>
          <a:off x="0" y="0"/>
          <a:ext cx="0" cy="0"/>
          <a:chOff x="0" y="0"/>
          <a:chExt cx="0" cy="0"/>
        </a:xfrm>
      </p:grpSpPr>
      <p:sp>
        <p:nvSpPr>
          <p:cNvPr id="1495" name="Google Shape;1495;p192"/>
          <p:cNvSpPr/>
          <p:nvPr>
            <p:ph idx="2" type="pic"/>
          </p:nvPr>
        </p:nvSpPr>
        <p:spPr>
          <a:xfrm>
            <a:off x="4598435" y="3203575"/>
            <a:ext cx="2462213" cy="2851150"/>
          </a:xfrm>
          <a:prstGeom prst="rect">
            <a:avLst/>
          </a:prstGeom>
          <a:solidFill>
            <a:srgbClr val="F2F2F2"/>
          </a:solidFill>
          <a:ln>
            <a:noFill/>
          </a:ln>
        </p:spPr>
      </p:sp>
      <p:sp>
        <p:nvSpPr>
          <p:cNvPr id="1496" name="Google Shape;1496;p192"/>
          <p:cNvSpPr txBox="1"/>
          <p:nvPr>
            <p:ph idx="1" type="body"/>
          </p:nvPr>
        </p:nvSpPr>
        <p:spPr>
          <a:xfrm>
            <a:off x="480386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7" name="Google Shape;1497;p192"/>
          <p:cNvSpPr txBox="1"/>
          <p:nvPr>
            <p:ph idx="3" type="body"/>
          </p:nvPr>
        </p:nvSpPr>
        <p:spPr>
          <a:xfrm>
            <a:off x="480386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8" name="Google Shape;1498;p192"/>
          <p:cNvSpPr txBox="1"/>
          <p:nvPr>
            <p:ph idx="4" type="body"/>
          </p:nvPr>
        </p:nvSpPr>
        <p:spPr>
          <a:xfrm>
            <a:off x="480386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9" name="Google Shape;1499;p192"/>
          <p:cNvSpPr/>
          <p:nvPr>
            <p:ph idx="5" type="pic"/>
          </p:nvPr>
        </p:nvSpPr>
        <p:spPr>
          <a:xfrm>
            <a:off x="7162373" y="3203575"/>
            <a:ext cx="2462213" cy="2851150"/>
          </a:xfrm>
          <a:prstGeom prst="rect">
            <a:avLst/>
          </a:prstGeom>
          <a:solidFill>
            <a:srgbClr val="F2F2F2"/>
          </a:solidFill>
          <a:ln>
            <a:noFill/>
          </a:ln>
        </p:spPr>
      </p:sp>
      <p:sp>
        <p:nvSpPr>
          <p:cNvPr id="1500" name="Google Shape;1500;p192"/>
          <p:cNvSpPr txBox="1"/>
          <p:nvPr>
            <p:ph idx="6"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1" name="Google Shape;1501;p192"/>
          <p:cNvSpPr txBox="1"/>
          <p:nvPr>
            <p:ph idx="7"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2" name="Google Shape;1502;p192"/>
          <p:cNvSpPr txBox="1"/>
          <p:nvPr>
            <p:ph idx="8"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3" name="Google Shape;1503;p192"/>
          <p:cNvSpPr/>
          <p:nvPr>
            <p:ph idx="9" type="pic"/>
          </p:nvPr>
        </p:nvSpPr>
        <p:spPr>
          <a:xfrm>
            <a:off x="9729787" y="3203575"/>
            <a:ext cx="2462213" cy="2851150"/>
          </a:xfrm>
          <a:prstGeom prst="rect">
            <a:avLst/>
          </a:prstGeom>
          <a:solidFill>
            <a:srgbClr val="F2F2F2"/>
          </a:solidFill>
          <a:ln>
            <a:noFill/>
          </a:ln>
        </p:spPr>
      </p:sp>
      <p:sp>
        <p:nvSpPr>
          <p:cNvPr id="1504" name="Google Shape;1504;p192"/>
          <p:cNvSpPr txBox="1"/>
          <p:nvPr>
            <p:ph idx="13"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5" name="Google Shape;1505;p192"/>
          <p:cNvSpPr txBox="1"/>
          <p:nvPr>
            <p:ph idx="14"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6" name="Google Shape;1506;p192"/>
          <p:cNvSpPr txBox="1"/>
          <p:nvPr>
            <p:ph idx="15"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7" name="Google Shape;1507;p192"/>
          <p:cNvSpPr/>
          <p:nvPr/>
        </p:nvSpPr>
        <p:spPr>
          <a:xfrm>
            <a:off x="2320714"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b="1" sz="4400">
              <a:solidFill>
                <a:srgbClr val="FFFFFF"/>
              </a:solidFill>
              <a:latin typeface="Quattrocento Sans"/>
              <a:ea typeface="Quattrocento Sans"/>
              <a:cs typeface="Quattrocento Sans"/>
              <a:sym typeface="Quattrocento Sans"/>
            </a:endParaRPr>
          </a:p>
        </p:txBody>
      </p:sp>
      <p:pic>
        <p:nvPicPr>
          <p:cNvPr id="1508" name="Google Shape;1508;p192"/>
          <p:cNvPicPr preferRelativeResize="0"/>
          <p:nvPr/>
        </p:nvPicPr>
        <p:blipFill rotWithShape="1">
          <a:blip r:embed="rId2">
            <a:alphaModFix/>
          </a:blip>
          <a:srcRect b="0" l="0" r="0" t="0"/>
          <a:stretch/>
        </p:blipFill>
        <p:spPr>
          <a:xfrm>
            <a:off x="3825610" y="2638523"/>
            <a:ext cx="391390" cy="358774"/>
          </a:xfrm>
          <a:prstGeom prst="rect">
            <a:avLst/>
          </a:prstGeom>
          <a:noFill/>
          <a:ln>
            <a:noFill/>
          </a:ln>
        </p:spPr>
      </p:pic>
      <p:sp>
        <p:nvSpPr>
          <p:cNvPr id="1509" name="Google Shape;1509;p192"/>
          <p:cNvSpPr/>
          <p:nvPr>
            <p:ph idx="16" type="pic"/>
          </p:nvPr>
        </p:nvSpPr>
        <p:spPr>
          <a:xfrm>
            <a:off x="2030510" y="2372361"/>
            <a:ext cx="2462213" cy="3682364"/>
          </a:xfrm>
          <a:prstGeom prst="rect">
            <a:avLst/>
          </a:prstGeom>
          <a:solidFill>
            <a:schemeClr val="dk2"/>
          </a:solidFill>
          <a:ln>
            <a:noFill/>
          </a:ln>
        </p:spPr>
      </p:sp>
      <p:sp>
        <p:nvSpPr>
          <p:cNvPr id="1510" name="Google Shape;1510;p192"/>
          <p:cNvSpPr txBox="1"/>
          <p:nvPr>
            <p:ph idx="17" type="body"/>
          </p:nvPr>
        </p:nvSpPr>
        <p:spPr>
          <a:xfrm>
            <a:off x="2235941"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1" name="Google Shape;1511;p192"/>
          <p:cNvSpPr txBox="1"/>
          <p:nvPr>
            <p:ph idx="18" type="body"/>
          </p:nvPr>
        </p:nvSpPr>
        <p:spPr>
          <a:xfrm>
            <a:off x="2235941"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2" name="Google Shape;1512;p192"/>
          <p:cNvSpPr txBox="1"/>
          <p:nvPr>
            <p:ph idx="19" type="body"/>
          </p:nvPr>
        </p:nvSpPr>
        <p:spPr>
          <a:xfrm>
            <a:off x="2235941"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3" name="Google Shape;1513;p192"/>
          <p:cNvSpPr txBox="1"/>
          <p:nvPr>
            <p:ph idx="20" type="body"/>
          </p:nvPr>
        </p:nvSpPr>
        <p:spPr>
          <a:xfrm>
            <a:off x="3826186"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4" name="Google Shape;1514;p192"/>
          <p:cNvSpPr txBox="1"/>
          <p:nvPr>
            <p:ph type="ctrTitle"/>
          </p:nvPr>
        </p:nvSpPr>
        <p:spPr>
          <a:xfrm>
            <a:off x="360000" y="338447"/>
            <a:ext cx="11484000" cy="677108"/>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4400"/>
              <a:buFont typeface="Barlow Medium"/>
              <a:buNone/>
              <a:defRPr sz="44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15" name="Google Shape;1515;p192"/>
          <p:cNvSpPr/>
          <p:nvPr/>
        </p:nvSpPr>
        <p:spPr>
          <a:xfrm>
            <a:off x="436198" y="16028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16" name="Google Shape;1516;p192"/>
          <p:cNvSpPr txBox="1"/>
          <p:nvPr>
            <p:ph idx="21" type="subTitle"/>
          </p:nvPr>
        </p:nvSpPr>
        <p:spPr>
          <a:xfrm>
            <a:off x="285135" y="968584"/>
            <a:ext cx="11558865" cy="58477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3200"/>
              <a:buNone/>
              <a:defRPr b="1" sz="32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genda/Topics">
  <p:cSld name="2_Agenda/Topics">
    <p:spTree>
      <p:nvGrpSpPr>
        <p:cNvPr id="1517" name="Shape 1517"/>
        <p:cNvGrpSpPr/>
        <p:nvPr/>
      </p:nvGrpSpPr>
      <p:grpSpPr>
        <a:xfrm>
          <a:off x="0" y="0"/>
          <a:ext cx="0" cy="0"/>
          <a:chOff x="0" y="0"/>
          <a:chExt cx="0" cy="0"/>
        </a:xfrm>
      </p:grpSpPr>
      <p:sp>
        <p:nvSpPr>
          <p:cNvPr id="1518" name="Google Shape;1518;p193"/>
          <p:cNvSpPr/>
          <p:nvPr>
            <p:ph idx="2" type="pic"/>
          </p:nvPr>
        </p:nvSpPr>
        <p:spPr>
          <a:xfrm>
            <a:off x="2028825" y="3203575"/>
            <a:ext cx="2462213" cy="2851150"/>
          </a:xfrm>
          <a:prstGeom prst="rect">
            <a:avLst/>
          </a:prstGeom>
          <a:solidFill>
            <a:srgbClr val="F2F2F2"/>
          </a:solidFill>
          <a:ln>
            <a:noFill/>
          </a:ln>
        </p:spPr>
      </p:sp>
      <p:sp>
        <p:nvSpPr>
          <p:cNvPr id="1519" name="Google Shape;1519;p193"/>
          <p:cNvSpPr/>
          <p:nvPr/>
        </p:nvSpPr>
        <p:spPr>
          <a:xfrm>
            <a:off x="4885803"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b="1" sz="4400">
              <a:solidFill>
                <a:srgbClr val="FFFFFF"/>
              </a:solidFill>
              <a:latin typeface="Quattrocento Sans"/>
              <a:ea typeface="Quattrocento Sans"/>
              <a:cs typeface="Quattrocento Sans"/>
              <a:sym typeface="Quattrocento Sans"/>
            </a:endParaRPr>
          </a:p>
        </p:txBody>
      </p:sp>
      <p:pic>
        <p:nvPicPr>
          <p:cNvPr id="1520" name="Google Shape;1520;p193"/>
          <p:cNvPicPr preferRelativeResize="0"/>
          <p:nvPr/>
        </p:nvPicPr>
        <p:blipFill rotWithShape="1">
          <a:blip r:embed="rId2">
            <a:alphaModFix/>
          </a:blip>
          <a:srcRect b="0" l="0" r="0" t="0"/>
          <a:stretch/>
        </p:blipFill>
        <p:spPr>
          <a:xfrm>
            <a:off x="6390699" y="2638523"/>
            <a:ext cx="391390" cy="358774"/>
          </a:xfrm>
          <a:prstGeom prst="rect">
            <a:avLst/>
          </a:prstGeom>
          <a:noFill/>
          <a:ln>
            <a:noFill/>
          </a:ln>
        </p:spPr>
      </p:pic>
      <p:sp>
        <p:nvSpPr>
          <p:cNvPr id="1521" name="Google Shape;1521;p193"/>
          <p:cNvSpPr txBox="1"/>
          <p:nvPr>
            <p:ph idx="1"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2" name="Google Shape;1522;p193"/>
          <p:cNvSpPr txBox="1"/>
          <p:nvPr>
            <p:ph idx="3"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3" name="Google Shape;1523;p193"/>
          <p:cNvSpPr txBox="1"/>
          <p:nvPr>
            <p:ph idx="4"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4" name="Google Shape;1524;p193"/>
          <p:cNvSpPr/>
          <p:nvPr>
            <p:ph idx="5" type="pic"/>
          </p:nvPr>
        </p:nvSpPr>
        <p:spPr>
          <a:xfrm>
            <a:off x="4595599" y="2372361"/>
            <a:ext cx="2462213" cy="3682364"/>
          </a:xfrm>
          <a:prstGeom prst="rect">
            <a:avLst/>
          </a:prstGeom>
          <a:solidFill>
            <a:schemeClr val="dk2"/>
          </a:solidFill>
          <a:ln>
            <a:noFill/>
          </a:ln>
        </p:spPr>
      </p:sp>
      <p:sp>
        <p:nvSpPr>
          <p:cNvPr id="1525" name="Google Shape;1525;p193"/>
          <p:cNvSpPr txBox="1"/>
          <p:nvPr>
            <p:ph idx="6" type="body"/>
          </p:nvPr>
        </p:nvSpPr>
        <p:spPr>
          <a:xfrm>
            <a:off x="4801030"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6" name="Google Shape;1526;p193"/>
          <p:cNvSpPr txBox="1"/>
          <p:nvPr>
            <p:ph idx="7" type="body"/>
          </p:nvPr>
        </p:nvSpPr>
        <p:spPr>
          <a:xfrm>
            <a:off x="4801030"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7" name="Google Shape;1527;p193"/>
          <p:cNvSpPr txBox="1"/>
          <p:nvPr>
            <p:ph idx="8" type="body"/>
          </p:nvPr>
        </p:nvSpPr>
        <p:spPr>
          <a:xfrm>
            <a:off x="4801030"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8" name="Google Shape;1528;p193"/>
          <p:cNvSpPr txBox="1"/>
          <p:nvPr>
            <p:ph idx="9" type="body"/>
          </p:nvPr>
        </p:nvSpPr>
        <p:spPr>
          <a:xfrm>
            <a:off x="6391275"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9" name="Google Shape;1529;p193"/>
          <p:cNvSpPr/>
          <p:nvPr>
            <p:ph idx="13" type="pic"/>
          </p:nvPr>
        </p:nvSpPr>
        <p:spPr>
          <a:xfrm>
            <a:off x="7162373" y="3203575"/>
            <a:ext cx="2462213" cy="2851150"/>
          </a:xfrm>
          <a:prstGeom prst="rect">
            <a:avLst/>
          </a:prstGeom>
          <a:solidFill>
            <a:srgbClr val="F2F2F2"/>
          </a:solidFill>
          <a:ln>
            <a:noFill/>
          </a:ln>
        </p:spPr>
      </p:sp>
      <p:sp>
        <p:nvSpPr>
          <p:cNvPr id="1530" name="Google Shape;1530;p193"/>
          <p:cNvSpPr txBox="1"/>
          <p:nvPr>
            <p:ph idx="14"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1" name="Google Shape;1531;p193"/>
          <p:cNvSpPr txBox="1"/>
          <p:nvPr>
            <p:ph idx="15"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2" name="Google Shape;1532;p193"/>
          <p:cNvSpPr txBox="1"/>
          <p:nvPr>
            <p:ph idx="16"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3" name="Google Shape;1533;p193"/>
          <p:cNvSpPr/>
          <p:nvPr>
            <p:ph idx="17" type="pic"/>
          </p:nvPr>
        </p:nvSpPr>
        <p:spPr>
          <a:xfrm>
            <a:off x="9729787" y="3203575"/>
            <a:ext cx="2462213" cy="2851150"/>
          </a:xfrm>
          <a:prstGeom prst="rect">
            <a:avLst/>
          </a:prstGeom>
          <a:solidFill>
            <a:srgbClr val="F2F2F2"/>
          </a:solidFill>
          <a:ln>
            <a:noFill/>
          </a:ln>
        </p:spPr>
      </p:sp>
      <p:sp>
        <p:nvSpPr>
          <p:cNvPr id="1534" name="Google Shape;1534;p193"/>
          <p:cNvSpPr txBox="1"/>
          <p:nvPr>
            <p:ph idx="18"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5" name="Google Shape;1535;p193"/>
          <p:cNvSpPr txBox="1"/>
          <p:nvPr>
            <p:ph idx="19"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6" name="Google Shape;1536;p193"/>
          <p:cNvSpPr txBox="1"/>
          <p:nvPr>
            <p:ph idx="20"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7" name="Google Shape;1537;p193"/>
          <p:cNvSpPr txBox="1"/>
          <p:nvPr>
            <p:ph type="ctrTitle"/>
          </p:nvPr>
        </p:nvSpPr>
        <p:spPr>
          <a:xfrm>
            <a:off x="360000" y="338447"/>
            <a:ext cx="11484000" cy="677108"/>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4400"/>
              <a:buFont typeface="Barlow Medium"/>
              <a:buNone/>
              <a:defRPr sz="44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38" name="Google Shape;1538;p193"/>
          <p:cNvSpPr/>
          <p:nvPr/>
        </p:nvSpPr>
        <p:spPr>
          <a:xfrm>
            <a:off x="436198" y="16028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39" name="Google Shape;1539;p193"/>
          <p:cNvSpPr txBox="1"/>
          <p:nvPr>
            <p:ph idx="21" type="subTitle"/>
          </p:nvPr>
        </p:nvSpPr>
        <p:spPr>
          <a:xfrm>
            <a:off x="285135" y="968584"/>
            <a:ext cx="11558865" cy="58477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3200"/>
              <a:buNone/>
              <a:defRPr b="1" sz="32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genda/Topics">
  <p:cSld name="3_Agenda/Topics">
    <p:spTree>
      <p:nvGrpSpPr>
        <p:cNvPr id="1540" name="Shape 1540"/>
        <p:cNvGrpSpPr/>
        <p:nvPr/>
      </p:nvGrpSpPr>
      <p:grpSpPr>
        <a:xfrm>
          <a:off x="0" y="0"/>
          <a:ext cx="0" cy="0"/>
          <a:chOff x="0" y="0"/>
          <a:chExt cx="0" cy="0"/>
        </a:xfrm>
      </p:grpSpPr>
      <p:sp>
        <p:nvSpPr>
          <p:cNvPr id="1541" name="Google Shape;1541;p194"/>
          <p:cNvSpPr/>
          <p:nvPr>
            <p:ph idx="2" type="pic"/>
          </p:nvPr>
        </p:nvSpPr>
        <p:spPr>
          <a:xfrm>
            <a:off x="2028825" y="3203575"/>
            <a:ext cx="2462213" cy="2851150"/>
          </a:xfrm>
          <a:prstGeom prst="rect">
            <a:avLst/>
          </a:prstGeom>
          <a:solidFill>
            <a:srgbClr val="F2F2F2"/>
          </a:solidFill>
          <a:ln>
            <a:noFill/>
          </a:ln>
        </p:spPr>
      </p:sp>
      <p:sp>
        <p:nvSpPr>
          <p:cNvPr id="1542" name="Google Shape;1542;p194"/>
          <p:cNvSpPr/>
          <p:nvPr/>
        </p:nvSpPr>
        <p:spPr>
          <a:xfrm>
            <a:off x="7452577"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b="1" sz="4400">
              <a:solidFill>
                <a:srgbClr val="FFFFFF"/>
              </a:solidFill>
              <a:latin typeface="Quattrocento Sans"/>
              <a:ea typeface="Quattrocento Sans"/>
              <a:cs typeface="Quattrocento Sans"/>
              <a:sym typeface="Quattrocento Sans"/>
            </a:endParaRPr>
          </a:p>
        </p:txBody>
      </p:sp>
      <p:pic>
        <p:nvPicPr>
          <p:cNvPr id="1543" name="Google Shape;1543;p194"/>
          <p:cNvPicPr preferRelativeResize="0"/>
          <p:nvPr/>
        </p:nvPicPr>
        <p:blipFill rotWithShape="1">
          <a:blip r:embed="rId2">
            <a:alphaModFix/>
          </a:blip>
          <a:srcRect b="0" l="0" r="0" t="0"/>
          <a:stretch/>
        </p:blipFill>
        <p:spPr>
          <a:xfrm>
            <a:off x="8957473" y="2638523"/>
            <a:ext cx="391390" cy="358774"/>
          </a:xfrm>
          <a:prstGeom prst="rect">
            <a:avLst/>
          </a:prstGeom>
          <a:noFill/>
          <a:ln>
            <a:noFill/>
          </a:ln>
        </p:spPr>
      </p:pic>
      <p:sp>
        <p:nvSpPr>
          <p:cNvPr id="1544" name="Google Shape;1544;p194"/>
          <p:cNvSpPr txBox="1"/>
          <p:nvPr>
            <p:ph idx="1"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5" name="Google Shape;1545;p194"/>
          <p:cNvSpPr txBox="1"/>
          <p:nvPr>
            <p:ph idx="3"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6" name="Google Shape;1546;p194"/>
          <p:cNvSpPr txBox="1"/>
          <p:nvPr>
            <p:ph idx="4"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7" name="Google Shape;1547;p194"/>
          <p:cNvSpPr/>
          <p:nvPr>
            <p:ph idx="5" type="pic"/>
          </p:nvPr>
        </p:nvSpPr>
        <p:spPr>
          <a:xfrm>
            <a:off x="7162373" y="2372361"/>
            <a:ext cx="2462213" cy="3682364"/>
          </a:xfrm>
          <a:prstGeom prst="rect">
            <a:avLst/>
          </a:prstGeom>
          <a:solidFill>
            <a:schemeClr val="dk2"/>
          </a:solidFill>
          <a:ln>
            <a:noFill/>
          </a:ln>
        </p:spPr>
      </p:sp>
      <p:sp>
        <p:nvSpPr>
          <p:cNvPr id="1548" name="Google Shape;1548;p194"/>
          <p:cNvSpPr txBox="1"/>
          <p:nvPr>
            <p:ph idx="6" type="body"/>
          </p:nvPr>
        </p:nvSpPr>
        <p:spPr>
          <a:xfrm>
            <a:off x="7367804"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9" name="Google Shape;1549;p194"/>
          <p:cNvSpPr txBox="1"/>
          <p:nvPr>
            <p:ph idx="7" type="body"/>
          </p:nvPr>
        </p:nvSpPr>
        <p:spPr>
          <a:xfrm>
            <a:off x="7367804"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0" name="Google Shape;1550;p194"/>
          <p:cNvSpPr txBox="1"/>
          <p:nvPr>
            <p:ph idx="8" type="body"/>
          </p:nvPr>
        </p:nvSpPr>
        <p:spPr>
          <a:xfrm>
            <a:off x="7367804"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1" name="Google Shape;1551;p194"/>
          <p:cNvSpPr txBox="1"/>
          <p:nvPr>
            <p:ph idx="9" type="body"/>
          </p:nvPr>
        </p:nvSpPr>
        <p:spPr>
          <a:xfrm>
            <a:off x="8958049"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2" name="Google Shape;1552;p194"/>
          <p:cNvSpPr/>
          <p:nvPr>
            <p:ph idx="13" type="pic"/>
          </p:nvPr>
        </p:nvSpPr>
        <p:spPr>
          <a:xfrm>
            <a:off x="4597124" y="3203575"/>
            <a:ext cx="2462213" cy="2851150"/>
          </a:xfrm>
          <a:prstGeom prst="rect">
            <a:avLst/>
          </a:prstGeom>
          <a:solidFill>
            <a:srgbClr val="F2F2F2"/>
          </a:solidFill>
          <a:ln>
            <a:noFill/>
          </a:ln>
        </p:spPr>
      </p:sp>
      <p:sp>
        <p:nvSpPr>
          <p:cNvPr id="1553" name="Google Shape;1553;p194"/>
          <p:cNvSpPr txBox="1"/>
          <p:nvPr>
            <p:ph idx="14"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4" name="Google Shape;1554;p194"/>
          <p:cNvSpPr txBox="1"/>
          <p:nvPr>
            <p:ph idx="15"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5" name="Google Shape;1555;p194"/>
          <p:cNvSpPr txBox="1"/>
          <p:nvPr>
            <p:ph idx="16"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6" name="Google Shape;1556;p194"/>
          <p:cNvSpPr/>
          <p:nvPr>
            <p:ph idx="17" type="pic"/>
          </p:nvPr>
        </p:nvSpPr>
        <p:spPr>
          <a:xfrm>
            <a:off x="9729787" y="3203575"/>
            <a:ext cx="2462213" cy="2851150"/>
          </a:xfrm>
          <a:prstGeom prst="rect">
            <a:avLst/>
          </a:prstGeom>
          <a:solidFill>
            <a:srgbClr val="F2F2F2"/>
          </a:solidFill>
          <a:ln>
            <a:noFill/>
          </a:ln>
        </p:spPr>
      </p:sp>
      <p:sp>
        <p:nvSpPr>
          <p:cNvPr id="1557" name="Google Shape;1557;p194"/>
          <p:cNvSpPr txBox="1"/>
          <p:nvPr>
            <p:ph idx="18"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8" name="Google Shape;1558;p194"/>
          <p:cNvSpPr txBox="1"/>
          <p:nvPr>
            <p:ph idx="19"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9" name="Google Shape;1559;p194"/>
          <p:cNvSpPr txBox="1"/>
          <p:nvPr>
            <p:ph idx="20"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0" name="Google Shape;1560;p194"/>
          <p:cNvSpPr txBox="1"/>
          <p:nvPr>
            <p:ph type="ctrTitle"/>
          </p:nvPr>
        </p:nvSpPr>
        <p:spPr>
          <a:xfrm>
            <a:off x="360000" y="338447"/>
            <a:ext cx="11484000" cy="677108"/>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4400"/>
              <a:buFont typeface="Barlow Medium"/>
              <a:buNone/>
              <a:defRPr sz="44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61" name="Google Shape;1561;p194"/>
          <p:cNvSpPr/>
          <p:nvPr/>
        </p:nvSpPr>
        <p:spPr>
          <a:xfrm>
            <a:off x="436198" y="16028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62" name="Google Shape;1562;p194"/>
          <p:cNvSpPr txBox="1"/>
          <p:nvPr>
            <p:ph idx="21" type="subTitle"/>
          </p:nvPr>
        </p:nvSpPr>
        <p:spPr>
          <a:xfrm>
            <a:off x="285135" y="968584"/>
            <a:ext cx="11558865" cy="58477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3200"/>
              <a:buNone/>
              <a:defRPr b="1" sz="32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Agenda/Topics">
  <p:cSld name="4_Agenda/Topics">
    <p:spTree>
      <p:nvGrpSpPr>
        <p:cNvPr id="1563" name="Shape 1563"/>
        <p:cNvGrpSpPr/>
        <p:nvPr/>
      </p:nvGrpSpPr>
      <p:grpSpPr>
        <a:xfrm>
          <a:off x="0" y="0"/>
          <a:ext cx="0" cy="0"/>
          <a:chOff x="0" y="0"/>
          <a:chExt cx="0" cy="0"/>
        </a:xfrm>
      </p:grpSpPr>
      <p:sp>
        <p:nvSpPr>
          <p:cNvPr id="1564" name="Google Shape;1564;p195"/>
          <p:cNvSpPr/>
          <p:nvPr>
            <p:ph idx="2" type="pic"/>
          </p:nvPr>
        </p:nvSpPr>
        <p:spPr>
          <a:xfrm>
            <a:off x="2028825" y="3203575"/>
            <a:ext cx="2462213" cy="2851150"/>
          </a:xfrm>
          <a:prstGeom prst="rect">
            <a:avLst/>
          </a:prstGeom>
          <a:solidFill>
            <a:srgbClr val="F2F2F2"/>
          </a:solidFill>
          <a:ln>
            <a:noFill/>
          </a:ln>
        </p:spPr>
      </p:sp>
      <p:sp>
        <p:nvSpPr>
          <p:cNvPr id="1565" name="Google Shape;1565;p195"/>
          <p:cNvSpPr/>
          <p:nvPr/>
        </p:nvSpPr>
        <p:spPr>
          <a:xfrm>
            <a:off x="10019991"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b="1" sz="4400">
              <a:solidFill>
                <a:srgbClr val="FFFFFF"/>
              </a:solidFill>
              <a:latin typeface="Quattrocento Sans"/>
              <a:ea typeface="Quattrocento Sans"/>
              <a:cs typeface="Quattrocento Sans"/>
              <a:sym typeface="Quattrocento Sans"/>
            </a:endParaRPr>
          </a:p>
        </p:txBody>
      </p:sp>
      <p:pic>
        <p:nvPicPr>
          <p:cNvPr id="1566" name="Google Shape;1566;p195"/>
          <p:cNvPicPr preferRelativeResize="0"/>
          <p:nvPr/>
        </p:nvPicPr>
        <p:blipFill rotWithShape="1">
          <a:blip r:embed="rId2">
            <a:alphaModFix/>
          </a:blip>
          <a:srcRect b="0" l="0" r="0" t="0"/>
          <a:stretch/>
        </p:blipFill>
        <p:spPr>
          <a:xfrm>
            <a:off x="11524887" y="2638523"/>
            <a:ext cx="391390" cy="358774"/>
          </a:xfrm>
          <a:prstGeom prst="rect">
            <a:avLst/>
          </a:prstGeom>
          <a:noFill/>
          <a:ln>
            <a:noFill/>
          </a:ln>
        </p:spPr>
      </p:pic>
      <p:sp>
        <p:nvSpPr>
          <p:cNvPr id="1567" name="Google Shape;1567;p195"/>
          <p:cNvSpPr txBox="1"/>
          <p:nvPr>
            <p:ph idx="1"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8" name="Google Shape;1568;p195"/>
          <p:cNvSpPr txBox="1"/>
          <p:nvPr>
            <p:ph idx="3"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9" name="Google Shape;1569;p195"/>
          <p:cNvSpPr txBox="1"/>
          <p:nvPr>
            <p:ph idx="4"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0" name="Google Shape;1570;p195"/>
          <p:cNvSpPr/>
          <p:nvPr>
            <p:ph idx="5" type="pic"/>
          </p:nvPr>
        </p:nvSpPr>
        <p:spPr>
          <a:xfrm>
            <a:off x="9729787" y="2372361"/>
            <a:ext cx="2462213" cy="3682364"/>
          </a:xfrm>
          <a:prstGeom prst="rect">
            <a:avLst/>
          </a:prstGeom>
          <a:solidFill>
            <a:schemeClr val="dk2"/>
          </a:solidFill>
          <a:ln>
            <a:noFill/>
          </a:ln>
        </p:spPr>
      </p:sp>
      <p:sp>
        <p:nvSpPr>
          <p:cNvPr id="1571" name="Google Shape;1571;p195"/>
          <p:cNvSpPr txBox="1"/>
          <p:nvPr>
            <p:ph idx="6" type="body"/>
          </p:nvPr>
        </p:nvSpPr>
        <p:spPr>
          <a:xfrm>
            <a:off x="9935218"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2" name="Google Shape;1572;p195"/>
          <p:cNvSpPr txBox="1"/>
          <p:nvPr>
            <p:ph idx="7" type="body"/>
          </p:nvPr>
        </p:nvSpPr>
        <p:spPr>
          <a:xfrm>
            <a:off x="9935218"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3" name="Google Shape;1573;p195"/>
          <p:cNvSpPr txBox="1"/>
          <p:nvPr>
            <p:ph idx="8" type="body"/>
          </p:nvPr>
        </p:nvSpPr>
        <p:spPr>
          <a:xfrm>
            <a:off x="9935218"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4" name="Google Shape;1574;p195"/>
          <p:cNvSpPr txBox="1"/>
          <p:nvPr>
            <p:ph idx="9" type="body"/>
          </p:nvPr>
        </p:nvSpPr>
        <p:spPr>
          <a:xfrm>
            <a:off x="11525463"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5" name="Google Shape;1575;p195"/>
          <p:cNvSpPr/>
          <p:nvPr>
            <p:ph idx="13" type="pic"/>
          </p:nvPr>
        </p:nvSpPr>
        <p:spPr>
          <a:xfrm>
            <a:off x="4597124" y="3203575"/>
            <a:ext cx="2462213" cy="2851150"/>
          </a:xfrm>
          <a:prstGeom prst="rect">
            <a:avLst/>
          </a:prstGeom>
          <a:solidFill>
            <a:srgbClr val="F2F2F2"/>
          </a:solidFill>
          <a:ln>
            <a:noFill/>
          </a:ln>
        </p:spPr>
      </p:sp>
      <p:sp>
        <p:nvSpPr>
          <p:cNvPr id="1576" name="Google Shape;1576;p195"/>
          <p:cNvSpPr txBox="1"/>
          <p:nvPr>
            <p:ph idx="14"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7" name="Google Shape;1577;p195"/>
          <p:cNvSpPr txBox="1"/>
          <p:nvPr>
            <p:ph idx="15"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8" name="Google Shape;1578;p195"/>
          <p:cNvSpPr txBox="1"/>
          <p:nvPr>
            <p:ph idx="16"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9" name="Google Shape;1579;p195"/>
          <p:cNvSpPr/>
          <p:nvPr>
            <p:ph idx="17" type="pic"/>
          </p:nvPr>
        </p:nvSpPr>
        <p:spPr>
          <a:xfrm>
            <a:off x="7164858" y="3203575"/>
            <a:ext cx="2462213" cy="2851150"/>
          </a:xfrm>
          <a:prstGeom prst="rect">
            <a:avLst/>
          </a:prstGeom>
          <a:solidFill>
            <a:srgbClr val="F2F2F2"/>
          </a:solidFill>
          <a:ln>
            <a:noFill/>
          </a:ln>
        </p:spPr>
      </p:sp>
      <p:sp>
        <p:nvSpPr>
          <p:cNvPr id="1580" name="Google Shape;1580;p195"/>
          <p:cNvSpPr txBox="1"/>
          <p:nvPr>
            <p:ph idx="18" type="body"/>
          </p:nvPr>
        </p:nvSpPr>
        <p:spPr>
          <a:xfrm>
            <a:off x="7370609"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1" name="Google Shape;1581;p195"/>
          <p:cNvSpPr txBox="1"/>
          <p:nvPr>
            <p:ph idx="19" type="body"/>
          </p:nvPr>
        </p:nvSpPr>
        <p:spPr>
          <a:xfrm>
            <a:off x="7370609"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2" name="Google Shape;1582;p195"/>
          <p:cNvSpPr txBox="1"/>
          <p:nvPr>
            <p:ph idx="20" type="body"/>
          </p:nvPr>
        </p:nvSpPr>
        <p:spPr>
          <a:xfrm>
            <a:off x="7370609"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3" name="Google Shape;1583;p195"/>
          <p:cNvSpPr txBox="1"/>
          <p:nvPr>
            <p:ph type="ctrTitle"/>
          </p:nvPr>
        </p:nvSpPr>
        <p:spPr>
          <a:xfrm>
            <a:off x="360000" y="338447"/>
            <a:ext cx="11484000" cy="677108"/>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4400"/>
              <a:buFont typeface="Barlow Medium"/>
              <a:buNone/>
              <a:defRPr sz="44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84" name="Google Shape;1584;p195"/>
          <p:cNvSpPr/>
          <p:nvPr/>
        </p:nvSpPr>
        <p:spPr>
          <a:xfrm>
            <a:off x="436198" y="16028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85" name="Google Shape;1585;p195"/>
          <p:cNvSpPr txBox="1"/>
          <p:nvPr>
            <p:ph idx="21" type="subTitle"/>
          </p:nvPr>
        </p:nvSpPr>
        <p:spPr>
          <a:xfrm>
            <a:off x="285135" y="968584"/>
            <a:ext cx="11558865" cy="58477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3200"/>
              <a:buNone/>
              <a:defRPr b="1" sz="32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Slide">
  <p:cSld name="2_Basic Slide">
    <p:spTree>
      <p:nvGrpSpPr>
        <p:cNvPr id="104" name="Shape 104"/>
        <p:cNvGrpSpPr/>
        <p:nvPr/>
      </p:nvGrpSpPr>
      <p:grpSpPr>
        <a:xfrm>
          <a:off x="0" y="0"/>
          <a:ext cx="0" cy="0"/>
          <a:chOff x="0" y="0"/>
          <a:chExt cx="0" cy="0"/>
        </a:xfrm>
      </p:grpSpPr>
      <p:sp>
        <p:nvSpPr>
          <p:cNvPr id="105" name="Google Shape;105;p56"/>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 name="Google Shape;106;p56"/>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7" name="Google Shape;107;p56"/>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 Content">
  <p:cSld name="1_Image + Content">
    <p:spTree>
      <p:nvGrpSpPr>
        <p:cNvPr id="1586" name="Shape 1586"/>
        <p:cNvGrpSpPr/>
        <p:nvPr/>
      </p:nvGrpSpPr>
      <p:grpSpPr>
        <a:xfrm>
          <a:off x="0" y="0"/>
          <a:ext cx="0" cy="0"/>
          <a:chOff x="0" y="0"/>
          <a:chExt cx="0" cy="0"/>
        </a:xfrm>
      </p:grpSpPr>
      <p:sp>
        <p:nvSpPr>
          <p:cNvPr id="1587" name="Google Shape;1587;p196"/>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1588" name="Google Shape;1588;p196"/>
          <p:cNvSpPr/>
          <p:nvPr>
            <p:ph idx="2" type="pic"/>
          </p:nvPr>
        </p:nvSpPr>
        <p:spPr>
          <a:xfrm>
            <a:off x="4469157" y="-1"/>
            <a:ext cx="7114233" cy="6868049"/>
          </a:xfrm>
          <a:prstGeom prst="rect">
            <a:avLst/>
          </a:prstGeom>
          <a:noFill/>
          <a:ln>
            <a:noFill/>
          </a:ln>
        </p:spPr>
      </p:sp>
      <p:sp>
        <p:nvSpPr>
          <p:cNvPr id="1589" name="Google Shape;1589;p196"/>
          <p:cNvSpPr/>
          <p:nvPr>
            <p:ph idx="3" type="pic"/>
          </p:nvPr>
        </p:nvSpPr>
        <p:spPr>
          <a:xfrm>
            <a:off x="6621458" y="4188053"/>
            <a:ext cx="4032071" cy="1773425"/>
          </a:xfrm>
          <a:prstGeom prst="rect">
            <a:avLst/>
          </a:prstGeom>
          <a:solidFill>
            <a:schemeClr val="dk2"/>
          </a:solidFill>
          <a:ln>
            <a:noFill/>
          </a:ln>
        </p:spPr>
      </p:sp>
      <p:sp>
        <p:nvSpPr>
          <p:cNvPr id="1590" name="Google Shape;1590;p196"/>
          <p:cNvSpPr txBox="1"/>
          <p:nvPr>
            <p:ph idx="1"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1" name="Google Shape;1591;p196"/>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92" name="Google Shape;1592;p196"/>
          <p:cNvSpPr/>
          <p:nvPr>
            <p:ph idx="4" type="body"/>
          </p:nvPr>
        </p:nvSpPr>
        <p:spPr>
          <a:xfrm>
            <a:off x="5868315" y="465138"/>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3" name="Google Shape;1593;p196"/>
          <p:cNvSpPr/>
          <p:nvPr>
            <p:ph idx="5" type="body"/>
          </p:nvPr>
        </p:nvSpPr>
        <p:spPr>
          <a:xfrm>
            <a:off x="4396703" y="4970463"/>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4" name="Google Shape;1594;p196"/>
          <p:cNvSpPr/>
          <p:nvPr>
            <p:ph idx="6" type="body"/>
          </p:nvPr>
        </p:nvSpPr>
        <p:spPr>
          <a:xfrm>
            <a:off x="4877715" y="3468689"/>
            <a:ext cx="981075" cy="981075"/>
          </a:xfrm>
          <a:prstGeom prst="ellipse">
            <a:avLst/>
          </a:prstGeom>
          <a:solidFill>
            <a:schemeClr val="dk2"/>
          </a:solidFill>
          <a:ln>
            <a:noFill/>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200"/>
              <a:buNone/>
              <a:defRPr b="1" sz="32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5" name="Google Shape;1595;p196"/>
          <p:cNvSpPr/>
          <p:nvPr>
            <p:ph idx="7" type="body"/>
          </p:nvPr>
        </p:nvSpPr>
        <p:spPr>
          <a:xfrm>
            <a:off x="5379743" y="1966914"/>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596" name="Google Shape;1596;p196"/>
          <p:cNvCxnSpPr/>
          <p:nvPr/>
        </p:nvCxnSpPr>
        <p:spPr>
          <a:xfrm rot="10800000">
            <a:off x="678825" y="1714352"/>
            <a:ext cx="4597400" cy="0"/>
          </a:xfrm>
          <a:prstGeom prst="straightConnector1">
            <a:avLst/>
          </a:prstGeom>
          <a:noFill/>
          <a:ln cap="flat" cmpd="sng" w="12700">
            <a:solidFill>
              <a:srgbClr val="DAD6DA"/>
            </a:solidFill>
            <a:prstDash val="solid"/>
            <a:miter lim="800000"/>
            <a:headEnd len="sm" w="sm" type="none"/>
            <a:tailEnd len="sm" w="sm" type="none"/>
          </a:ln>
        </p:spPr>
      </p:cxnSp>
      <p:cxnSp>
        <p:nvCxnSpPr>
          <p:cNvPr id="1597" name="Google Shape;1597;p196"/>
          <p:cNvCxnSpPr/>
          <p:nvPr/>
        </p:nvCxnSpPr>
        <p:spPr>
          <a:xfrm rot="10800000">
            <a:off x="678825" y="3216128"/>
            <a:ext cx="4089400" cy="0"/>
          </a:xfrm>
          <a:prstGeom prst="straightConnector1">
            <a:avLst/>
          </a:prstGeom>
          <a:noFill/>
          <a:ln cap="flat" cmpd="sng" w="12700">
            <a:solidFill>
              <a:srgbClr val="DAD6DA"/>
            </a:solidFill>
            <a:prstDash val="solid"/>
            <a:miter lim="800000"/>
            <a:headEnd len="sm" w="sm" type="none"/>
            <a:tailEnd len="sm" w="sm" type="none"/>
          </a:ln>
        </p:spPr>
      </p:cxnSp>
      <p:cxnSp>
        <p:nvCxnSpPr>
          <p:cNvPr id="1598" name="Google Shape;1598;p196"/>
          <p:cNvCxnSpPr/>
          <p:nvPr/>
        </p:nvCxnSpPr>
        <p:spPr>
          <a:xfrm rot="10800000">
            <a:off x="678825" y="4717902"/>
            <a:ext cx="3568700" cy="0"/>
          </a:xfrm>
          <a:prstGeom prst="straightConnector1">
            <a:avLst/>
          </a:prstGeom>
          <a:noFill/>
          <a:ln cap="flat" cmpd="sng" w="12700">
            <a:solidFill>
              <a:srgbClr val="DAD6DA"/>
            </a:solidFill>
            <a:prstDash val="solid"/>
            <a:miter lim="800000"/>
            <a:headEnd len="sm" w="sm" type="none"/>
            <a:tailEnd len="sm" w="sm" type="none"/>
          </a:ln>
        </p:spPr>
      </p:cxnSp>
      <p:sp>
        <p:nvSpPr>
          <p:cNvPr id="1599" name="Google Shape;1599;p196"/>
          <p:cNvSpPr txBox="1"/>
          <p:nvPr>
            <p:ph idx="8" type="body"/>
          </p:nvPr>
        </p:nvSpPr>
        <p:spPr>
          <a:xfrm>
            <a:off x="678824" y="691497"/>
            <a:ext cx="4879179"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0" name="Google Shape;1600;p196"/>
          <p:cNvSpPr txBox="1"/>
          <p:nvPr>
            <p:ph idx="9" type="body"/>
          </p:nvPr>
        </p:nvSpPr>
        <p:spPr>
          <a:xfrm>
            <a:off x="678823" y="977143"/>
            <a:ext cx="4879180"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1" name="Google Shape;1601;p196"/>
          <p:cNvSpPr txBox="1"/>
          <p:nvPr>
            <p:ph idx="13" type="body"/>
          </p:nvPr>
        </p:nvSpPr>
        <p:spPr>
          <a:xfrm>
            <a:off x="678824" y="2211296"/>
            <a:ext cx="4387417"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2" name="Google Shape;1602;p196"/>
          <p:cNvSpPr txBox="1"/>
          <p:nvPr>
            <p:ph idx="14" type="body"/>
          </p:nvPr>
        </p:nvSpPr>
        <p:spPr>
          <a:xfrm>
            <a:off x="678823" y="2496942"/>
            <a:ext cx="4387418"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3" name="Google Shape;1603;p196"/>
          <p:cNvSpPr txBox="1"/>
          <p:nvPr>
            <p:ph idx="15" type="body"/>
          </p:nvPr>
        </p:nvSpPr>
        <p:spPr>
          <a:xfrm>
            <a:off x="678824" y="3713594"/>
            <a:ext cx="3887353"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4" name="Google Shape;1604;p196"/>
          <p:cNvSpPr txBox="1"/>
          <p:nvPr>
            <p:ph idx="16" type="body"/>
          </p:nvPr>
        </p:nvSpPr>
        <p:spPr>
          <a:xfrm>
            <a:off x="678823" y="3999240"/>
            <a:ext cx="3887354"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5" name="Google Shape;1605;p196"/>
          <p:cNvSpPr txBox="1"/>
          <p:nvPr>
            <p:ph idx="17" type="body"/>
          </p:nvPr>
        </p:nvSpPr>
        <p:spPr>
          <a:xfrm>
            <a:off x="678825" y="5162048"/>
            <a:ext cx="3500694"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6" name="Google Shape;1606;p196"/>
          <p:cNvSpPr txBox="1"/>
          <p:nvPr>
            <p:ph idx="18" type="body"/>
          </p:nvPr>
        </p:nvSpPr>
        <p:spPr>
          <a:xfrm>
            <a:off x="678823" y="5447694"/>
            <a:ext cx="3500695"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7" name="Google Shape;1607;p196"/>
          <p:cNvSpPr txBox="1"/>
          <p:nvPr>
            <p:ph idx="19"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 Content">
  <p:cSld name="2_Image + Content">
    <p:spTree>
      <p:nvGrpSpPr>
        <p:cNvPr id="1608" name="Shape 1608"/>
        <p:cNvGrpSpPr/>
        <p:nvPr/>
      </p:nvGrpSpPr>
      <p:grpSpPr>
        <a:xfrm>
          <a:off x="0" y="0"/>
          <a:ext cx="0" cy="0"/>
          <a:chOff x="0" y="0"/>
          <a:chExt cx="0" cy="0"/>
        </a:xfrm>
      </p:grpSpPr>
      <p:sp>
        <p:nvSpPr>
          <p:cNvPr id="1609" name="Google Shape;1609;p197"/>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1610" name="Google Shape;1610;p197"/>
          <p:cNvSpPr/>
          <p:nvPr>
            <p:ph idx="2" type="pic"/>
          </p:nvPr>
        </p:nvSpPr>
        <p:spPr>
          <a:xfrm>
            <a:off x="4469157" y="-1"/>
            <a:ext cx="7114233" cy="6868049"/>
          </a:xfrm>
          <a:prstGeom prst="rect">
            <a:avLst/>
          </a:prstGeom>
          <a:noFill/>
          <a:ln>
            <a:noFill/>
          </a:ln>
        </p:spPr>
      </p:sp>
      <p:sp>
        <p:nvSpPr>
          <p:cNvPr id="1611" name="Google Shape;1611;p197"/>
          <p:cNvSpPr txBox="1"/>
          <p:nvPr/>
        </p:nvSpPr>
        <p:spPr>
          <a:xfrm>
            <a:off x="707679" y="1857795"/>
            <a:ext cx="4484082" cy="1231106"/>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4000"/>
              <a:buFont typeface="Barlow Medium"/>
              <a:buNone/>
            </a:pPr>
            <a:r>
              <a:rPr b="1" lang="en-US" sz="4000">
                <a:solidFill>
                  <a:schemeClr val="dk1"/>
                </a:solidFill>
                <a:latin typeface="Barlow Medium"/>
                <a:ea typeface="Barlow Medium"/>
                <a:cs typeface="Barlow Medium"/>
                <a:sym typeface="Barlow Medium"/>
              </a:rPr>
              <a:t>Click to edit </a:t>
            </a:r>
            <a:br>
              <a:rPr b="1" lang="en-US" sz="4000">
                <a:solidFill>
                  <a:schemeClr val="dk1"/>
                </a:solidFill>
                <a:latin typeface="Barlow Medium"/>
                <a:ea typeface="Barlow Medium"/>
                <a:cs typeface="Barlow Medium"/>
                <a:sym typeface="Barlow Medium"/>
              </a:rPr>
            </a:br>
            <a:r>
              <a:rPr b="1" lang="en-US" sz="4000">
                <a:solidFill>
                  <a:schemeClr val="dk1"/>
                </a:solidFill>
                <a:latin typeface="Barlow Medium"/>
                <a:ea typeface="Barlow Medium"/>
                <a:cs typeface="Barlow Medium"/>
                <a:sym typeface="Barlow Medium"/>
              </a:rPr>
              <a:t>Master title style</a:t>
            </a:r>
            <a:endParaRPr b="1" sz="4000">
              <a:solidFill>
                <a:schemeClr val="dk1"/>
              </a:solidFill>
              <a:latin typeface="Barlow Medium"/>
              <a:ea typeface="Barlow Medium"/>
              <a:cs typeface="Barlow Medium"/>
              <a:sym typeface="Barlow Medium"/>
            </a:endParaRPr>
          </a:p>
        </p:txBody>
      </p:sp>
      <p:sp>
        <p:nvSpPr>
          <p:cNvPr id="1612" name="Google Shape;1612;p197"/>
          <p:cNvSpPr txBox="1"/>
          <p:nvPr>
            <p:ph idx="1" type="subTitle"/>
          </p:nvPr>
        </p:nvSpPr>
        <p:spPr>
          <a:xfrm>
            <a:off x="707679" y="3688881"/>
            <a:ext cx="3569682" cy="1255728"/>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dk1"/>
              </a:buClr>
              <a:buSzPts val="2800"/>
              <a:buFont typeface="Arial"/>
              <a:buChar char="•"/>
              <a:defRPr sz="2800">
                <a:solidFill>
                  <a:schemeClr val="dk1"/>
                </a:solidFill>
                <a:latin typeface="Open Sans"/>
                <a:ea typeface="Open Sans"/>
                <a:cs typeface="Open Sans"/>
                <a:sym typeface="Open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613" name="Google Shape;1613;p197"/>
          <p:cNvSpPr/>
          <p:nvPr>
            <p:ph idx="3" type="pic"/>
          </p:nvPr>
        </p:nvSpPr>
        <p:spPr>
          <a:xfrm>
            <a:off x="6621458" y="4188053"/>
            <a:ext cx="4032071" cy="1773425"/>
          </a:xfrm>
          <a:prstGeom prst="rect">
            <a:avLst/>
          </a:prstGeom>
          <a:solidFill>
            <a:schemeClr val="dk2"/>
          </a:solidFill>
          <a:ln>
            <a:noFill/>
          </a:ln>
        </p:spPr>
      </p:sp>
      <p:sp>
        <p:nvSpPr>
          <p:cNvPr id="1614" name="Google Shape;1614;p197"/>
          <p:cNvSpPr txBox="1"/>
          <p:nvPr>
            <p:ph idx="4"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5" name="Google Shape;1615;p197"/>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16" name="Google Shape;1616;p197"/>
          <p:cNvSpPr txBox="1"/>
          <p:nvPr>
            <p:ph idx="5"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 + Content">
  <p:cSld name="4_Image + Content">
    <p:spTree>
      <p:nvGrpSpPr>
        <p:cNvPr id="1617" name="Shape 1617"/>
        <p:cNvGrpSpPr/>
        <p:nvPr/>
      </p:nvGrpSpPr>
      <p:grpSpPr>
        <a:xfrm>
          <a:off x="0" y="0"/>
          <a:ext cx="0" cy="0"/>
          <a:chOff x="0" y="0"/>
          <a:chExt cx="0" cy="0"/>
        </a:xfrm>
      </p:grpSpPr>
      <p:sp>
        <p:nvSpPr>
          <p:cNvPr id="1618" name="Google Shape;1618;p198"/>
          <p:cNvSpPr/>
          <p:nvPr>
            <p:ph idx="2" type="pic"/>
          </p:nvPr>
        </p:nvSpPr>
        <p:spPr>
          <a:xfrm>
            <a:off x="4469157" y="-1"/>
            <a:ext cx="7114233" cy="6868049"/>
          </a:xfrm>
          <a:prstGeom prst="rect">
            <a:avLst/>
          </a:prstGeom>
          <a:noFill/>
          <a:ln>
            <a:noFill/>
          </a:ln>
        </p:spPr>
      </p:sp>
      <p:sp>
        <p:nvSpPr>
          <p:cNvPr id="1619" name="Google Shape;1619;p198"/>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1620" name="Google Shape;1620;p198"/>
          <p:cNvSpPr txBox="1"/>
          <p:nvPr>
            <p:ph idx="1" type="subTitle"/>
          </p:nvPr>
        </p:nvSpPr>
        <p:spPr>
          <a:xfrm>
            <a:off x="707679" y="3688881"/>
            <a:ext cx="3569682" cy="1255728"/>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dk1"/>
              </a:buClr>
              <a:buSzPts val="2800"/>
              <a:buFont typeface="Arial"/>
              <a:buChar char="•"/>
              <a:defRPr sz="2800">
                <a:solidFill>
                  <a:schemeClr val="dk1"/>
                </a:solidFill>
                <a:latin typeface="Open Sans"/>
                <a:ea typeface="Open Sans"/>
                <a:cs typeface="Open Sans"/>
                <a:sym typeface="Open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621" name="Google Shape;1621;p198"/>
          <p:cNvSpPr txBox="1"/>
          <p:nvPr/>
        </p:nvSpPr>
        <p:spPr>
          <a:xfrm>
            <a:off x="5640355" y="2929812"/>
            <a:ext cx="914400" cy="914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22" name="Google Shape;1622;p198"/>
          <p:cNvSpPr txBox="1"/>
          <p:nvPr>
            <p:ph type="ctrTitle"/>
          </p:nvPr>
        </p:nvSpPr>
        <p:spPr>
          <a:xfrm>
            <a:off x="707679" y="2314259"/>
            <a:ext cx="4484082" cy="1231106"/>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202020"/>
              </a:buClr>
              <a:buSzPts val="4000"/>
              <a:buFont typeface="Barlow Medium"/>
              <a:buNone/>
              <a:defRPr sz="4000">
                <a:solidFill>
                  <a:srgbClr val="20202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23" name="Google Shape;1623;p198"/>
          <p:cNvSpPr/>
          <p:nvPr/>
        </p:nvSpPr>
        <p:spPr>
          <a:xfrm>
            <a:off x="6624633" y="4187228"/>
            <a:ext cx="4025721" cy="1770250"/>
          </a:xfrm>
          <a:custGeom>
            <a:rect b="b" l="l" r="r" t="t"/>
            <a:pathLst>
              <a:path extrusionOk="0" h="1770250" w="4025721">
                <a:moveTo>
                  <a:pt x="0" y="1770250"/>
                </a:moveTo>
                <a:lnTo>
                  <a:pt x="576706" y="0"/>
                </a:lnTo>
                <a:lnTo>
                  <a:pt x="4025721" y="3175"/>
                </a:lnTo>
                <a:lnTo>
                  <a:pt x="3449015" y="1760725"/>
                </a:lnTo>
                <a:lnTo>
                  <a:pt x="0" y="1770250"/>
                </a:lnTo>
                <a:close/>
              </a:path>
            </a:pathLst>
          </a:custGeom>
          <a:solidFill>
            <a:schemeClr val="dk2"/>
          </a:solidFill>
          <a:ln cap="flat" cmpd="sng" w="25400">
            <a:solidFill>
              <a:srgbClr val="BF20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Image + Content">
  <p:cSld name="5_Image + Content">
    <p:spTree>
      <p:nvGrpSpPr>
        <p:cNvPr id="1624" name="Shape 1624"/>
        <p:cNvGrpSpPr/>
        <p:nvPr/>
      </p:nvGrpSpPr>
      <p:grpSpPr>
        <a:xfrm>
          <a:off x="0" y="0"/>
          <a:ext cx="0" cy="0"/>
          <a:chOff x="0" y="0"/>
          <a:chExt cx="0" cy="0"/>
        </a:xfrm>
      </p:grpSpPr>
      <p:sp>
        <p:nvSpPr>
          <p:cNvPr id="1625" name="Google Shape;1625;p199"/>
          <p:cNvSpPr/>
          <p:nvPr>
            <p:ph idx="2" type="pic"/>
          </p:nvPr>
        </p:nvSpPr>
        <p:spPr>
          <a:xfrm>
            <a:off x="4469157" y="-1"/>
            <a:ext cx="7114233" cy="6868049"/>
          </a:xfrm>
          <a:prstGeom prst="rect">
            <a:avLst/>
          </a:prstGeom>
          <a:noFill/>
          <a:ln>
            <a:noFill/>
          </a:ln>
        </p:spPr>
      </p:sp>
      <p:sp>
        <p:nvSpPr>
          <p:cNvPr id="1626" name="Google Shape;1626;p199"/>
          <p:cNvSpPr txBox="1"/>
          <p:nvPr>
            <p:ph idx="1" type="subTitle"/>
          </p:nvPr>
        </p:nvSpPr>
        <p:spPr>
          <a:xfrm>
            <a:off x="707679" y="3688881"/>
            <a:ext cx="3569682" cy="1255728"/>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dk1"/>
              </a:buClr>
              <a:buSzPts val="2800"/>
              <a:buFont typeface="Arial"/>
              <a:buChar char="•"/>
              <a:defRPr sz="2800">
                <a:solidFill>
                  <a:schemeClr val="dk1"/>
                </a:solidFill>
                <a:latin typeface="Open Sans"/>
                <a:ea typeface="Open Sans"/>
                <a:cs typeface="Open Sans"/>
                <a:sym typeface="Open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627" name="Google Shape;1627;p199"/>
          <p:cNvSpPr txBox="1"/>
          <p:nvPr/>
        </p:nvSpPr>
        <p:spPr>
          <a:xfrm>
            <a:off x="5640355" y="2929812"/>
            <a:ext cx="914400" cy="914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28" name="Google Shape;1628;p199"/>
          <p:cNvSpPr txBox="1"/>
          <p:nvPr>
            <p:ph type="ctrTitle"/>
          </p:nvPr>
        </p:nvSpPr>
        <p:spPr>
          <a:xfrm>
            <a:off x="707679" y="2314259"/>
            <a:ext cx="4484082" cy="1231106"/>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202020"/>
              </a:buClr>
              <a:buSzPts val="4000"/>
              <a:buFont typeface="Barlow Medium"/>
              <a:buNone/>
              <a:defRPr sz="4000">
                <a:solidFill>
                  <a:srgbClr val="20202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 Content">
  <p:cSld name="6_Image + Content">
    <p:bg>
      <p:bgPr>
        <a:gradFill>
          <a:gsLst>
            <a:gs pos="0">
              <a:schemeClr val="accent1"/>
            </a:gs>
            <a:gs pos="100000">
              <a:schemeClr val="dk2"/>
            </a:gs>
          </a:gsLst>
          <a:lin ang="5400000" scaled="0"/>
        </a:gradFill>
      </p:bgPr>
    </p:bg>
    <p:spTree>
      <p:nvGrpSpPr>
        <p:cNvPr id="1629" name="Shape 1629"/>
        <p:cNvGrpSpPr/>
        <p:nvPr/>
      </p:nvGrpSpPr>
      <p:grpSpPr>
        <a:xfrm>
          <a:off x="0" y="0"/>
          <a:ext cx="0" cy="0"/>
          <a:chOff x="0" y="0"/>
          <a:chExt cx="0" cy="0"/>
        </a:xfrm>
      </p:grpSpPr>
      <p:sp>
        <p:nvSpPr>
          <p:cNvPr id="1630" name="Google Shape;1630;p200"/>
          <p:cNvSpPr/>
          <p:nvPr>
            <p:ph idx="2" type="pic"/>
          </p:nvPr>
        </p:nvSpPr>
        <p:spPr>
          <a:xfrm>
            <a:off x="4469157" y="-1"/>
            <a:ext cx="7114233" cy="6868049"/>
          </a:xfrm>
          <a:prstGeom prst="rect">
            <a:avLst/>
          </a:prstGeom>
          <a:solidFill>
            <a:schemeClr val="lt1">
              <a:alpha val="20000"/>
            </a:schemeClr>
          </a:solidFill>
          <a:ln>
            <a:noFill/>
          </a:ln>
        </p:spPr>
      </p:sp>
      <p:sp>
        <p:nvSpPr>
          <p:cNvPr id="1631" name="Google Shape;1631;p200"/>
          <p:cNvSpPr txBox="1"/>
          <p:nvPr>
            <p:ph type="ctrTitle"/>
          </p:nvPr>
        </p:nvSpPr>
        <p:spPr>
          <a:xfrm>
            <a:off x="707679" y="1857795"/>
            <a:ext cx="4484082" cy="1231106"/>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4000"/>
              <a:buFont typeface="Barlow Medium"/>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32" name="Google Shape;1632;p200"/>
          <p:cNvSpPr txBox="1"/>
          <p:nvPr>
            <p:ph idx="1" type="subTitle"/>
          </p:nvPr>
        </p:nvSpPr>
        <p:spPr>
          <a:xfrm>
            <a:off x="707679" y="3688881"/>
            <a:ext cx="3569682" cy="757130"/>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400"/>
              <a:buFont typeface="Arial"/>
              <a:buChar char="•"/>
              <a:defRPr sz="2400">
                <a:solidFill>
                  <a:schemeClr val="lt1"/>
                </a:solidFill>
                <a:latin typeface="Open Sans"/>
                <a:ea typeface="Open Sans"/>
                <a:cs typeface="Open Sans"/>
                <a:sym typeface="Open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 Content">
  <p:cSld name="3_Image + Content">
    <p:spTree>
      <p:nvGrpSpPr>
        <p:cNvPr id="1633" name="Shape 1633"/>
        <p:cNvGrpSpPr/>
        <p:nvPr/>
      </p:nvGrpSpPr>
      <p:grpSpPr>
        <a:xfrm>
          <a:off x="0" y="0"/>
          <a:ext cx="0" cy="0"/>
          <a:chOff x="0" y="0"/>
          <a:chExt cx="0" cy="0"/>
        </a:xfrm>
      </p:grpSpPr>
      <p:sp>
        <p:nvSpPr>
          <p:cNvPr id="1634" name="Google Shape;1634;p201"/>
          <p:cNvSpPr txBox="1"/>
          <p:nvPr>
            <p:ph idx="1" type="body"/>
          </p:nvPr>
        </p:nvSpPr>
        <p:spPr>
          <a:xfrm>
            <a:off x="2802996" y="509416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5" name="Google Shape;1635;p201"/>
          <p:cNvSpPr txBox="1"/>
          <p:nvPr>
            <p:ph idx="2" type="body"/>
          </p:nvPr>
        </p:nvSpPr>
        <p:spPr>
          <a:xfrm>
            <a:off x="2792413" y="421481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636" name="Google Shape;1636;p201"/>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cxnSp>
        <p:nvCxnSpPr>
          <p:cNvPr id="1637" name="Google Shape;1637;p201"/>
          <p:cNvCxnSpPr/>
          <p:nvPr/>
        </p:nvCxnSpPr>
        <p:spPr>
          <a:xfrm>
            <a:off x="8759295" y="1195253"/>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1638" name="Google Shape;1638;p201"/>
          <p:cNvCxnSpPr/>
          <p:nvPr/>
        </p:nvCxnSpPr>
        <p:spPr>
          <a:xfrm>
            <a:off x="9073621" y="1195253"/>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1639" name="Google Shape;1639;p201"/>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1640" name="Google Shape;1640;p201"/>
          <p:cNvSpPr txBox="1"/>
          <p:nvPr>
            <p:ph idx="4" type="body"/>
          </p:nvPr>
        </p:nvSpPr>
        <p:spPr>
          <a:xfrm>
            <a:off x="8633394" y="1316647"/>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1" name="Google Shape;1641;p201"/>
          <p:cNvSpPr txBox="1"/>
          <p:nvPr>
            <p:ph idx="5" type="body"/>
          </p:nvPr>
        </p:nvSpPr>
        <p:spPr>
          <a:xfrm>
            <a:off x="8633396" y="803941"/>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2" name="Google Shape;1642;p201"/>
          <p:cNvSpPr txBox="1"/>
          <p:nvPr>
            <p:ph idx="6" type="body"/>
          </p:nvPr>
        </p:nvSpPr>
        <p:spPr>
          <a:xfrm>
            <a:off x="8763694" y="303959"/>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643" name="Google Shape;1643;p201"/>
          <p:cNvCxnSpPr/>
          <p:nvPr/>
        </p:nvCxnSpPr>
        <p:spPr>
          <a:xfrm>
            <a:off x="7774400" y="3280818"/>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1644" name="Google Shape;1644;p201"/>
          <p:cNvCxnSpPr/>
          <p:nvPr/>
        </p:nvCxnSpPr>
        <p:spPr>
          <a:xfrm>
            <a:off x="8088726" y="3280818"/>
            <a:ext cx="4103274" cy="0"/>
          </a:xfrm>
          <a:prstGeom prst="straightConnector1">
            <a:avLst/>
          </a:prstGeom>
          <a:noFill/>
          <a:ln cap="flat" cmpd="sng" w="12700">
            <a:solidFill>
              <a:schemeClr val="dk2"/>
            </a:solidFill>
            <a:prstDash val="solid"/>
            <a:miter lim="800000"/>
            <a:headEnd len="sm" w="sm" type="none"/>
            <a:tailEnd len="sm" w="sm" type="none"/>
          </a:ln>
        </p:spPr>
      </p:cxnSp>
      <p:sp>
        <p:nvSpPr>
          <p:cNvPr id="1645" name="Google Shape;1645;p201"/>
          <p:cNvSpPr txBox="1"/>
          <p:nvPr>
            <p:ph idx="7" type="body"/>
          </p:nvPr>
        </p:nvSpPr>
        <p:spPr>
          <a:xfrm>
            <a:off x="7648499" y="3402212"/>
            <a:ext cx="3887354"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6" name="Google Shape;1646;p201"/>
          <p:cNvSpPr txBox="1"/>
          <p:nvPr>
            <p:ph idx="8" type="body"/>
          </p:nvPr>
        </p:nvSpPr>
        <p:spPr>
          <a:xfrm>
            <a:off x="7648500" y="2889506"/>
            <a:ext cx="3887353"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7" name="Google Shape;1647;p201"/>
          <p:cNvSpPr txBox="1"/>
          <p:nvPr>
            <p:ph idx="9" type="body"/>
          </p:nvPr>
        </p:nvSpPr>
        <p:spPr>
          <a:xfrm>
            <a:off x="7778799" y="2389524"/>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648" name="Google Shape;1648;p201"/>
          <p:cNvCxnSpPr/>
          <p:nvPr/>
        </p:nvCxnSpPr>
        <p:spPr>
          <a:xfrm>
            <a:off x="8759295" y="5370844"/>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1649" name="Google Shape;1649;p201"/>
          <p:cNvCxnSpPr/>
          <p:nvPr/>
        </p:nvCxnSpPr>
        <p:spPr>
          <a:xfrm>
            <a:off x="9073621" y="5370844"/>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1650" name="Google Shape;1650;p201"/>
          <p:cNvSpPr txBox="1"/>
          <p:nvPr>
            <p:ph idx="13" type="body"/>
          </p:nvPr>
        </p:nvSpPr>
        <p:spPr>
          <a:xfrm>
            <a:off x="8633394" y="5492238"/>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1" name="Google Shape;1651;p201"/>
          <p:cNvSpPr txBox="1"/>
          <p:nvPr>
            <p:ph idx="14" type="body"/>
          </p:nvPr>
        </p:nvSpPr>
        <p:spPr>
          <a:xfrm>
            <a:off x="8633396" y="4979532"/>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2" name="Google Shape;1652;p201"/>
          <p:cNvSpPr txBox="1"/>
          <p:nvPr>
            <p:ph idx="15" type="body"/>
          </p:nvPr>
        </p:nvSpPr>
        <p:spPr>
          <a:xfrm>
            <a:off x="8763694" y="4479550"/>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Image + Content">
  <p:cSld name="7_Image + Content">
    <p:spTree>
      <p:nvGrpSpPr>
        <p:cNvPr id="1653" name="Shape 1653"/>
        <p:cNvGrpSpPr/>
        <p:nvPr/>
      </p:nvGrpSpPr>
      <p:grpSpPr>
        <a:xfrm>
          <a:off x="0" y="0"/>
          <a:ext cx="0" cy="0"/>
          <a:chOff x="0" y="0"/>
          <a:chExt cx="0" cy="0"/>
        </a:xfrm>
      </p:grpSpPr>
      <p:sp>
        <p:nvSpPr>
          <p:cNvPr id="1654" name="Google Shape;1654;p202"/>
          <p:cNvSpPr txBox="1"/>
          <p:nvPr>
            <p:ph idx="1" type="body"/>
          </p:nvPr>
        </p:nvSpPr>
        <p:spPr>
          <a:xfrm>
            <a:off x="2802996" y="549355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5" name="Google Shape;1655;p202"/>
          <p:cNvSpPr txBox="1"/>
          <p:nvPr>
            <p:ph idx="2" type="body"/>
          </p:nvPr>
        </p:nvSpPr>
        <p:spPr>
          <a:xfrm>
            <a:off x="2792413" y="461420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656" name="Google Shape;1656;p202"/>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sp>
        <p:nvSpPr>
          <p:cNvPr id="1657" name="Google Shape;1657;p202"/>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1658" name="Google Shape;1658;p202"/>
          <p:cNvSpPr txBox="1"/>
          <p:nvPr>
            <p:ph idx="4" type="body"/>
          </p:nvPr>
        </p:nvSpPr>
        <p:spPr>
          <a:xfrm>
            <a:off x="6816726" y="2229619"/>
            <a:ext cx="4702611" cy="284687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9" name="Google Shape;1659;p202"/>
          <p:cNvSpPr txBox="1"/>
          <p:nvPr>
            <p:ph idx="5" type="body"/>
          </p:nvPr>
        </p:nvSpPr>
        <p:spPr>
          <a:xfrm>
            <a:off x="6816726" y="782055"/>
            <a:ext cx="4702611" cy="13344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ist">
  <p:cSld name="1_List">
    <p:spTree>
      <p:nvGrpSpPr>
        <p:cNvPr id="1660" name="Shape 1660"/>
        <p:cNvGrpSpPr/>
        <p:nvPr/>
      </p:nvGrpSpPr>
      <p:grpSpPr>
        <a:xfrm>
          <a:off x="0" y="0"/>
          <a:ext cx="0" cy="0"/>
          <a:chOff x="0" y="0"/>
          <a:chExt cx="0" cy="0"/>
        </a:xfrm>
      </p:grpSpPr>
      <p:sp>
        <p:nvSpPr>
          <p:cNvPr id="1661" name="Google Shape;1661;p203"/>
          <p:cNvSpPr/>
          <p:nvPr>
            <p:ph idx="2" type="pic"/>
          </p:nvPr>
        </p:nvSpPr>
        <p:spPr>
          <a:xfrm>
            <a:off x="0" y="0"/>
            <a:ext cx="6295968" cy="6489229"/>
          </a:xfrm>
          <a:prstGeom prst="rect">
            <a:avLst/>
          </a:prstGeom>
          <a:noFill/>
          <a:ln>
            <a:noFill/>
          </a:ln>
        </p:spPr>
      </p:sp>
      <p:sp>
        <p:nvSpPr>
          <p:cNvPr id="1662" name="Google Shape;1662;p203"/>
          <p:cNvSpPr/>
          <p:nvPr/>
        </p:nvSpPr>
        <p:spPr>
          <a:xfrm>
            <a:off x="2133600" y="154878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63" name="Google Shape;1663;p203"/>
          <p:cNvSpPr/>
          <p:nvPr/>
        </p:nvSpPr>
        <p:spPr>
          <a:xfrm>
            <a:off x="2133600" y="249655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64" name="Google Shape;1664;p203"/>
          <p:cNvSpPr/>
          <p:nvPr/>
        </p:nvSpPr>
        <p:spPr>
          <a:xfrm>
            <a:off x="2133600" y="344431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65" name="Google Shape;1665;p203"/>
          <p:cNvSpPr/>
          <p:nvPr/>
        </p:nvSpPr>
        <p:spPr>
          <a:xfrm>
            <a:off x="2133600" y="439207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66" name="Google Shape;1666;p203"/>
          <p:cNvSpPr/>
          <p:nvPr/>
        </p:nvSpPr>
        <p:spPr>
          <a:xfrm>
            <a:off x="2133600" y="536044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67" name="Google Shape;1667;p203"/>
          <p:cNvSpPr/>
          <p:nvPr>
            <p:ph idx="1" type="body"/>
          </p:nvPr>
        </p:nvSpPr>
        <p:spPr>
          <a:xfrm>
            <a:off x="4536599" y="148062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8" name="Google Shape;1668;p203"/>
          <p:cNvSpPr/>
          <p:nvPr>
            <p:ph idx="3" type="body"/>
          </p:nvPr>
        </p:nvSpPr>
        <p:spPr>
          <a:xfrm>
            <a:off x="4544561" y="242867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9" name="Google Shape;1669;p203"/>
          <p:cNvSpPr/>
          <p:nvPr>
            <p:ph idx="4" type="body"/>
          </p:nvPr>
        </p:nvSpPr>
        <p:spPr>
          <a:xfrm>
            <a:off x="4511669" y="3378453"/>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0" name="Google Shape;1670;p203"/>
          <p:cNvSpPr/>
          <p:nvPr>
            <p:ph idx="5" type="body"/>
          </p:nvPr>
        </p:nvSpPr>
        <p:spPr>
          <a:xfrm>
            <a:off x="4530481" y="4341722"/>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1" name="Google Shape;1671;p203"/>
          <p:cNvSpPr/>
          <p:nvPr>
            <p:ph idx="6" type="body"/>
          </p:nvPr>
        </p:nvSpPr>
        <p:spPr>
          <a:xfrm>
            <a:off x="4530480" y="5274877"/>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2" name="Google Shape;1672;p203"/>
          <p:cNvSpPr txBox="1"/>
          <p:nvPr>
            <p:ph idx="7" type="body"/>
          </p:nvPr>
        </p:nvSpPr>
        <p:spPr>
          <a:xfrm>
            <a:off x="5500426" y="16918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3" name="Google Shape;1673;p203"/>
          <p:cNvSpPr txBox="1"/>
          <p:nvPr>
            <p:ph idx="8" type="body"/>
          </p:nvPr>
        </p:nvSpPr>
        <p:spPr>
          <a:xfrm>
            <a:off x="5500425" y="266488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4" name="Google Shape;1674;p203"/>
          <p:cNvSpPr txBox="1"/>
          <p:nvPr>
            <p:ph idx="9" type="body"/>
          </p:nvPr>
        </p:nvSpPr>
        <p:spPr>
          <a:xfrm>
            <a:off x="5500426" y="359069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5" name="Google Shape;1675;p203"/>
          <p:cNvSpPr txBox="1"/>
          <p:nvPr>
            <p:ph idx="13" type="body"/>
          </p:nvPr>
        </p:nvSpPr>
        <p:spPr>
          <a:xfrm>
            <a:off x="5500425" y="4563688"/>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6" name="Google Shape;1676;p203"/>
          <p:cNvSpPr txBox="1"/>
          <p:nvPr>
            <p:ph idx="14" type="body"/>
          </p:nvPr>
        </p:nvSpPr>
        <p:spPr>
          <a:xfrm>
            <a:off x="5500425" y="5508033"/>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7" name="Google Shape;1677;p203"/>
          <p:cNvSpPr txBox="1"/>
          <p:nvPr>
            <p:ph idx="15" type="body"/>
          </p:nvPr>
        </p:nvSpPr>
        <p:spPr>
          <a:xfrm>
            <a:off x="2812026" y="17039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8" name="Google Shape;1678;p203"/>
          <p:cNvSpPr txBox="1"/>
          <p:nvPr>
            <p:ph idx="16" type="body"/>
          </p:nvPr>
        </p:nvSpPr>
        <p:spPr>
          <a:xfrm>
            <a:off x="2812025" y="2671195"/>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9" name="Google Shape;1679;p203"/>
          <p:cNvSpPr txBox="1"/>
          <p:nvPr>
            <p:ph idx="17" type="body"/>
          </p:nvPr>
        </p:nvSpPr>
        <p:spPr>
          <a:xfrm>
            <a:off x="2804550" y="3608549"/>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0" name="Google Shape;1680;p203"/>
          <p:cNvSpPr txBox="1"/>
          <p:nvPr>
            <p:ph idx="18" type="body"/>
          </p:nvPr>
        </p:nvSpPr>
        <p:spPr>
          <a:xfrm>
            <a:off x="2804549" y="4575768"/>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1" name="Google Shape;1681;p203"/>
          <p:cNvSpPr txBox="1"/>
          <p:nvPr>
            <p:ph idx="19" type="body"/>
          </p:nvPr>
        </p:nvSpPr>
        <p:spPr>
          <a:xfrm>
            <a:off x="2812025" y="551407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2" name="Google Shape;1682;p203"/>
          <p:cNvSpPr/>
          <p:nvPr>
            <p:ph idx="20" type="body"/>
          </p:nvPr>
        </p:nvSpPr>
        <p:spPr>
          <a:xfrm>
            <a:off x="2241083" y="163975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3" name="Google Shape;1683;p203"/>
          <p:cNvSpPr/>
          <p:nvPr>
            <p:ph idx="21" type="body"/>
          </p:nvPr>
        </p:nvSpPr>
        <p:spPr>
          <a:xfrm>
            <a:off x="2241083" y="259042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4" name="Google Shape;1684;p203"/>
          <p:cNvSpPr/>
          <p:nvPr>
            <p:ph idx="22" type="body"/>
          </p:nvPr>
        </p:nvSpPr>
        <p:spPr>
          <a:xfrm>
            <a:off x="2241083" y="354504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5" name="Google Shape;1685;p203"/>
          <p:cNvSpPr/>
          <p:nvPr>
            <p:ph idx="23" type="body"/>
          </p:nvPr>
        </p:nvSpPr>
        <p:spPr>
          <a:xfrm>
            <a:off x="2241083" y="449570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6" name="Google Shape;1686;p203"/>
          <p:cNvSpPr/>
          <p:nvPr>
            <p:ph idx="24" type="body"/>
          </p:nvPr>
        </p:nvSpPr>
        <p:spPr>
          <a:xfrm>
            <a:off x="2241083" y="544187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7" name="Google Shape;1687;p203"/>
          <p:cNvSpPr txBox="1"/>
          <p:nvPr>
            <p:ph type="ctrTitle"/>
          </p:nvPr>
        </p:nvSpPr>
        <p:spPr>
          <a:xfrm>
            <a:off x="360000" y="338447"/>
            <a:ext cx="11484000" cy="61555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88" name="Google Shape;1688;p203"/>
          <p:cNvSpPr/>
          <p:nvPr/>
        </p:nvSpPr>
        <p:spPr>
          <a:xfrm>
            <a:off x="359998" y="10440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ist">
  <p:cSld name="2_List">
    <p:spTree>
      <p:nvGrpSpPr>
        <p:cNvPr id="1689" name="Shape 1689"/>
        <p:cNvGrpSpPr/>
        <p:nvPr/>
      </p:nvGrpSpPr>
      <p:grpSpPr>
        <a:xfrm>
          <a:off x="0" y="0"/>
          <a:ext cx="0" cy="0"/>
          <a:chOff x="0" y="0"/>
          <a:chExt cx="0" cy="0"/>
        </a:xfrm>
      </p:grpSpPr>
      <p:sp>
        <p:nvSpPr>
          <p:cNvPr id="1690" name="Google Shape;1690;p204"/>
          <p:cNvSpPr/>
          <p:nvPr>
            <p:ph idx="2" type="pic"/>
          </p:nvPr>
        </p:nvSpPr>
        <p:spPr>
          <a:xfrm>
            <a:off x="0" y="0"/>
            <a:ext cx="6295968" cy="6489229"/>
          </a:xfrm>
          <a:prstGeom prst="rect">
            <a:avLst/>
          </a:prstGeom>
          <a:noFill/>
          <a:ln>
            <a:noFill/>
          </a:ln>
        </p:spPr>
      </p:sp>
      <p:sp>
        <p:nvSpPr>
          <p:cNvPr id="1691" name="Google Shape;1691;p204"/>
          <p:cNvSpPr/>
          <p:nvPr/>
        </p:nvSpPr>
        <p:spPr>
          <a:xfrm>
            <a:off x="2133600" y="195869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92" name="Google Shape;1692;p204"/>
          <p:cNvSpPr/>
          <p:nvPr/>
        </p:nvSpPr>
        <p:spPr>
          <a:xfrm>
            <a:off x="2133600" y="290646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93" name="Google Shape;1693;p204"/>
          <p:cNvSpPr/>
          <p:nvPr/>
        </p:nvSpPr>
        <p:spPr>
          <a:xfrm>
            <a:off x="2133600" y="3854223"/>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94" name="Google Shape;1694;p204"/>
          <p:cNvSpPr/>
          <p:nvPr/>
        </p:nvSpPr>
        <p:spPr>
          <a:xfrm>
            <a:off x="2133600" y="480198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95" name="Google Shape;1695;p204"/>
          <p:cNvSpPr/>
          <p:nvPr>
            <p:ph idx="1" type="body"/>
          </p:nvPr>
        </p:nvSpPr>
        <p:spPr>
          <a:xfrm>
            <a:off x="4536599" y="1890536"/>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6" name="Google Shape;1696;p204"/>
          <p:cNvSpPr/>
          <p:nvPr>
            <p:ph idx="3" type="body"/>
          </p:nvPr>
        </p:nvSpPr>
        <p:spPr>
          <a:xfrm>
            <a:off x="4544561" y="283857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7" name="Google Shape;1697;p204"/>
          <p:cNvSpPr/>
          <p:nvPr>
            <p:ph idx="4" type="body"/>
          </p:nvPr>
        </p:nvSpPr>
        <p:spPr>
          <a:xfrm>
            <a:off x="4511669" y="3788361"/>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8" name="Google Shape;1698;p204"/>
          <p:cNvSpPr/>
          <p:nvPr>
            <p:ph idx="5" type="body"/>
          </p:nvPr>
        </p:nvSpPr>
        <p:spPr>
          <a:xfrm>
            <a:off x="4530481" y="475163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9" name="Google Shape;1699;p204"/>
          <p:cNvSpPr txBox="1"/>
          <p:nvPr>
            <p:ph idx="6" type="body"/>
          </p:nvPr>
        </p:nvSpPr>
        <p:spPr>
          <a:xfrm>
            <a:off x="5500426" y="2101804"/>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0" name="Google Shape;1700;p204"/>
          <p:cNvSpPr txBox="1"/>
          <p:nvPr>
            <p:ph idx="7" type="body"/>
          </p:nvPr>
        </p:nvSpPr>
        <p:spPr>
          <a:xfrm>
            <a:off x="5500425" y="307479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1" name="Google Shape;1701;p204"/>
          <p:cNvSpPr txBox="1"/>
          <p:nvPr>
            <p:ph idx="8" type="body"/>
          </p:nvPr>
        </p:nvSpPr>
        <p:spPr>
          <a:xfrm>
            <a:off x="5500426" y="400060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2" name="Google Shape;1702;p204"/>
          <p:cNvSpPr txBox="1"/>
          <p:nvPr>
            <p:ph idx="9" type="body"/>
          </p:nvPr>
        </p:nvSpPr>
        <p:spPr>
          <a:xfrm>
            <a:off x="5500425" y="49735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3" name="Google Shape;1703;p204"/>
          <p:cNvSpPr txBox="1"/>
          <p:nvPr>
            <p:ph idx="13" type="body"/>
          </p:nvPr>
        </p:nvSpPr>
        <p:spPr>
          <a:xfrm>
            <a:off x="2812026" y="2113884"/>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4" name="Google Shape;1704;p204"/>
          <p:cNvSpPr txBox="1"/>
          <p:nvPr>
            <p:ph idx="14" type="body"/>
          </p:nvPr>
        </p:nvSpPr>
        <p:spPr>
          <a:xfrm>
            <a:off x="2812025" y="308110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5" name="Google Shape;1705;p204"/>
          <p:cNvSpPr txBox="1"/>
          <p:nvPr>
            <p:ph idx="15" type="body"/>
          </p:nvPr>
        </p:nvSpPr>
        <p:spPr>
          <a:xfrm>
            <a:off x="2804550" y="4018457"/>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6" name="Google Shape;1706;p204"/>
          <p:cNvSpPr txBox="1"/>
          <p:nvPr>
            <p:ph idx="16" type="body"/>
          </p:nvPr>
        </p:nvSpPr>
        <p:spPr>
          <a:xfrm>
            <a:off x="2804549" y="49856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7" name="Google Shape;1707;p204"/>
          <p:cNvSpPr/>
          <p:nvPr>
            <p:ph idx="17" type="body"/>
          </p:nvPr>
        </p:nvSpPr>
        <p:spPr>
          <a:xfrm>
            <a:off x="2241083" y="204966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8" name="Google Shape;1708;p204"/>
          <p:cNvSpPr/>
          <p:nvPr>
            <p:ph idx="18" type="body"/>
          </p:nvPr>
        </p:nvSpPr>
        <p:spPr>
          <a:xfrm>
            <a:off x="2241083" y="3000333"/>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9" name="Google Shape;1709;p204"/>
          <p:cNvSpPr/>
          <p:nvPr>
            <p:ph idx="19" type="body"/>
          </p:nvPr>
        </p:nvSpPr>
        <p:spPr>
          <a:xfrm>
            <a:off x="2241083" y="395494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0" name="Google Shape;1710;p204"/>
          <p:cNvSpPr/>
          <p:nvPr>
            <p:ph idx="20" type="body"/>
          </p:nvPr>
        </p:nvSpPr>
        <p:spPr>
          <a:xfrm>
            <a:off x="2241083" y="490561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1" name="Google Shape;1711;p204"/>
          <p:cNvSpPr txBox="1"/>
          <p:nvPr>
            <p:ph type="ctrTitle"/>
          </p:nvPr>
        </p:nvSpPr>
        <p:spPr>
          <a:xfrm>
            <a:off x="360000" y="338447"/>
            <a:ext cx="11484000" cy="61555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12" name="Google Shape;1712;p204"/>
          <p:cNvSpPr/>
          <p:nvPr/>
        </p:nvSpPr>
        <p:spPr>
          <a:xfrm>
            <a:off x="359998" y="10440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bjectives">
  <p:cSld name="1_Objectives">
    <p:spTree>
      <p:nvGrpSpPr>
        <p:cNvPr id="1713" name="Shape 1713"/>
        <p:cNvGrpSpPr/>
        <p:nvPr/>
      </p:nvGrpSpPr>
      <p:grpSpPr>
        <a:xfrm>
          <a:off x="0" y="0"/>
          <a:ext cx="0" cy="0"/>
          <a:chOff x="0" y="0"/>
          <a:chExt cx="0" cy="0"/>
        </a:xfrm>
      </p:grpSpPr>
      <p:sp>
        <p:nvSpPr>
          <p:cNvPr id="1714" name="Google Shape;1714;p205"/>
          <p:cNvSpPr/>
          <p:nvPr/>
        </p:nvSpPr>
        <p:spPr>
          <a:xfrm>
            <a:off x="5247252" y="3475468"/>
            <a:ext cx="5033005"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715" name="Google Shape;1715;p205"/>
          <p:cNvSpPr/>
          <p:nvPr/>
        </p:nvSpPr>
        <p:spPr>
          <a:xfrm>
            <a:off x="4503203" y="5250897"/>
            <a:ext cx="5777054"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716" name="Google Shape;1716;p205"/>
          <p:cNvSpPr/>
          <p:nvPr/>
        </p:nvSpPr>
        <p:spPr>
          <a:xfrm>
            <a:off x="4503203" y="1697468"/>
            <a:ext cx="5777054"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717" name="Google Shape;1717;p205"/>
          <p:cNvSpPr/>
          <p:nvPr/>
        </p:nvSpPr>
        <p:spPr>
          <a:xfrm>
            <a:off x="4274044" y="1320668"/>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18" name="Google Shape;1718;p205"/>
          <p:cNvSpPr/>
          <p:nvPr/>
        </p:nvSpPr>
        <p:spPr>
          <a:xfrm>
            <a:off x="4992354" y="3074322"/>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19" name="Google Shape;1719;p205"/>
          <p:cNvSpPr/>
          <p:nvPr/>
        </p:nvSpPr>
        <p:spPr>
          <a:xfrm>
            <a:off x="4266123" y="4923910"/>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20" name="Google Shape;1720;p205"/>
          <p:cNvSpPr/>
          <p:nvPr/>
        </p:nvSpPr>
        <p:spPr>
          <a:xfrm>
            <a:off x="1729445" y="2294732"/>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21" name="Google Shape;1721;p205"/>
          <p:cNvSpPr/>
          <p:nvPr/>
        </p:nvSpPr>
        <p:spPr>
          <a:xfrm>
            <a:off x="1989679" y="2552900"/>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22" name="Google Shape;1722;p205"/>
          <p:cNvSpPr/>
          <p:nvPr/>
        </p:nvSpPr>
        <p:spPr>
          <a:xfrm>
            <a:off x="2247847" y="2813133"/>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23" name="Google Shape;1723;p205"/>
          <p:cNvSpPr/>
          <p:nvPr/>
        </p:nvSpPr>
        <p:spPr>
          <a:xfrm>
            <a:off x="2512210" y="3077498"/>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24" name="Google Shape;1724;p205"/>
          <p:cNvSpPr/>
          <p:nvPr/>
        </p:nvSpPr>
        <p:spPr>
          <a:xfrm>
            <a:off x="4503204" y="1509900"/>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25" name="Google Shape;1725;p205"/>
          <p:cNvSpPr/>
          <p:nvPr/>
        </p:nvSpPr>
        <p:spPr>
          <a:xfrm>
            <a:off x="5232272" y="3281966"/>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26" name="Google Shape;1726;p205"/>
          <p:cNvSpPr/>
          <p:nvPr/>
        </p:nvSpPr>
        <p:spPr>
          <a:xfrm>
            <a:off x="4494942" y="5134661"/>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27" name="Google Shape;1727;p205"/>
          <p:cNvSpPr/>
          <p:nvPr/>
        </p:nvSpPr>
        <p:spPr>
          <a:xfrm>
            <a:off x="3945561" y="2416588"/>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28" name="Google Shape;1728;p205"/>
          <p:cNvSpPr/>
          <p:nvPr/>
        </p:nvSpPr>
        <p:spPr>
          <a:xfrm>
            <a:off x="4499073" y="3748735"/>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29" name="Google Shape;1729;p205"/>
          <p:cNvSpPr/>
          <p:nvPr/>
        </p:nvSpPr>
        <p:spPr>
          <a:xfrm>
            <a:off x="4269820" y="4845434"/>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30" name="Google Shape;1730;p205"/>
          <p:cNvSpPr/>
          <p:nvPr/>
        </p:nvSpPr>
        <p:spPr>
          <a:xfrm>
            <a:off x="4687332" y="16940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31" name="Google Shape;1731;p205"/>
          <p:cNvSpPr/>
          <p:nvPr/>
        </p:nvSpPr>
        <p:spPr>
          <a:xfrm>
            <a:off x="5416400" y="3466094"/>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32" name="Google Shape;1732;p205"/>
          <p:cNvSpPr/>
          <p:nvPr/>
        </p:nvSpPr>
        <p:spPr>
          <a:xfrm>
            <a:off x="4678037" y="5340055"/>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33" name="Google Shape;1733;p205"/>
          <p:cNvSpPr/>
          <p:nvPr/>
        </p:nvSpPr>
        <p:spPr>
          <a:xfrm>
            <a:off x="9722204" y="1907099"/>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34" name="Google Shape;1734;p205"/>
          <p:cNvSpPr/>
          <p:nvPr/>
        </p:nvSpPr>
        <p:spPr>
          <a:xfrm>
            <a:off x="9722204" y="3685099"/>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35" name="Google Shape;1735;p205"/>
          <p:cNvSpPr/>
          <p:nvPr/>
        </p:nvSpPr>
        <p:spPr>
          <a:xfrm>
            <a:off x="9722204" y="5460528"/>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36" name="Google Shape;1736;p205"/>
          <p:cNvSpPr/>
          <p:nvPr>
            <p:ph idx="1" type="body"/>
          </p:nvPr>
        </p:nvSpPr>
        <p:spPr>
          <a:xfrm>
            <a:off x="2878795" y="3444349"/>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7" name="Google Shape;1737;p205"/>
          <p:cNvSpPr/>
          <p:nvPr>
            <p:ph idx="2" type="body"/>
          </p:nvPr>
        </p:nvSpPr>
        <p:spPr>
          <a:xfrm>
            <a:off x="4774962" y="1789414"/>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8" name="Google Shape;1738;p205"/>
          <p:cNvSpPr/>
          <p:nvPr>
            <p:ph idx="3" type="body"/>
          </p:nvPr>
        </p:nvSpPr>
        <p:spPr>
          <a:xfrm>
            <a:off x="5500037" y="3546235"/>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9" name="Google Shape;1739;p205"/>
          <p:cNvSpPr/>
          <p:nvPr>
            <p:ph idx="4" type="body"/>
          </p:nvPr>
        </p:nvSpPr>
        <p:spPr>
          <a:xfrm>
            <a:off x="4765840" y="5429053"/>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0" name="Google Shape;1740;p205"/>
          <p:cNvSpPr txBox="1"/>
          <p:nvPr>
            <p:ph idx="5" type="body"/>
          </p:nvPr>
        </p:nvSpPr>
        <p:spPr>
          <a:xfrm>
            <a:off x="5962641" y="1921590"/>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1" name="Google Shape;1741;p205"/>
          <p:cNvSpPr txBox="1"/>
          <p:nvPr>
            <p:ph idx="6" type="body"/>
          </p:nvPr>
        </p:nvSpPr>
        <p:spPr>
          <a:xfrm>
            <a:off x="6690027" y="3725912"/>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2" name="Google Shape;1742;p205"/>
          <p:cNvSpPr txBox="1"/>
          <p:nvPr>
            <p:ph idx="7" type="body"/>
          </p:nvPr>
        </p:nvSpPr>
        <p:spPr>
          <a:xfrm>
            <a:off x="5962641" y="5515085"/>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3" name="Google Shape;1743;p205"/>
          <p:cNvSpPr txBox="1"/>
          <p:nvPr>
            <p:ph type="ctrTitle"/>
          </p:nvPr>
        </p:nvSpPr>
        <p:spPr>
          <a:xfrm>
            <a:off x="360000" y="338447"/>
            <a:ext cx="11484000" cy="61555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theme" Target="../theme/theme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101.xml"/><Relationship Id="rId42" Type="http://schemas.openxmlformats.org/officeDocument/2006/relationships/slideLayout" Target="../slideLayouts/slideLayout103.xml"/><Relationship Id="rId41" Type="http://schemas.openxmlformats.org/officeDocument/2006/relationships/slideLayout" Target="../slideLayouts/slideLayout102.xml"/><Relationship Id="rId44" Type="http://schemas.openxmlformats.org/officeDocument/2006/relationships/slideLayout" Target="../slideLayouts/slideLayout105.xml"/><Relationship Id="rId43" Type="http://schemas.openxmlformats.org/officeDocument/2006/relationships/slideLayout" Target="../slideLayouts/slideLayout104.xml"/><Relationship Id="rId46" Type="http://schemas.openxmlformats.org/officeDocument/2006/relationships/slideLayout" Target="../slideLayouts/slideLayout107.xml"/><Relationship Id="rId45" Type="http://schemas.openxmlformats.org/officeDocument/2006/relationships/slideLayout" Target="../slideLayouts/slideLayout106.xml"/><Relationship Id="rId48" Type="http://schemas.openxmlformats.org/officeDocument/2006/relationships/slideLayout" Target="../slideLayouts/slideLayout109.xml"/><Relationship Id="rId47" Type="http://schemas.openxmlformats.org/officeDocument/2006/relationships/slideLayout" Target="../slideLayouts/slideLayout108.xml"/><Relationship Id="rId49" Type="http://schemas.openxmlformats.org/officeDocument/2006/relationships/slideLayout" Target="../slideLayouts/slideLayout110.xml"/><Relationship Id="rId101" Type="http://schemas.openxmlformats.org/officeDocument/2006/relationships/theme" Target="../theme/theme4.xml"/><Relationship Id="rId100" Type="http://schemas.openxmlformats.org/officeDocument/2006/relationships/slideLayout" Target="../slideLayouts/slideLayout161.xml"/><Relationship Id="rId31" Type="http://schemas.openxmlformats.org/officeDocument/2006/relationships/slideLayout" Target="../slideLayouts/slideLayout92.xml"/><Relationship Id="rId30" Type="http://schemas.openxmlformats.org/officeDocument/2006/relationships/slideLayout" Target="../slideLayouts/slideLayout91.xml"/><Relationship Id="rId33" Type="http://schemas.openxmlformats.org/officeDocument/2006/relationships/slideLayout" Target="../slideLayouts/slideLayout94.xml"/><Relationship Id="rId32" Type="http://schemas.openxmlformats.org/officeDocument/2006/relationships/slideLayout" Target="../slideLayouts/slideLayout93.xml"/><Relationship Id="rId35" Type="http://schemas.openxmlformats.org/officeDocument/2006/relationships/slideLayout" Target="../slideLayouts/slideLayout96.xml"/><Relationship Id="rId34" Type="http://schemas.openxmlformats.org/officeDocument/2006/relationships/slideLayout" Target="../slideLayouts/slideLayout95.xml"/><Relationship Id="rId37" Type="http://schemas.openxmlformats.org/officeDocument/2006/relationships/slideLayout" Target="../slideLayouts/slideLayout98.xml"/><Relationship Id="rId36" Type="http://schemas.openxmlformats.org/officeDocument/2006/relationships/slideLayout" Target="../slideLayouts/slideLayout97.xml"/><Relationship Id="rId39" Type="http://schemas.openxmlformats.org/officeDocument/2006/relationships/slideLayout" Target="../slideLayouts/slideLayout100.xml"/><Relationship Id="rId38" Type="http://schemas.openxmlformats.org/officeDocument/2006/relationships/slideLayout" Target="../slideLayouts/slideLayout99.xml"/><Relationship Id="rId20" Type="http://schemas.openxmlformats.org/officeDocument/2006/relationships/slideLayout" Target="../slideLayouts/slideLayout81.xml"/><Relationship Id="rId22" Type="http://schemas.openxmlformats.org/officeDocument/2006/relationships/slideLayout" Target="../slideLayouts/slideLayout83.xml"/><Relationship Id="rId21" Type="http://schemas.openxmlformats.org/officeDocument/2006/relationships/slideLayout" Target="../slideLayouts/slideLayout82.xml"/><Relationship Id="rId24" Type="http://schemas.openxmlformats.org/officeDocument/2006/relationships/slideLayout" Target="../slideLayouts/slideLayout85.xml"/><Relationship Id="rId23" Type="http://schemas.openxmlformats.org/officeDocument/2006/relationships/slideLayout" Target="../slideLayouts/slideLayout84.xml"/><Relationship Id="rId26" Type="http://schemas.openxmlformats.org/officeDocument/2006/relationships/slideLayout" Target="../slideLayouts/slideLayout87.xml"/><Relationship Id="rId25" Type="http://schemas.openxmlformats.org/officeDocument/2006/relationships/slideLayout" Target="../slideLayouts/slideLayout86.xml"/><Relationship Id="rId28" Type="http://schemas.openxmlformats.org/officeDocument/2006/relationships/slideLayout" Target="../slideLayouts/slideLayout89.xml"/><Relationship Id="rId27" Type="http://schemas.openxmlformats.org/officeDocument/2006/relationships/slideLayout" Target="../slideLayouts/slideLayout88.xml"/><Relationship Id="rId29" Type="http://schemas.openxmlformats.org/officeDocument/2006/relationships/slideLayout" Target="../slideLayouts/slideLayout90.xml"/><Relationship Id="rId95" Type="http://schemas.openxmlformats.org/officeDocument/2006/relationships/slideLayout" Target="../slideLayouts/slideLayout156.xml"/><Relationship Id="rId94" Type="http://schemas.openxmlformats.org/officeDocument/2006/relationships/slideLayout" Target="../slideLayouts/slideLayout155.xml"/><Relationship Id="rId97" Type="http://schemas.openxmlformats.org/officeDocument/2006/relationships/slideLayout" Target="../slideLayouts/slideLayout158.xml"/><Relationship Id="rId96" Type="http://schemas.openxmlformats.org/officeDocument/2006/relationships/slideLayout" Target="../slideLayouts/slideLayout157.xml"/><Relationship Id="rId11" Type="http://schemas.openxmlformats.org/officeDocument/2006/relationships/slideLayout" Target="../slideLayouts/slideLayout72.xml"/><Relationship Id="rId99" Type="http://schemas.openxmlformats.org/officeDocument/2006/relationships/slideLayout" Target="../slideLayouts/slideLayout160.xml"/><Relationship Id="rId10" Type="http://schemas.openxmlformats.org/officeDocument/2006/relationships/slideLayout" Target="../slideLayouts/slideLayout71.xml"/><Relationship Id="rId98" Type="http://schemas.openxmlformats.org/officeDocument/2006/relationships/slideLayout" Target="../slideLayouts/slideLayout159.xml"/><Relationship Id="rId13" Type="http://schemas.openxmlformats.org/officeDocument/2006/relationships/slideLayout" Target="../slideLayouts/slideLayout74.xml"/><Relationship Id="rId12" Type="http://schemas.openxmlformats.org/officeDocument/2006/relationships/slideLayout" Target="../slideLayouts/slideLayout73.xml"/><Relationship Id="rId91" Type="http://schemas.openxmlformats.org/officeDocument/2006/relationships/slideLayout" Target="../slideLayouts/slideLayout152.xml"/><Relationship Id="rId90" Type="http://schemas.openxmlformats.org/officeDocument/2006/relationships/slideLayout" Target="../slideLayouts/slideLayout151.xml"/><Relationship Id="rId93" Type="http://schemas.openxmlformats.org/officeDocument/2006/relationships/slideLayout" Target="../slideLayouts/slideLayout154.xml"/><Relationship Id="rId92" Type="http://schemas.openxmlformats.org/officeDocument/2006/relationships/slideLayout" Target="../slideLayouts/slideLayout153.xml"/><Relationship Id="rId15" Type="http://schemas.openxmlformats.org/officeDocument/2006/relationships/slideLayout" Target="../slideLayouts/slideLayout76.xml"/><Relationship Id="rId14" Type="http://schemas.openxmlformats.org/officeDocument/2006/relationships/slideLayout" Target="../slideLayouts/slideLayout75.xml"/><Relationship Id="rId17" Type="http://schemas.openxmlformats.org/officeDocument/2006/relationships/slideLayout" Target="../slideLayouts/slideLayout78.xml"/><Relationship Id="rId16" Type="http://schemas.openxmlformats.org/officeDocument/2006/relationships/slideLayout" Target="../slideLayouts/slideLayout77.xml"/><Relationship Id="rId19" Type="http://schemas.openxmlformats.org/officeDocument/2006/relationships/slideLayout" Target="../slideLayouts/slideLayout80.xml"/><Relationship Id="rId18" Type="http://schemas.openxmlformats.org/officeDocument/2006/relationships/slideLayout" Target="../slideLayouts/slideLayout79.xml"/><Relationship Id="rId84" Type="http://schemas.openxmlformats.org/officeDocument/2006/relationships/slideLayout" Target="../slideLayouts/slideLayout145.xml"/><Relationship Id="rId83" Type="http://schemas.openxmlformats.org/officeDocument/2006/relationships/slideLayout" Target="../slideLayouts/slideLayout144.xml"/><Relationship Id="rId86" Type="http://schemas.openxmlformats.org/officeDocument/2006/relationships/slideLayout" Target="../slideLayouts/slideLayout147.xml"/><Relationship Id="rId85" Type="http://schemas.openxmlformats.org/officeDocument/2006/relationships/slideLayout" Target="../slideLayouts/slideLayout146.xml"/><Relationship Id="rId88" Type="http://schemas.openxmlformats.org/officeDocument/2006/relationships/slideLayout" Target="../slideLayouts/slideLayout149.xml"/><Relationship Id="rId87" Type="http://schemas.openxmlformats.org/officeDocument/2006/relationships/slideLayout" Target="../slideLayouts/slideLayout148.xml"/><Relationship Id="rId89" Type="http://schemas.openxmlformats.org/officeDocument/2006/relationships/slideLayout" Target="../slideLayouts/slideLayout150.xml"/><Relationship Id="rId80" Type="http://schemas.openxmlformats.org/officeDocument/2006/relationships/slideLayout" Target="../slideLayouts/slideLayout141.xml"/><Relationship Id="rId82" Type="http://schemas.openxmlformats.org/officeDocument/2006/relationships/slideLayout" Target="../slideLayouts/slideLayout143.xml"/><Relationship Id="rId81" Type="http://schemas.openxmlformats.org/officeDocument/2006/relationships/slideLayout" Target="../slideLayouts/slideLayout142.xml"/><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9" Type="http://schemas.openxmlformats.org/officeDocument/2006/relationships/slideLayout" Target="../slideLayouts/slideLayout70.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73" Type="http://schemas.openxmlformats.org/officeDocument/2006/relationships/slideLayout" Target="../slideLayouts/slideLayout134.xml"/><Relationship Id="rId72" Type="http://schemas.openxmlformats.org/officeDocument/2006/relationships/slideLayout" Target="../slideLayouts/slideLayout133.xml"/><Relationship Id="rId75" Type="http://schemas.openxmlformats.org/officeDocument/2006/relationships/slideLayout" Target="../slideLayouts/slideLayout136.xml"/><Relationship Id="rId74" Type="http://schemas.openxmlformats.org/officeDocument/2006/relationships/slideLayout" Target="../slideLayouts/slideLayout135.xml"/><Relationship Id="rId77" Type="http://schemas.openxmlformats.org/officeDocument/2006/relationships/slideLayout" Target="../slideLayouts/slideLayout138.xml"/><Relationship Id="rId76" Type="http://schemas.openxmlformats.org/officeDocument/2006/relationships/slideLayout" Target="../slideLayouts/slideLayout137.xml"/><Relationship Id="rId79" Type="http://schemas.openxmlformats.org/officeDocument/2006/relationships/slideLayout" Target="../slideLayouts/slideLayout140.xml"/><Relationship Id="rId78" Type="http://schemas.openxmlformats.org/officeDocument/2006/relationships/slideLayout" Target="../slideLayouts/slideLayout139.xml"/><Relationship Id="rId71" Type="http://schemas.openxmlformats.org/officeDocument/2006/relationships/slideLayout" Target="../slideLayouts/slideLayout132.xml"/><Relationship Id="rId70" Type="http://schemas.openxmlformats.org/officeDocument/2006/relationships/slideLayout" Target="../slideLayouts/slideLayout131.xml"/><Relationship Id="rId62" Type="http://schemas.openxmlformats.org/officeDocument/2006/relationships/slideLayout" Target="../slideLayouts/slideLayout123.xml"/><Relationship Id="rId61" Type="http://schemas.openxmlformats.org/officeDocument/2006/relationships/slideLayout" Target="../slideLayouts/slideLayout122.xml"/><Relationship Id="rId64" Type="http://schemas.openxmlformats.org/officeDocument/2006/relationships/slideLayout" Target="../slideLayouts/slideLayout125.xml"/><Relationship Id="rId63" Type="http://schemas.openxmlformats.org/officeDocument/2006/relationships/slideLayout" Target="../slideLayouts/slideLayout124.xml"/><Relationship Id="rId66" Type="http://schemas.openxmlformats.org/officeDocument/2006/relationships/slideLayout" Target="../slideLayouts/slideLayout127.xml"/><Relationship Id="rId65" Type="http://schemas.openxmlformats.org/officeDocument/2006/relationships/slideLayout" Target="../slideLayouts/slideLayout126.xml"/><Relationship Id="rId68" Type="http://schemas.openxmlformats.org/officeDocument/2006/relationships/slideLayout" Target="../slideLayouts/slideLayout129.xml"/><Relationship Id="rId67" Type="http://schemas.openxmlformats.org/officeDocument/2006/relationships/slideLayout" Target="../slideLayouts/slideLayout128.xml"/><Relationship Id="rId60" Type="http://schemas.openxmlformats.org/officeDocument/2006/relationships/slideLayout" Target="../slideLayouts/slideLayout121.xml"/><Relationship Id="rId69" Type="http://schemas.openxmlformats.org/officeDocument/2006/relationships/slideLayout" Target="../slideLayouts/slideLayout130.xml"/><Relationship Id="rId51" Type="http://schemas.openxmlformats.org/officeDocument/2006/relationships/slideLayout" Target="../slideLayouts/slideLayout112.xml"/><Relationship Id="rId50" Type="http://schemas.openxmlformats.org/officeDocument/2006/relationships/slideLayout" Target="../slideLayouts/slideLayout111.xml"/><Relationship Id="rId53" Type="http://schemas.openxmlformats.org/officeDocument/2006/relationships/slideLayout" Target="../slideLayouts/slideLayout114.xml"/><Relationship Id="rId52" Type="http://schemas.openxmlformats.org/officeDocument/2006/relationships/slideLayout" Target="../slideLayouts/slideLayout113.xml"/><Relationship Id="rId55" Type="http://schemas.openxmlformats.org/officeDocument/2006/relationships/slideLayout" Target="../slideLayouts/slideLayout116.xml"/><Relationship Id="rId54" Type="http://schemas.openxmlformats.org/officeDocument/2006/relationships/slideLayout" Target="../slideLayouts/slideLayout115.xml"/><Relationship Id="rId57" Type="http://schemas.openxmlformats.org/officeDocument/2006/relationships/slideLayout" Target="../slideLayouts/slideLayout118.xml"/><Relationship Id="rId56" Type="http://schemas.openxmlformats.org/officeDocument/2006/relationships/slideLayout" Target="../slideLayouts/slideLayout117.xml"/><Relationship Id="rId59" Type="http://schemas.openxmlformats.org/officeDocument/2006/relationships/slideLayout" Target="../slideLayouts/slideLayout120.xml"/><Relationship Id="rId58" Type="http://schemas.openxmlformats.org/officeDocument/2006/relationships/slideLayout" Target="../slideLayouts/slideLayout119.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201.xml"/><Relationship Id="rId42" Type="http://schemas.openxmlformats.org/officeDocument/2006/relationships/slideLayout" Target="../slideLayouts/slideLayout203.xml"/><Relationship Id="rId41" Type="http://schemas.openxmlformats.org/officeDocument/2006/relationships/slideLayout" Target="../slideLayouts/slideLayout202.xml"/><Relationship Id="rId44" Type="http://schemas.openxmlformats.org/officeDocument/2006/relationships/slideLayout" Target="../slideLayouts/slideLayout205.xml"/><Relationship Id="rId43" Type="http://schemas.openxmlformats.org/officeDocument/2006/relationships/slideLayout" Target="../slideLayouts/slideLayout204.xml"/><Relationship Id="rId46" Type="http://schemas.openxmlformats.org/officeDocument/2006/relationships/slideLayout" Target="../slideLayouts/slideLayout207.xml"/><Relationship Id="rId45" Type="http://schemas.openxmlformats.org/officeDocument/2006/relationships/slideLayout" Target="../slideLayouts/slideLayout206.xml"/><Relationship Id="rId48" Type="http://schemas.openxmlformats.org/officeDocument/2006/relationships/slideLayout" Target="../slideLayouts/slideLayout209.xml"/><Relationship Id="rId47" Type="http://schemas.openxmlformats.org/officeDocument/2006/relationships/slideLayout" Target="../slideLayouts/slideLayout208.xml"/><Relationship Id="rId49" Type="http://schemas.openxmlformats.org/officeDocument/2006/relationships/slideLayout" Target="../slideLayouts/slideLayout210.xml"/><Relationship Id="rId31" Type="http://schemas.openxmlformats.org/officeDocument/2006/relationships/slideLayout" Target="../slideLayouts/slideLayout192.xml"/><Relationship Id="rId30" Type="http://schemas.openxmlformats.org/officeDocument/2006/relationships/slideLayout" Target="../slideLayouts/slideLayout191.xml"/><Relationship Id="rId33" Type="http://schemas.openxmlformats.org/officeDocument/2006/relationships/slideLayout" Target="../slideLayouts/slideLayout194.xml"/><Relationship Id="rId32" Type="http://schemas.openxmlformats.org/officeDocument/2006/relationships/slideLayout" Target="../slideLayouts/slideLayout193.xml"/><Relationship Id="rId35" Type="http://schemas.openxmlformats.org/officeDocument/2006/relationships/slideLayout" Target="../slideLayouts/slideLayout196.xml"/><Relationship Id="rId34" Type="http://schemas.openxmlformats.org/officeDocument/2006/relationships/slideLayout" Target="../slideLayouts/slideLayout195.xml"/><Relationship Id="rId37" Type="http://schemas.openxmlformats.org/officeDocument/2006/relationships/slideLayout" Target="../slideLayouts/slideLayout198.xml"/><Relationship Id="rId36" Type="http://schemas.openxmlformats.org/officeDocument/2006/relationships/slideLayout" Target="../slideLayouts/slideLayout197.xml"/><Relationship Id="rId39" Type="http://schemas.openxmlformats.org/officeDocument/2006/relationships/slideLayout" Target="../slideLayouts/slideLayout200.xml"/><Relationship Id="rId38" Type="http://schemas.openxmlformats.org/officeDocument/2006/relationships/slideLayout" Target="../slideLayouts/slideLayout199.xml"/><Relationship Id="rId20" Type="http://schemas.openxmlformats.org/officeDocument/2006/relationships/slideLayout" Target="../slideLayouts/slideLayout181.xml"/><Relationship Id="rId22" Type="http://schemas.openxmlformats.org/officeDocument/2006/relationships/slideLayout" Target="../slideLayouts/slideLayout183.xml"/><Relationship Id="rId21" Type="http://schemas.openxmlformats.org/officeDocument/2006/relationships/slideLayout" Target="../slideLayouts/slideLayout182.xml"/><Relationship Id="rId24" Type="http://schemas.openxmlformats.org/officeDocument/2006/relationships/slideLayout" Target="../slideLayouts/slideLayout185.xml"/><Relationship Id="rId23" Type="http://schemas.openxmlformats.org/officeDocument/2006/relationships/slideLayout" Target="../slideLayouts/slideLayout184.xml"/><Relationship Id="rId26" Type="http://schemas.openxmlformats.org/officeDocument/2006/relationships/slideLayout" Target="../slideLayouts/slideLayout187.xml"/><Relationship Id="rId25" Type="http://schemas.openxmlformats.org/officeDocument/2006/relationships/slideLayout" Target="../slideLayouts/slideLayout186.xml"/><Relationship Id="rId28" Type="http://schemas.openxmlformats.org/officeDocument/2006/relationships/slideLayout" Target="../slideLayouts/slideLayout189.xml"/><Relationship Id="rId27" Type="http://schemas.openxmlformats.org/officeDocument/2006/relationships/slideLayout" Target="../slideLayouts/slideLayout188.xml"/><Relationship Id="rId29" Type="http://schemas.openxmlformats.org/officeDocument/2006/relationships/slideLayout" Target="../slideLayouts/slideLayout190.xml"/><Relationship Id="rId11" Type="http://schemas.openxmlformats.org/officeDocument/2006/relationships/slideLayout" Target="../slideLayouts/slideLayout172.xml"/><Relationship Id="rId10" Type="http://schemas.openxmlformats.org/officeDocument/2006/relationships/slideLayout" Target="../slideLayouts/slideLayout171.xml"/><Relationship Id="rId13" Type="http://schemas.openxmlformats.org/officeDocument/2006/relationships/slideLayout" Target="../slideLayouts/slideLayout174.xml"/><Relationship Id="rId12" Type="http://schemas.openxmlformats.org/officeDocument/2006/relationships/slideLayout" Target="../slideLayouts/slideLayout173.xml"/><Relationship Id="rId15" Type="http://schemas.openxmlformats.org/officeDocument/2006/relationships/slideLayout" Target="../slideLayouts/slideLayout176.xml"/><Relationship Id="rId14" Type="http://schemas.openxmlformats.org/officeDocument/2006/relationships/slideLayout" Target="../slideLayouts/slideLayout175.xml"/><Relationship Id="rId17" Type="http://schemas.openxmlformats.org/officeDocument/2006/relationships/slideLayout" Target="../slideLayouts/slideLayout178.xml"/><Relationship Id="rId16" Type="http://schemas.openxmlformats.org/officeDocument/2006/relationships/slideLayout" Target="../slideLayouts/slideLayout177.xml"/><Relationship Id="rId19" Type="http://schemas.openxmlformats.org/officeDocument/2006/relationships/slideLayout" Target="../slideLayouts/slideLayout180.xml"/><Relationship Id="rId18" Type="http://schemas.openxmlformats.org/officeDocument/2006/relationships/slideLayout" Target="../slideLayouts/slideLayout179.xml"/><Relationship Id="rId1" Type="http://schemas.openxmlformats.org/officeDocument/2006/relationships/slideLayout" Target="../slideLayouts/slideLayout162.xml"/><Relationship Id="rId2" Type="http://schemas.openxmlformats.org/officeDocument/2006/relationships/slideLayout" Target="../slideLayouts/slideLayout163.xml"/><Relationship Id="rId3" Type="http://schemas.openxmlformats.org/officeDocument/2006/relationships/slideLayout" Target="../slideLayouts/slideLayout164.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5" Type="http://schemas.openxmlformats.org/officeDocument/2006/relationships/slideLayout" Target="../slideLayouts/slideLayout166.xml"/><Relationship Id="rId6" Type="http://schemas.openxmlformats.org/officeDocument/2006/relationships/slideLayout" Target="../slideLayouts/slideLayout167.xml"/><Relationship Id="rId7" Type="http://schemas.openxmlformats.org/officeDocument/2006/relationships/slideLayout" Target="../slideLayouts/slideLayout168.xml"/><Relationship Id="rId8" Type="http://schemas.openxmlformats.org/officeDocument/2006/relationships/slideLayout" Target="../slideLayouts/slideLayout169.xml"/><Relationship Id="rId60" Type="http://schemas.openxmlformats.org/officeDocument/2006/relationships/theme" Target="../theme/theme3.xml"/><Relationship Id="rId51" Type="http://schemas.openxmlformats.org/officeDocument/2006/relationships/slideLayout" Target="../slideLayouts/slideLayout212.xml"/><Relationship Id="rId50" Type="http://schemas.openxmlformats.org/officeDocument/2006/relationships/slideLayout" Target="../slideLayouts/slideLayout211.xml"/><Relationship Id="rId53" Type="http://schemas.openxmlformats.org/officeDocument/2006/relationships/slideLayout" Target="../slideLayouts/slideLayout214.xml"/><Relationship Id="rId52" Type="http://schemas.openxmlformats.org/officeDocument/2006/relationships/slideLayout" Target="../slideLayouts/slideLayout213.xml"/><Relationship Id="rId55" Type="http://schemas.openxmlformats.org/officeDocument/2006/relationships/slideLayout" Target="../slideLayouts/slideLayout216.xml"/><Relationship Id="rId54" Type="http://schemas.openxmlformats.org/officeDocument/2006/relationships/slideLayout" Target="../slideLayouts/slideLayout215.xml"/><Relationship Id="rId57" Type="http://schemas.openxmlformats.org/officeDocument/2006/relationships/slideLayout" Target="../slideLayouts/slideLayout218.xml"/><Relationship Id="rId56" Type="http://schemas.openxmlformats.org/officeDocument/2006/relationships/slideLayout" Target="../slideLayouts/slideLayout217.xml"/><Relationship Id="rId59" Type="http://schemas.openxmlformats.org/officeDocument/2006/relationships/slideLayout" Target="../slideLayouts/slideLayout220.xml"/><Relationship Id="rId58" Type="http://schemas.openxmlformats.org/officeDocument/2006/relationships/slideLayout" Target="../slideLayouts/slideLayout2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400"/>
              <a:buFont typeface="Barlow Medium"/>
              <a:buNone/>
              <a:defRPr b="1" i="0" sz="4400" u="none" cap="none" strike="noStrike">
                <a:solidFill>
                  <a:schemeClr val="dk2"/>
                </a:solidFill>
                <a:latin typeface="Barlow Medium"/>
                <a:ea typeface="Barlow Medium"/>
                <a:cs typeface="Barlow Medium"/>
                <a:sym typeface="Barlow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54" name="Shape 1154"/>
        <p:cNvGrpSpPr/>
        <p:nvPr/>
      </p:nvGrpSpPr>
      <p:grpSpPr>
        <a:xfrm>
          <a:off x="0" y="0"/>
          <a:ext cx="0" cy="0"/>
          <a:chOff x="0" y="0"/>
          <a:chExt cx="0" cy="0"/>
        </a:xfrm>
      </p:grpSpPr>
      <p:sp>
        <p:nvSpPr>
          <p:cNvPr id="1155" name="Google Shape;1155;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400"/>
              <a:buFont typeface="Barlow Medium"/>
              <a:buNone/>
              <a:defRPr b="1" i="0" sz="4400" u="none" cap="none" strike="noStrike">
                <a:solidFill>
                  <a:schemeClr val="dk2"/>
                </a:solidFill>
                <a:latin typeface="Barlow Medium"/>
                <a:ea typeface="Barlow Medium"/>
                <a:cs typeface="Barlow Medium"/>
                <a:sym typeface="Barlow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56" name="Google Shape;1156;p5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 id="2147483743" r:id="rId33"/>
    <p:sldLayoutId id="2147483744" r:id="rId34"/>
    <p:sldLayoutId id="2147483745" r:id="rId35"/>
    <p:sldLayoutId id="2147483746" r:id="rId36"/>
    <p:sldLayoutId id="2147483747" r:id="rId37"/>
    <p:sldLayoutId id="2147483748" r:id="rId38"/>
    <p:sldLayoutId id="2147483749" r:id="rId39"/>
    <p:sldLayoutId id="2147483750" r:id="rId40"/>
    <p:sldLayoutId id="2147483751" r:id="rId41"/>
    <p:sldLayoutId id="2147483752" r:id="rId42"/>
    <p:sldLayoutId id="2147483753" r:id="rId43"/>
    <p:sldLayoutId id="2147483754" r:id="rId44"/>
    <p:sldLayoutId id="2147483755" r:id="rId45"/>
    <p:sldLayoutId id="2147483756" r:id="rId46"/>
    <p:sldLayoutId id="2147483757" r:id="rId47"/>
    <p:sldLayoutId id="2147483758" r:id="rId48"/>
    <p:sldLayoutId id="2147483759" r:id="rId49"/>
    <p:sldLayoutId id="2147483760" r:id="rId50"/>
    <p:sldLayoutId id="2147483761" r:id="rId51"/>
    <p:sldLayoutId id="2147483762" r:id="rId52"/>
    <p:sldLayoutId id="2147483763" r:id="rId53"/>
    <p:sldLayoutId id="2147483764" r:id="rId54"/>
    <p:sldLayoutId id="2147483765" r:id="rId55"/>
    <p:sldLayoutId id="2147483766" r:id="rId56"/>
    <p:sldLayoutId id="2147483767" r:id="rId57"/>
    <p:sldLayoutId id="2147483768" r:id="rId58"/>
    <p:sldLayoutId id="2147483769" r:id="rId59"/>
    <p:sldLayoutId id="2147483770" r:id="rId60"/>
    <p:sldLayoutId id="2147483771" r:id="rId61"/>
    <p:sldLayoutId id="2147483772" r:id="rId62"/>
    <p:sldLayoutId id="2147483773" r:id="rId63"/>
    <p:sldLayoutId id="2147483774" r:id="rId64"/>
    <p:sldLayoutId id="2147483775" r:id="rId65"/>
    <p:sldLayoutId id="2147483776" r:id="rId66"/>
    <p:sldLayoutId id="2147483777" r:id="rId67"/>
    <p:sldLayoutId id="2147483778" r:id="rId68"/>
    <p:sldLayoutId id="2147483779" r:id="rId69"/>
    <p:sldLayoutId id="2147483780" r:id="rId70"/>
    <p:sldLayoutId id="2147483781" r:id="rId71"/>
    <p:sldLayoutId id="2147483782" r:id="rId72"/>
    <p:sldLayoutId id="2147483783" r:id="rId73"/>
    <p:sldLayoutId id="2147483784" r:id="rId74"/>
    <p:sldLayoutId id="2147483785" r:id="rId75"/>
    <p:sldLayoutId id="2147483786" r:id="rId76"/>
    <p:sldLayoutId id="2147483787" r:id="rId77"/>
    <p:sldLayoutId id="2147483788" r:id="rId78"/>
    <p:sldLayoutId id="2147483789" r:id="rId79"/>
    <p:sldLayoutId id="2147483790" r:id="rId80"/>
    <p:sldLayoutId id="2147483791" r:id="rId81"/>
    <p:sldLayoutId id="2147483792" r:id="rId82"/>
    <p:sldLayoutId id="2147483793" r:id="rId83"/>
    <p:sldLayoutId id="2147483794" r:id="rId84"/>
    <p:sldLayoutId id="2147483795" r:id="rId85"/>
    <p:sldLayoutId id="2147483796" r:id="rId86"/>
    <p:sldLayoutId id="2147483797" r:id="rId87"/>
    <p:sldLayoutId id="2147483798" r:id="rId88"/>
    <p:sldLayoutId id="2147483799" r:id="rId89"/>
    <p:sldLayoutId id="2147483800" r:id="rId90"/>
    <p:sldLayoutId id="2147483801" r:id="rId91"/>
    <p:sldLayoutId id="2147483802" r:id="rId92"/>
    <p:sldLayoutId id="2147483803" r:id="rId93"/>
    <p:sldLayoutId id="2147483804" r:id="rId94"/>
    <p:sldLayoutId id="2147483805" r:id="rId95"/>
    <p:sldLayoutId id="2147483806" r:id="rId96"/>
    <p:sldLayoutId id="2147483807" r:id="rId97"/>
    <p:sldLayoutId id="2147483808" r:id="rId98"/>
    <p:sldLayoutId id="2147483809" r:id="rId99"/>
    <p:sldLayoutId id="2147483810" r:id="rId10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02" name="Shape 3002"/>
        <p:cNvGrpSpPr/>
        <p:nvPr/>
      </p:nvGrpSpPr>
      <p:grpSpPr>
        <a:xfrm>
          <a:off x="0" y="0"/>
          <a:ext cx="0" cy="0"/>
          <a:chOff x="0" y="0"/>
          <a:chExt cx="0" cy="0"/>
        </a:xfrm>
      </p:grpSpPr>
      <p:sp>
        <p:nvSpPr>
          <p:cNvPr id="3003" name="Google Shape;3003;p6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400"/>
              <a:buFont typeface="Barlow Medium"/>
              <a:buNone/>
              <a:defRPr b="1" i="0" sz="4400" u="none" cap="none" strike="noStrike">
                <a:solidFill>
                  <a:schemeClr val="dk2"/>
                </a:solidFill>
                <a:latin typeface="Barlow Medium"/>
                <a:ea typeface="Barlow Medium"/>
                <a:cs typeface="Barlow Medium"/>
                <a:sym typeface="Barlow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004" name="Google Shape;3004;p6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 id="2147483829" r:id="rId18"/>
    <p:sldLayoutId id="2147483830" r:id="rId19"/>
    <p:sldLayoutId id="2147483831" r:id="rId20"/>
    <p:sldLayoutId id="2147483832" r:id="rId21"/>
    <p:sldLayoutId id="2147483833" r:id="rId22"/>
    <p:sldLayoutId id="2147483834" r:id="rId23"/>
    <p:sldLayoutId id="2147483835" r:id="rId24"/>
    <p:sldLayoutId id="2147483836" r:id="rId25"/>
    <p:sldLayoutId id="2147483837" r:id="rId26"/>
    <p:sldLayoutId id="2147483838" r:id="rId27"/>
    <p:sldLayoutId id="2147483839" r:id="rId28"/>
    <p:sldLayoutId id="2147483840" r:id="rId29"/>
    <p:sldLayoutId id="2147483841" r:id="rId30"/>
    <p:sldLayoutId id="2147483842" r:id="rId31"/>
    <p:sldLayoutId id="2147483843" r:id="rId32"/>
    <p:sldLayoutId id="2147483844" r:id="rId33"/>
    <p:sldLayoutId id="2147483845" r:id="rId34"/>
    <p:sldLayoutId id="2147483846" r:id="rId35"/>
    <p:sldLayoutId id="2147483847" r:id="rId36"/>
    <p:sldLayoutId id="2147483848" r:id="rId37"/>
    <p:sldLayoutId id="2147483849" r:id="rId38"/>
    <p:sldLayoutId id="2147483850" r:id="rId39"/>
    <p:sldLayoutId id="2147483851" r:id="rId40"/>
    <p:sldLayoutId id="2147483852" r:id="rId41"/>
    <p:sldLayoutId id="2147483853" r:id="rId42"/>
    <p:sldLayoutId id="2147483854" r:id="rId43"/>
    <p:sldLayoutId id="2147483855" r:id="rId44"/>
    <p:sldLayoutId id="2147483856" r:id="rId45"/>
    <p:sldLayoutId id="2147483857" r:id="rId46"/>
    <p:sldLayoutId id="2147483858" r:id="rId47"/>
    <p:sldLayoutId id="2147483859" r:id="rId48"/>
    <p:sldLayoutId id="2147483860" r:id="rId49"/>
    <p:sldLayoutId id="2147483861" r:id="rId50"/>
    <p:sldLayoutId id="2147483862" r:id="rId51"/>
    <p:sldLayoutId id="2147483863" r:id="rId52"/>
    <p:sldLayoutId id="2147483864" r:id="rId53"/>
    <p:sldLayoutId id="2147483865" r:id="rId54"/>
    <p:sldLayoutId id="2147483866" r:id="rId55"/>
    <p:sldLayoutId id="2147483867" r:id="rId56"/>
    <p:sldLayoutId id="2147483868" r:id="rId57"/>
    <p:sldLayoutId id="2147483869" r:id="rId58"/>
    <p:sldLayoutId id="2147483870" r:id="rId5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36.png"/><Relationship Id="rId4" Type="http://schemas.openxmlformats.org/officeDocument/2006/relationships/image" Target="../media/image33.png"/><Relationship Id="rId5"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63.jp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35.png"/><Relationship Id="rId4" Type="http://schemas.openxmlformats.org/officeDocument/2006/relationships/image" Target="../media/image44.png"/><Relationship Id="rId5" Type="http://schemas.openxmlformats.org/officeDocument/2006/relationships/image" Target="../media/image39.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hyperlink" Target="https://acc-15624.ispring.com/app/preview/4aa9368e-bdca-11ef-a7b3-72604c5e8186"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35.png"/><Relationship Id="rId4" Type="http://schemas.openxmlformats.org/officeDocument/2006/relationships/image" Target="../media/image44.png"/><Relationship Id="rId9" Type="http://schemas.openxmlformats.org/officeDocument/2006/relationships/hyperlink" Target="https://acc-15624.ispring.com/app/preview/a6d7ed4a-bd2c-11ef-a21d-dab1814d56de" TargetMode="External"/><Relationship Id="rId5" Type="http://schemas.openxmlformats.org/officeDocument/2006/relationships/image" Target="../media/image39.png"/><Relationship Id="rId6" Type="http://schemas.openxmlformats.org/officeDocument/2006/relationships/image" Target="../media/image45.png"/><Relationship Id="rId7" Type="http://schemas.openxmlformats.org/officeDocument/2006/relationships/hyperlink" Target="https://acc-15624.ispring.com/app/preview/a6d7ed4a-bd2c-11ef-a21d-dab1814d56de" TargetMode="External"/><Relationship Id="rId8" Type="http://schemas.openxmlformats.org/officeDocument/2006/relationships/image" Target="../media/image5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5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7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6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74.jp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35.png"/><Relationship Id="rId4" Type="http://schemas.openxmlformats.org/officeDocument/2006/relationships/image" Target="../media/image44.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hyperlink" Target="https://acc-15624.ispring.com/app/preview/5e5674e6-bdc3-11ef-a980-dab1814d56de"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1.png"/><Relationship Id="rId4" Type="http://schemas.openxmlformats.org/officeDocument/2006/relationships/chart" Target="../charts/chart49.xml"/><Relationship Id="rId9" Type="http://schemas.openxmlformats.org/officeDocument/2006/relationships/image" Target="../media/image54.png"/><Relationship Id="rId5" Type="http://schemas.openxmlformats.org/officeDocument/2006/relationships/image" Target="../media/image79.jpg"/><Relationship Id="rId6" Type="http://schemas.openxmlformats.org/officeDocument/2006/relationships/image" Target="../media/image78.png"/><Relationship Id="rId7" Type="http://schemas.openxmlformats.org/officeDocument/2006/relationships/image" Target="../media/image48.png"/><Relationship Id="rId8" Type="http://schemas.openxmlformats.org/officeDocument/2006/relationships/image" Target="../media/image6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2.xml"/><Relationship Id="rId2" Type="http://schemas.openxmlformats.org/officeDocument/2006/relationships/notesSlide" Target="../notesSlides/notesSlide22.xml"/><Relationship Id="rId3" Type="http://schemas.openxmlformats.org/officeDocument/2006/relationships/image" Target="../media/image5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50.png"/><Relationship Id="rId4" Type="http://schemas.openxmlformats.org/officeDocument/2006/relationships/image" Target="../media/image59.png"/><Relationship Id="rId5" Type="http://schemas.openxmlformats.org/officeDocument/2006/relationships/image" Target="../media/image92.png"/><Relationship Id="rId6" Type="http://schemas.openxmlformats.org/officeDocument/2006/relationships/image" Target="../media/image58.png"/><Relationship Id="rId7" Type="http://schemas.openxmlformats.org/officeDocument/2006/relationships/image" Target="../media/image91.png"/><Relationship Id="rId8" Type="http://schemas.openxmlformats.org/officeDocument/2006/relationships/image" Target="../media/image9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55.png"/><Relationship Id="rId4" Type="http://schemas.openxmlformats.org/officeDocument/2006/relationships/image" Target="../media/image68.png"/><Relationship Id="rId5" Type="http://schemas.openxmlformats.org/officeDocument/2006/relationships/image" Target="../media/image61.png"/></Relationships>
</file>

<file path=ppt/slides/_rels/slide26.xml.rels><?xml version="1.0" encoding="UTF-8" standalone="yes"?><Relationships xmlns="http://schemas.openxmlformats.org/package/2006/relationships"><Relationship Id="rId10" Type="http://schemas.openxmlformats.org/officeDocument/2006/relationships/image" Target="../media/image55.png"/><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71.jpg"/><Relationship Id="rId4" Type="http://schemas.openxmlformats.org/officeDocument/2006/relationships/image" Target="../media/image60.jpg"/><Relationship Id="rId9" Type="http://schemas.openxmlformats.org/officeDocument/2006/relationships/image" Target="../media/image77.png"/><Relationship Id="rId5" Type="http://schemas.openxmlformats.org/officeDocument/2006/relationships/image" Target="../media/image66.jpg"/><Relationship Id="rId6" Type="http://schemas.openxmlformats.org/officeDocument/2006/relationships/image" Target="../media/image72.jpg"/><Relationship Id="rId7" Type="http://schemas.openxmlformats.org/officeDocument/2006/relationships/image" Target="../media/image65.png"/><Relationship Id="rId8" Type="http://schemas.openxmlformats.org/officeDocument/2006/relationships/image" Target="../media/image6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11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106.jp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0.png"/><Relationship Id="rId7" Type="http://schemas.openxmlformats.org/officeDocument/2006/relationships/image" Target="../media/image8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 Id="rId3" Type="http://schemas.openxmlformats.org/officeDocument/2006/relationships/image" Target="../media/image8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0.xml"/><Relationship Id="rId3" Type="http://schemas.openxmlformats.org/officeDocument/2006/relationships/image" Target="../media/image8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 Id="rId3" Type="http://schemas.openxmlformats.org/officeDocument/2006/relationships/image" Target="../media/image1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 Id="rId3" Type="http://schemas.openxmlformats.org/officeDocument/2006/relationships/image" Target="../media/image67.png"/><Relationship Id="rId4" Type="http://schemas.openxmlformats.org/officeDocument/2006/relationships/image" Target="../media/image87.png"/><Relationship Id="rId5" Type="http://schemas.openxmlformats.org/officeDocument/2006/relationships/image" Target="../media/image95.png"/><Relationship Id="rId6" Type="http://schemas.openxmlformats.org/officeDocument/2006/relationships/image" Target="../media/image85.png"/><Relationship Id="rId7" Type="http://schemas.openxmlformats.org/officeDocument/2006/relationships/image" Target="../media/image89.jpg"/><Relationship Id="rId8" Type="http://schemas.openxmlformats.org/officeDocument/2006/relationships/image" Target="../media/image10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112.jpg"/><Relationship Id="rId4" Type="http://schemas.openxmlformats.org/officeDocument/2006/relationships/image" Target="../media/image94.jpg"/><Relationship Id="rId5" Type="http://schemas.openxmlformats.org/officeDocument/2006/relationships/image" Target="../media/image9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5.xml"/><Relationship Id="rId3" Type="http://schemas.openxmlformats.org/officeDocument/2006/relationships/image" Target="../media/image88.png"/><Relationship Id="rId4" Type="http://schemas.openxmlformats.org/officeDocument/2006/relationships/image" Target="../media/image120.png"/><Relationship Id="rId5" Type="http://schemas.openxmlformats.org/officeDocument/2006/relationships/image" Target="../media/image9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6.xml"/><Relationship Id="rId3" Type="http://schemas.openxmlformats.org/officeDocument/2006/relationships/image" Target="../media/image9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1" Type="http://schemas.openxmlformats.org/officeDocument/2006/relationships/image" Target="../media/image111.png"/><Relationship Id="rId10" Type="http://schemas.openxmlformats.org/officeDocument/2006/relationships/image" Target="../media/image114.png"/><Relationship Id="rId1" Type="http://schemas.openxmlformats.org/officeDocument/2006/relationships/slideLayout" Target="../slideLayouts/slideLayout16.xml"/><Relationship Id="rId2" Type="http://schemas.openxmlformats.org/officeDocument/2006/relationships/notesSlide" Target="../notesSlides/notesSlide38.xml"/><Relationship Id="rId3" Type="http://schemas.openxmlformats.org/officeDocument/2006/relationships/image" Target="../media/image99.png"/><Relationship Id="rId4" Type="http://schemas.openxmlformats.org/officeDocument/2006/relationships/image" Target="../media/image100.png"/><Relationship Id="rId9" Type="http://schemas.openxmlformats.org/officeDocument/2006/relationships/image" Target="../media/image113.png"/><Relationship Id="rId5" Type="http://schemas.openxmlformats.org/officeDocument/2006/relationships/image" Target="../media/image97.png"/><Relationship Id="rId6" Type="http://schemas.openxmlformats.org/officeDocument/2006/relationships/image" Target="../media/image105.png"/><Relationship Id="rId7" Type="http://schemas.openxmlformats.org/officeDocument/2006/relationships/image" Target="../media/image117.png"/><Relationship Id="rId8" Type="http://schemas.openxmlformats.org/officeDocument/2006/relationships/image" Target="../media/image10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11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0.xml"/><Relationship Id="rId3" Type="http://schemas.openxmlformats.org/officeDocument/2006/relationships/image" Target="../media/image10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118.png"/><Relationship Id="rId4" Type="http://schemas.openxmlformats.org/officeDocument/2006/relationships/image" Target="../media/image58.png"/><Relationship Id="rId5" Type="http://schemas.openxmlformats.org/officeDocument/2006/relationships/image" Target="../media/image108.png"/><Relationship Id="rId6" Type="http://schemas.openxmlformats.org/officeDocument/2006/relationships/image" Target="../media/image10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11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3.xml"/><Relationship Id="rId3" Type="http://schemas.openxmlformats.org/officeDocument/2006/relationships/image" Target="../media/image116.jpg"/><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4.xml"/><Relationship Id="rId3" Type="http://schemas.openxmlformats.org/officeDocument/2006/relationships/image" Target="../media/image10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5.xml"/><Relationship Id="rId3" Type="http://schemas.openxmlformats.org/officeDocument/2006/relationships/hyperlink" Target="mailto:legal@wadhwanifoundation.orgwit" TargetMode="External"/><Relationship Id="rId4" Type="http://schemas.openxmlformats.org/officeDocument/2006/relationships/hyperlink" Target="mailto:legal@wadhwanifoundation.orgwit"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8.xml"/><Relationship Id="rId3"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75.png"/><Relationship Id="rId4" Type="http://schemas.openxmlformats.org/officeDocument/2006/relationships/image" Target="../media/image37.png"/><Relationship Id="rId5" Type="http://schemas.openxmlformats.org/officeDocument/2006/relationships/image" Target="../media/image31.png"/><Relationship Id="rId6"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9" name="Shape 4099"/>
        <p:cNvGrpSpPr/>
        <p:nvPr/>
      </p:nvGrpSpPr>
      <p:grpSpPr>
        <a:xfrm>
          <a:off x="0" y="0"/>
          <a:ext cx="0" cy="0"/>
          <a:chOff x="0" y="0"/>
          <a:chExt cx="0" cy="0"/>
        </a:xfrm>
      </p:grpSpPr>
      <p:sp>
        <p:nvSpPr>
          <p:cNvPr id="4100" name="Google Shape;4100;p1"/>
          <p:cNvSpPr txBox="1"/>
          <p:nvPr>
            <p:ph idx="1" type="body"/>
          </p:nvPr>
        </p:nvSpPr>
        <p:spPr>
          <a:xfrm>
            <a:off x="277495" y="3940175"/>
            <a:ext cx="6769100" cy="108712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400"/>
              <a:buNone/>
            </a:pPr>
            <a:r>
              <a:rPr lang="en-US" sz="2400"/>
              <a:t>Lesson 2.1:  Identify Customer Segments</a:t>
            </a:r>
            <a:endParaRPr sz="2400"/>
          </a:p>
        </p:txBody>
      </p:sp>
      <p:sp>
        <p:nvSpPr>
          <p:cNvPr id="4101" name="Google Shape;4101;p1"/>
          <p:cNvSpPr txBox="1"/>
          <p:nvPr>
            <p:ph idx="2" type="body"/>
          </p:nvPr>
        </p:nvSpPr>
        <p:spPr>
          <a:xfrm>
            <a:off x="208915" y="5119370"/>
            <a:ext cx="7054850" cy="85153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600"/>
              <a:buNone/>
            </a:pPr>
            <a:r>
              <a:rPr lang="en-US" sz="1600"/>
              <a:t>Module 2:  Mengidentifikasi Customer &amp; Memvalidasi Kebutuhan </a:t>
            </a:r>
            <a:endParaRPr sz="1100"/>
          </a:p>
        </p:txBody>
      </p:sp>
      <p:pic>
        <p:nvPicPr>
          <p:cNvPr id="4102" name="Google Shape;4102;p1"/>
          <p:cNvPicPr preferRelativeResize="0"/>
          <p:nvPr/>
        </p:nvPicPr>
        <p:blipFill rotWithShape="1">
          <a:blip r:embed="rId3">
            <a:alphaModFix/>
          </a:blip>
          <a:srcRect b="0" l="0" r="0" t="0"/>
          <a:stretch/>
        </p:blipFill>
        <p:spPr>
          <a:xfrm>
            <a:off x="8947035" y="0"/>
            <a:ext cx="8467728" cy="68579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2" name="Shape 4492"/>
        <p:cNvGrpSpPr/>
        <p:nvPr/>
      </p:nvGrpSpPr>
      <p:grpSpPr>
        <a:xfrm>
          <a:off x="0" y="0"/>
          <a:ext cx="0" cy="0"/>
          <a:chOff x="0" y="0"/>
          <a:chExt cx="0" cy="0"/>
        </a:xfrm>
      </p:grpSpPr>
      <p:sp>
        <p:nvSpPr>
          <p:cNvPr id="4493" name="Google Shape;4493;p10"/>
          <p:cNvSpPr txBox="1"/>
          <p:nvPr>
            <p:ph type="ctrTitle"/>
          </p:nvPr>
        </p:nvSpPr>
        <p:spPr>
          <a:xfrm>
            <a:off x="360000" y="308292"/>
            <a:ext cx="11484000" cy="492443"/>
          </a:xfrm>
          <a:prstGeom prst="rect">
            <a:avLst/>
          </a:prstGeom>
          <a:noFill/>
          <a:ln>
            <a:noFill/>
          </a:ln>
        </p:spPr>
        <p:txBody>
          <a:bodyPr anchorCtr="0" anchor="t" bIns="0" lIns="0" spcFirstLastPara="1" rIns="0" wrap="square" tIns="0">
            <a:normAutofit fontScale="90000"/>
          </a:bodyPr>
          <a:lstStyle/>
          <a:p>
            <a:pPr indent="0" lvl="0" marL="0" rtl="0" algn="l">
              <a:lnSpc>
                <a:spcPct val="100000"/>
              </a:lnSpc>
              <a:spcBef>
                <a:spcPts val="0"/>
              </a:spcBef>
              <a:spcAft>
                <a:spcPts val="0"/>
              </a:spcAft>
              <a:buClr>
                <a:schemeClr val="dk2"/>
              </a:buClr>
              <a:buSzPct val="100000"/>
              <a:buFont typeface="Barlow Medium"/>
              <a:buNone/>
            </a:pPr>
            <a:r>
              <a:rPr lang="en-US"/>
              <a:t>Tujuan Belajar</a:t>
            </a:r>
            <a:endParaRPr b="1"/>
          </a:p>
        </p:txBody>
      </p:sp>
      <p:pic>
        <p:nvPicPr>
          <p:cNvPr descr="Brainstorm with solid fill" id="4494" name="Google Shape;4494;p10"/>
          <p:cNvPicPr preferRelativeResize="0"/>
          <p:nvPr>
            <p:ph idx="2" type="pic"/>
          </p:nvPr>
        </p:nvPicPr>
        <p:blipFill rotWithShape="1">
          <a:blip r:embed="rId3">
            <a:alphaModFix/>
          </a:blip>
          <a:srcRect b="0" l="0" r="0" t="0"/>
          <a:stretch/>
        </p:blipFill>
        <p:spPr>
          <a:xfrm>
            <a:off x="5376746" y="4688736"/>
            <a:ext cx="1438508" cy="1438508"/>
          </a:xfrm>
          <a:prstGeom prst="rect">
            <a:avLst/>
          </a:prstGeom>
          <a:noFill/>
          <a:ln>
            <a:noFill/>
          </a:ln>
        </p:spPr>
      </p:pic>
      <p:sp>
        <p:nvSpPr>
          <p:cNvPr id="4495" name="Google Shape;4495;p10"/>
          <p:cNvSpPr txBox="1"/>
          <p:nvPr>
            <p:ph idx="2" type="body"/>
          </p:nvPr>
        </p:nvSpPr>
        <p:spPr>
          <a:xfrm>
            <a:off x="871855" y="3386455"/>
            <a:ext cx="1142365" cy="69469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B7B7B"/>
              </a:buClr>
              <a:buSzPts val="4400"/>
              <a:buNone/>
            </a:pPr>
            <a:r>
              <a:rPr lang="en-US">
                <a:solidFill>
                  <a:srgbClr val="7B7B7B"/>
                </a:solidFill>
              </a:rPr>
              <a:t>02</a:t>
            </a:r>
            <a:endParaRPr>
              <a:solidFill>
                <a:srgbClr val="7B7B7B"/>
              </a:solidFill>
            </a:endParaRPr>
          </a:p>
        </p:txBody>
      </p:sp>
      <p:sp>
        <p:nvSpPr>
          <p:cNvPr id="4496" name="Google Shape;4496;p10"/>
          <p:cNvSpPr txBox="1"/>
          <p:nvPr/>
        </p:nvSpPr>
        <p:spPr>
          <a:xfrm>
            <a:off x="872490" y="4839970"/>
            <a:ext cx="943610" cy="682625"/>
          </a:xfrm>
          <a:prstGeom prst="rect">
            <a:avLst/>
          </a:prstGeom>
          <a:noFill/>
          <a:ln>
            <a:noFill/>
          </a:ln>
        </p:spPr>
        <p:txBody>
          <a:bodyPr anchorCtr="0" anchor="t" bIns="45700" lIns="91425" spcFirstLastPara="1" rIns="91425" wrap="square" tIns="45700">
            <a:normAutofit fontScale="70000"/>
          </a:bodyPr>
          <a:lstStyle/>
          <a:p>
            <a:pPr indent="0" lvl="0" marL="0" marR="0" rtl="0" algn="l">
              <a:lnSpc>
                <a:spcPct val="90000"/>
              </a:lnSpc>
              <a:spcBef>
                <a:spcPts val="0"/>
              </a:spcBef>
              <a:spcAft>
                <a:spcPts val="0"/>
              </a:spcAft>
              <a:buClr>
                <a:srgbClr val="7B7B7B"/>
              </a:buClr>
              <a:buSzPct val="100000"/>
              <a:buFont typeface="Arial"/>
              <a:buNone/>
            </a:pPr>
            <a:r>
              <a:rPr b="1" lang="en-US" sz="4100">
                <a:solidFill>
                  <a:srgbClr val="7B7B7B"/>
                </a:solidFill>
                <a:latin typeface="Barlow"/>
                <a:ea typeface="Barlow"/>
                <a:cs typeface="Barlow"/>
                <a:sym typeface="Barlow"/>
              </a:rPr>
              <a:t>03</a:t>
            </a:r>
            <a:endParaRPr b="1" sz="4100">
              <a:solidFill>
                <a:srgbClr val="7B7B7B"/>
              </a:solidFill>
              <a:latin typeface="Barlow"/>
              <a:ea typeface="Barlow"/>
              <a:cs typeface="Barlow"/>
              <a:sym typeface="Barlow"/>
            </a:endParaRPr>
          </a:p>
        </p:txBody>
      </p:sp>
      <p:sp>
        <p:nvSpPr>
          <p:cNvPr id="4497" name="Google Shape;4497;p10"/>
          <p:cNvSpPr txBox="1"/>
          <p:nvPr/>
        </p:nvSpPr>
        <p:spPr>
          <a:xfrm>
            <a:off x="784225" y="1804035"/>
            <a:ext cx="1031240" cy="68262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7B7B7B"/>
              </a:buClr>
              <a:buSzPts val="4400"/>
              <a:buFont typeface="Arial"/>
              <a:buNone/>
            </a:pPr>
            <a:r>
              <a:rPr b="1" lang="en-US" sz="4400">
                <a:solidFill>
                  <a:srgbClr val="7B7B7B"/>
                </a:solidFill>
                <a:latin typeface="Barlow"/>
                <a:ea typeface="Barlow"/>
                <a:cs typeface="Barlow"/>
                <a:sym typeface="Barlow"/>
              </a:rPr>
              <a:t>01</a:t>
            </a:r>
            <a:endParaRPr b="1" sz="4400">
              <a:solidFill>
                <a:srgbClr val="7B7B7B"/>
              </a:solidFill>
              <a:latin typeface="Barlow"/>
              <a:ea typeface="Barlow"/>
              <a:cs typeface="Barlow"/>
              <a:sym typeface="Barlow"/>
            </a:endParaRPr>
          </a:p>
        </p:txBody>
      </p:sp>
      <p:sp>
        <p:nvSpPr>
          <p:cNvPr id="4498" name="Google Shape;4498;p10"/>
          <p:cNvSpPr txBox="1"/>
          <p:nvPr>
            <p:ph idx="4" type="body"/>
          </p:nvPr>
        </p:nvSpPr>
        <p:spPr>
          <a:xfrm>
            <a:off x="2115185" y="1803400"/>
            <a:ext cx="5028565" cy="1519555"/>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000000"/>
              </a:buClr>
              <a:buSzPts val="1800"/>
              <a:buNone/>
            </a:pPr>
            <a:r>
              <a:rPr b="0" lang="en-US">
                <a:solidFill>
                  <a:srgbClr val="000000"/>
                </a:solidFill>
                <a:latin typeface="Open Sans"/>
                <a:ea typeface="Open Sans"/>
                <a:cs typeface="Open Sans"/>
                <a:sym typeface="Open Sans"/>
              </a:rPr>
              <a:t>Memahami Segment pelanggan yaitu </a:t>
            </a:r>
            <a:endParaRPr b="0">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rgbClr val="000000"/>
              </a:buClr>
              <a:buSzPts val="1800"/>
              <a:buNone/>
            </a:pPr>
            <a:r>
              <a:rPr b="0" lang="en-US">
                <a:solidFill>
                  <a:srgbClr val="000000"/>
                </a:solidFill>
                <a:latin typeface="Open Sans"/>
                <a:ea typeface="Open Sans"/>
                <a:cs typeface="Open Sans"/>
                <a:sym typeface="Open Sans"/>
              </a:rPr>
              <a:t>Business -to Cunsumer (B2C), </a:t>
            </a:r>
            <a:endParaRPr b="0">
              <a:solidFill>
                <a:srgbClr val="000000"/>
              </a:solidFill>
              <a:latin typeface="Open Sans"/>
              <a:ea typeface="Open Sans"/>
              <a:cs typeface="Open Sans"/>
              <a:sym typeface="Open Sans"/>
            </a:endParaRPr>
          </a:p>
          <a:p>
            <a:pPr indent="0" lvl="0" marL="0" rtl="0" algn="l">
              <a:lnSpc>
                <a:spcPct val="100000"/>
              </a:lnSpc>
              <a:spcBef>
                <a:spcPts val="0"/>
              </a:spcBef>
              <a:spcAft>
                <a:spcPts val="0"/>
              </a:spcAft>
              <a:buClr>
                <a:srgbClr val="000000"/>
              </a:buClr>
              <a:buSzPts val="1800"/>
              <a:buNone/>
            </a:pPr>
            <a:r>
              <a:rPr b="0" lang="en-US">
                <a:solidFill>
                  <a:srgbClr val="000000"/>
                </a:solidFill>
                <a:latin typeface="Open Sans"/>
                <a:ea typeface="Open Sans"/>
                <a:cs typeface="Open Sans"/>
                <a:sym typeface="Open Sans"/>
              </a:rPr>
              <a:t>Business-to-Business (B2B), dan Business-to-Government (B2G) </a:t>
            </a:r>
            <a:endParaRPr sz="1000">
              <a:solidFill>
                <a:srgbClr val="303031"/>
              </a:solidFill>
              <a:latin typeface="Open Sans"/>
              <a:ea typeface="Open Sans"/>
              <a:cs typeface="Open Sans"/>
              <a:sym typeface="Open Sans"/>
            </a:endParaRPr>
          </a:p>
        </p:txBody>
      </p:sp>
      <p:sp>
        <p:nvSpPr>
          <p:cNvPr id="4499" name="Google Shape;4499;p10"/>
          <p:cNvSpPr txBox="1"/>
          <p:nvPr>
            <p:ph idx="5" type="body"/>
          </p:nvPr>
        </p:nvSpPr>
        <p:spPr>
          <a:xfrm>
            <a:off x="2115451" y="3593849"/>
            <a:ext cx="4650109" cy="988304"/>
          </a:xfrm>
          <a:prstGeom prst="rect">
            <a:avLst/>
          </a:prstGeom>
          <a:noFill/>
          <a:ln>
            <a:noFill/>
          </a:ln>
        </p:spPr>
        <p:txBody>
          <a:bodyPr anchorCtr="0" anchor="t" bIns="45700" lIns="91425" spcFirstLastPara="1" rIns="91425" wrap="square" tIns="45700">
            <a:normAutofit/>
          </a:bodyPr>
          <a:lstStyle/>
          <a:p>
            <a:pPr indent="0" lvl="0" marL="0" rtl="0" algn="just">
              <a:lnSpc>
                <a:spcPct val="100000"/>
              </a:lnSpc>
              <a:spcBef>
                <a:spcPts val="0"/>
              </a:spcBef>
              <a:spcAft>
                <a:spcPts val="0"/>
              </a:spcAft>
              <a:buClr>
                <a:srgbClr val="000000"/>
              </a:buClr>
              <a:buSzPts val="1800"/>
              <a:buNone/>
            </a:pPr>
            <a:r>
              <a:rPr b="0" lang="en-US">
                <a:solidFill>
                  <a:srgbClr val="000000"/>
                </a:solidFill>
                <a:latin typeface="Open Sans"/>
                <a:ea typeface="Open Sans"/>
                <a:cs typeface="Open Sans"/>
                <a:sym typeface="Open Sans"/>
              </a:rPr>
              <a:t>Bedakan antara Buyer dan User</a:t>
            </a:r>
            <a:endParaRPr b="0">
              <a:solidFill>
                <a:srgbClr val="000000"/>
              </a:solidFill>
              <a:latin typeface="Open Sans"/>
              <a:ea typeface="Open Sans"/>
              <a:cs typeface="Open Sans"/>
              <a:sym typeface="Open Sans"/>
            </a:endParaRPr>
          </a:p>
        </p:txBody>
      </p:sp>
      <p:sp>
        <p:nvSpPr>
          <p:cNvPr id="4500" name="Google Shape;4500;p10"/>
          <p:cNvSpPr txBox="1"/>
          <p:nvPr/>
        </p:nvSpPr>
        <p:spPr>
          <a:xfrm>
            <a:off x="2115185" y="4325620"/>
            <a:ext cx="4387215" cy="76390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1400"/>
              <a:buFont typeface="Arial"/>
              <a:buNone/>
            </a:pPr>
            <a:r>
              <a:t/>
            </a:r>
            <a:endParaRPr b="0" sz="1400">
              <a:solidFill>
                <a:srgbClr val="7B7B7B"/>
              </a:solidFill>
              <a:latin typeface="Barlow"/>
              <a:ea typeface="Barlow"/>
              <a:cs typeface="Barlow"/>
              <a:sym typeface="Barlow"/>
            </a:endParaRPr>
          </a:p>
        </p:txBody>
      </p:sp>
      <p:sp>
        <p:nvSpPr>
          <p:cNvPr id="4501" name="Google Shape;4501;p10"/>
          <p:cNvSpPr txBox="1"/>
          <p:nvPr>
            <p:ph idx="6" type="body"/>
          </p:nvPr>
        </p:nvSpPr>
        <p:spPr>
          <a:xfrm>
            <a:off x="2106295" y="4990465"/>
            <a:ext cx="4650105" cy="1177925"/>
          </a:xfrm>
          <a:prstGeom prst="rect">
            <a:avLst/>
          </a:prstGeom>
          <a:noFill/>
          <a:ln>
            <a:noFill/>
          </a:ln>
        </p:spPr>
        <p:txBody>
          <a:bodyPr anchorCtr="0" anchor="t" bIns="45700" lIns="91425" spcFirstLastPara="1" rIns="91425" wrap="square" tIns="45700">
            <a:normAutofit/>
          </a:bodyPr>
          <a:lstStyle/>
          <a:p>
            <a:pPr indent="0" lvl="0" marL="0" rtl="0" algn="just">
              <a:lnSpc>
                <a:spcPct val="110000"/>
              </a:lnSpc>
              <a:spcBef>
                <a:spcPts val="0"/>
              </a:spcBef>
              <a:spcAft>
                <a:spcPts val="0"/>
              </a:spcAft>
              <a:buClr>
                <a:srgbClr val="000000"/>
              </a:buClr>
              <a:buSzPts val="1800"/>
              <a:buNone/>
            </a:pPr>
            <a:r>
              <a:rPr b="0" lang="en-US">
                <a:solidFill>
                  <a:srgbClr val="000000"/>
                </a:solidFill>
                <a:latin typeface="Open Sans"/>
                <a:ea typeface="Open Sans"/>
                <a:cs typeface="Open Sans"/>
                <a:sym typeface="Open Sans"/>
              </a:rPr>
              <a:t>Identifiksikan tim yang menangani Segmen Pelanggan Utama/ Primary dan yang Secondary </a:t>
            </a:r>
            <a:endParaRPr>
              <a:solidFill>
                <a:srgbClr val="303031"/>
              </a:solidFill>
            </a:endParaRPr>
          </a:p>
        </p:txBody>
      </p:sp>
      <p:sp>
        <p:nvSpPr>
          <p:cNvPr id="4502" name="Google Shape;4502;p10"/>
          <p:cNvSpPr txBox="1"/>
          <p:nvPr/>
        </p:nvSpPr>
        <p:spPr>
          <a:xfrm>
            <a:off x="3996127" y="3627289"/>
            <a:ext cx="3106946" cy="105960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lt1"/>
              </a:buClr>
              <a:buSzPts val="1800"/>
              <a:buFont typeface="Arial"/>
              <a:buNone/>
            </a:pPr>
            <a:r>
              <a:t/>
            </a:r>
            <a:endParaRPr b="0" i="0" sz="1800" u="none" cap="none" strike="noStrike">
              <a:solidFill>
                <a:srgbClr val="7B7B7B"/>
              </a:solidFill>
              <a:latin typeface="Open Sans"/>
              <a:ea typeface="Open Sans"/>
              <a:cs typeface="Open Sans"/>
              <a:sym typeface="Open Sans"/>
            </a:endParaRPr>
          </a:p>
        </p:txBody>
      </p:sp>
      <p:sp>
        <p:nvSpPr>
          <p:cNvPr id="4503" name="Google Shape;4503;p10"/>
          <p:cNvSpPr/>
          <p:nvPr/>
        </p:nvSpPr>
        <p:spPr>
          <a:xfrm>
            <a:off x="360045" y="1186180"/>
            <a:ext cx="6904355" cy="44704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303031"/>
              </a:buClr>
              <a:buSzPts val="2000"/>
              <a:buFont typeface="Arial"/>
              <a:buNone/>
            </a:pPr>
            <a:r>
              <a:rPr b="0" lang="en-US" sz="2000">
                <a:solidFill>
                  <a:srgbClr val="303031"/>
                </a:solidFill>
                <a:latin typeface="Barlow"/>
                <a:ea typeface="Barlow"/>
                <a:cs typeface="Barlow"/>
                <a:sym typeface="Barlow"/>
              </a:rPr>
              <a:t>Pada akhir pembelajaran anda akan mampu </a:t>
            </a:r>
            <a:endParaRPr b="0" i="0" sz="2000" u="none" cap="none" strike="noStrike">
              <a:solidFill>
                <a:srgbClr val="303031"/>
              </a:solidFill>
              <a:latin typeface="Barlow"/>
              <a:ea typeface="Barlow"/>
              <a:cs typeface="Barlow"/>
              <a:sym typeface="Barlow"/>
            </a:endParaRPr>
          </a:p>
          <a:p>
            <a:pPr indent="0" lvl="0" marL="0" marR="0" rtl="0" algn="l">
              <a:lnSpc>
                <a:spcPct val="90000"/>
              </a:lnSpc>
              <a:spcBef>
                <a:spcPts val="1000"/>
              </a:spcBef>
              <a:spcAft>
                <a:spcPts val="0"/>
              </a:spcAft>
              <a:buClr>
                <a:srgbClr val="BF2026"/>
              </a:buClr>
              <a:buSzPts val="1700"/>
              <a:buFont typeface="Arial"/>
              <a:buNone/>
            </a:pPr>
            <a:r>
              <a:t/>
            </a:r>
            <a:endParaRPr b="0" i="0" sz="1700" u="none" cap="none" strike="noStrike">
              <a:solidFill>
                <a:srgbClr val="303031"/>
              </a:solidFill>
              <a:latin typeface="Barlow"/>
              <a:ea typeface="Barlow"/>
              <a:cs typeface="Barlow"/>
              <a:sym typeface="Barl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4502"/>
                                        </p:tgtEl>
                                        <p:attrNameLst>
                                          <p:attrName>style.visibility</p:attrName>
                                        </p:attrNameLst>
                                      </p:cBhvr>
                                      <p:to>
                                        <p:strVal val="visible"/>
                                      </p:to>
                                    </p:set>
                                    <p:anim calcmode="lin" valueType="num">
                                      <p:cBhvr additive="base">
                                        <p:cTn dur="500"/>
                                        <p:tgtEl>
                                          <p:spTgt spid="450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494"/>
                                        </p:tgtEl>
                                        <p:attrNameLst>
                                          <p:attrName>style.visibility</p:attrName>
                                        </p:attrNameLst>
                                      </p:cBhvr>
                                      <p:to>
                                        <p:strVal val="visible"/>
                                      </p:to>
                                    </p:set>
                                    <p:anim calcmode="lin" valueType="num">
                                      <p:cBhvr additive="base">
                                        <p:cTn dur="500"/>
                                        <p:tgtEl>
                                          <p:spTgt spid="449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500">
                                            <p:txEl>
                                              <p:pRg end="0" st="0"/>
                                            </p:txEl>
                                          </p:spTgt>
                                        </p:tgtEl>
                                        <p:attrNameLst>
                                          <p:attrName>style.visibility</p:attrName>
                                        </p:attrNameLst>
                                      </p:cBhvr>
                                      <p:to>
                                        <p:strVal val="visible"/>
                                      </p:to>
                                    </p:set>
                                    <p:anim calcmode="lin" valueType="num">
                                      <p:cBhvr additive="base">
                                        <p:cTn dur="500"/>
                                        <p:tgtEl>
                                          <p:spTgt spid="4500">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7" name="Shape 4507"/>
        <p:cNvGrpSpPr/>
        <p:nvPr/>
      </p:nvGrpSpPr>
      <p:grpSpPr>
        <a:xfrm>
          <a:off x="0" y="0"/>
          <a:ext cx="0" cy="0"/>
          <a:chOff x="0" y="0"/>
          <a:chExt cx="0" cy="0"/>
        </a:xfrm>
      </p:grpSpPr>
      <p:grpSp>
        <p:nvGrpSpPr>
          <p:cNvPr id="4508" name="Google Shape;4508;p11"/>
          <p:cNvGrpSpPr/>
          <p:nvPr/>
        </p:nvGrpSpPr>
        <p:grpSpPr>
          <a:xfrm>
            <a:off x="6615605" y="283449"/>
            <a:ext cx="3220753" cy="3220753"/>
            <a:chOff x="6615605" y="283449"/>
            <a:chExt cx="3220753" cy="3220753"/>
          </a:xfrm>
        </p:grpSpPr>
        <p:grpSp>
          <p:nvGrpSpPr>
            <p:cNvPr id="4509" name="Google Shape;4509;p11"/>
            <p:cNvGrpSpPr/>
            <p:nvPr/>
          </p:nvGrpSpPr>
          <p:grpSpPr>
            <a:xfrm>
              <a:off x="6615605" y="283449"/>
              <a:ext cx="3220753" cy="3220753"/>
              <a:chOff x="4751220" y="-1407341"/>
              <a:chExt cx="5536427" cy="5536427"/>
            </a:xfrm>
          </p:grpSpPr>
          <p:sp>
            <p:nvSpPr>
              <p:cNvPr id="4510" name="Google Shape;4510;p11"/>
              <p:cNvSpPr/>
              <p:nvPr/>
            </p:nvSpPr>
            <p:spPr>
              <a:xfrm>
                <a:off x="4751220" y="-1407341"/>
                <a:ext cx="5536427" cy="5536427"/>
              </a:xfrm>
              <a:prstGeom prst="ellipse">
                <a:avLst/>
              </a:prstGeom>
              <a:gradFill>
                <a:gsLst>
                  <a:gs pos="0">
                    <a:srgbClr val="EDEDED"/>
                  </a:gs>
                  <a:gs pos="100000">
                    <a:srgbClr val="EDEDE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511" name="Google Shape;4511;p11"/>
              <p:cNvSpPr/>
              <p:nvPr/>
            </p:nvSpPr>
            <p:spPr>
              <a:xfrm>
                <a:off x="5285099" y="-873462"/>
                <a:ext cx="4468669" cy="4468669"/>
              </a:xfrm>
              <a:prstGeom prst="ellipse">
                <a:avLst/>
              </a:prstGeom>
              <a:gradFill>
                <a:gsLst>
                  <a:gs pos="0">
                    <a:srgbClr val="C9C9C9"/>
                  </a:gs>
                  <a:gs pos="100000">
                    <a:srgbClr val="C9C9C9">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512" name="Google Shape;4512;p11"/>
              <p:cNvSpPr/>
              <p:nvPr/>
            </p:nvSpPr>
            <p:spPr>
              <a:xfrm>
                <a:off x="5818974" y="-339586"/>
                <a:ext cx="3400918" cy="3400918"/>
              </a:xfrm>
              <a:prstGeom prst="ellipse">
                <a:avLst/>
              </a:prstGeom>
              <a:gradFill>
                <a:gsLst>
                  <a:gs pos="0">
                    <a:schemeClr val="accent1"/>
                  </a:gs>
                  <a:gs pos="100000">
                    <a:srgbClr val="A5A5A5">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513" name="Google Shape;4513;p11"/>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descr="Whole pizza with solid fill" id="4514" name="Google Shape;4514;p11"/>
            <p:cNvPicPr preferRelativeResize="0"/>
            <p:nvPr/>
          </p:nvPicPr>
          <p:blipFill rotWithShape="1">
            <a:blip r:embed="rId3">
              <a:alphaModFix/>
            </a:blip>
            <a:srcRect b="0" l="0" r="0" t="0"/>
            <a:stretch/>
          </p:blipFill>
          <p:spPr>
            <a:xfrm>
              <a:off x="7911186" y="1523667"/>
              <a:ext cx="703662" cy="703662"/>
            </a:xfrm>
            <a:prstGeom prst="rect">
              <a:avLst/>
            </a:prstGeom>
            <a:noFill/>
            <a:ln>
              <a:noFill/>
            </a:ln>
          </p:spPr>
        </p:pic>
      </p:grpSp>
      <p:grpSp>
        <p:nvGrpSpPr>
          <p:cNvPr id="4515" name="Google Shape;4515;p11"/>
          <p:cNvGrpSpPr/>
          <p:nvPr/>
        </p:nvGrpSpPr>
        <p:grpSpPr>
          <a:xfrm>
            <a:off x="1572541" y="1671635"/>
            <a:ext cx="4878076" cy="4878073"/>
            <a:chOff x="1572541" y="1671635"/>
            <a:chExt cx="4878076" cy="4878073"/>
          </a:xfrm>
        </p:grpSpPr>
        <p:grpSp>
          <p:nvGrpSpPr>
            <p:cNvPr id="4516" name="Google Shape;4516;p11"/>
            <p:cNvGrpSpPr/>
            <p:nvPr/>
          </p:nvGrpSpPr>
          <p:grpSpPr>
            <a:xfrm>
              <a:off x="1572541" y="1671635"/>
              <a:ext cx="4878076" cy="4878073"/>
              <a:chOff x="2558536" y="1849120"/>
              <a:chExt cx="4510410" cy="4510408"/>
            </a:xfrm>
          </p:grpSpPr>
          <p:sp>
            <p:nvSpPr>
              <p:cNvPr id="4517" name="Google Shape;4517;p11"/>
              <p:cNvSpPr/>
              <p:nvPr/>
            </p:nvSpPr>
            <p:spPr>
              <a:xfrm>
                <a:off x="2558536" y="1849120"/>
                <a:ext cx="4510410" cy="4510408"/>
              </a:xfrm>
              <a:prstGeom prst="ellipse">
                <a:avLst/>
              </a:prstGeom>
              <a:gradFill>
                <a:gsLst>
                  <a:gs pos="0">
                    <a:srgbClr val="F7F7F7"/>
                  </a:gs>
                  <a:gs pos="100000">
                    <a:srgbClr val="F7F7F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518" name="Google Shape;4518;p11"/>
              <p:cNvSpPr/>
              <p:nvPr/>
            </p:nvSpPr>
            <p:spPr>
              <a:xfrm>
                <a:off x="2917009" y="2207593"/>
                <a:ext cx="3793462" cy="3793460"/>
              </a:xfrm>
              <a:prstGeom prst="ellipse">
                <a:avLst/>
              </a:prstGeom>
              <a:gradFill>
                <a:gsLst>
                  <a:gs pos="0">
                    <a:srgbClr val="E7E7E7"/>
                  </a:gs>
                  <a:gs pos="100000">
                    <a:srgbClr val="E7E7E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519" name="Google Shape;4519;p11"/>
              <p:cNvSpPr/>
              <p:nvPr/>
            </p:nvSpPr>
            <p:spPr>
              <a:xfrm>
                <a:off x="3282813" y="2573397"/>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520" name="Google Shape;4520;p11"/>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descr="Target Audience with solid fill" id="4521" name="Google Shape;4521;p11"/>
            <p:cNvPicPr preferRelativeResize="0"/>
            <p:nvPr/>
          </p:nvPicPr>
          <p:blipFill rotWithShape="1">
            <a:blip r:embed="rId4">
              <a:alphaModFix/>
            </a:blip>
            <a:srcRect b="0" l="0" r="0" t="0"/>
            <a:stretch/>
          </p:blipFill>
          <p:spPr>
            <a:xfrm>
              <a:off x="3435403" y="3556816"/>
              <a:ext cx="1152348" cy="1152348"/>
            </a:xfrm>
            <a:prstGeom prst="rect">
              <a:avLst/>
            </a:prstGeom>
            <a:noFill/>
            <a:ln>
              <a:noFill/>
            </a:ln>
          </p:spPr>
        </p:pic>
      </p:grpSp>
      <p:grpSp>
        <p:nvGrpSpPr>
          <p:cNvPr id="4522" name="Google Shape;4522;p11"/>
          <p:cNvGrpSpPr/>
          <p:nvPr/>
        </p:nvGrpSpPr>
        <p:grpSpPr>
          <a:xfrm>
            <a:off x="5087547" y="2750190"/>
            <a:ext cx="3871013" cy="3871011"/>
            <a:chOff x="5087547" y="2750190"/>
            <a:chExt cx="3871013" cy="3871011"/>
          </a:xfrm>
        </p:grpSpPr>
        <p:grpSp>
          <p:nvGrpSpPr>
            <p:cNvPr id="4523" name="Google Shape;4523;p11"/>
            <p:cNvGrpSpPr/>
            <p:nvPr/>
          </p:nvGrpSpPr>
          <p:grpSpPr>
            <a:xfrm>
              <a:off x="5087547" y="2750190"/>
              <a:ext cx="3871013" cy="3871011"/>
              <a:chOff x="6995829" y="1763061"/>
              <a:chExt cx="6939934" cy="6939932"/>
            </a:xfrm>
          </p:grpSpPr>
          <p:sp>
            <p:nvSpPr>
              <p:cNvPr id="4524" name="Google Shape;4524;p11"/>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525" name="Google Shape;4525;p11"/>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526" name="Google Shape;4526;p11"/>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527" name="Google Shape;4527;p11"/>
              <p:cNvSpPr/>
              <p:nvPr/>
            </p:nvSpPr>
            <p:spPr>
              <a:xfrm>
                <a:off x="9180642" y="3947873"/>
                <a:ext cx="2570307" cy="2570306"/>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descr="Call center with solid fill" id="4528" name="Google Shape;4528;p11"/>
            <p:cNvPicPr preferRelativeResize="0"/>
            <p:nvPr/>
          </p:nvPicPr>
          <p:blipFill rotWithShape="1">
            <a:blip r:embed="rId5">
              <a:alphaModFix/>
            </a:blip>
            <a:srcRect b="0" l="0" r="0" t="0"/>
            <a:stretch/>
          </p:blipFill>
          <p:spPr>
            <a:xfrm>
              <a:off x="6603167" y="4264665"/>
              <a:ext cx="820595" cy="820595"/>
            </a:xfrm>
            <a:prstGeom prst="rect">
              <a:avLst/>
            </a:prstGeom>
            <a:noFill/>
            <a:ln>
              <a:noFill/>
            </a:ln>
          </p:spPr>
        </p:pic>
      </p:grpSp>
      <p:sp>
        <p:nvSpPr>
          <p:cNvPr id="4529" name="Google Shape;4529;p11"/>
          <p:cNvSpPr txBox="1"/>
          <p:nvPr/>
        </p:nvSpPr>
        <p:spPr>
          <a:xfrm>
            <a:off x="402316" y="2960603"/>
            <a:ext cx="2349027" cy="9220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Barlow SemiBold"/>
                <a:ea typeface="Barlow SemiBold"/>
                <a:cs typeface="Barlow SemiBold"/>
                <a:sym typeface="Barlow SemiBold"/>
              </a:rPr>
              <a:t>SEGMENTASI PASAR (MARKET SEGMENTATION)</a:t>
            </a:r>
            <a:endParaRPr b="1" sz="1800">
              <a:solidFill>
                <a:schemeClr val="dk1"/>
              </a:solidFill>
              <a:latin typeface="Barlow SemiBold"/>
              <a:ea typeface="Barlow SemiBold"/>
              <a:cs typeface="Barlow SemiBold"/>
              <a:sym typeface="Barlow SemiBold"/>
            </a:endParaRPr>
          </a:p>
        </p:txBody>
      </p:sp>
      <p:sp>
        <p:nvSpPr>
          <p:cNvPr id="4530" name="Google Shape;4530;p11"/>
          <p:cNvSpPr txBox="1"/>
          <p:nvPr/>
        </p:nvSpPr>
        <p:spPr>
          <a:xfrm>
            <a:off x="381384" y="4275280"/>
            <a:ext cx="1897994" cy="1383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Arial"/>
                <a:ea typeface="Arial"/>
                <a:cs typeface="Arial"/>
                <a:sym typeface="Arial"/>
              </a:rPr>
              <a:t>Pembagian target pasar dalam beberapa kelompok dengan karakteristik sendiri </a:t>
            </a:r>
            <a:endParaRPr sz="1800">
              <a:solidFill>
                <a:schemeClr val="dk1"/>
              </a:solidFill>
              <a:latin typeface="Arial"/>
              <a:ea typeface="Arial"/>
              <a:cs typeface="Arial"/>
              <a:sym typeface="Arial"/>
            </a:endParaRPr>
          </a:p>
        </p:txBody>
      </p:sp>
      <p:sp>
        <p:nvSpPr>
          <p:cNvPr id="4531" name="Google Shape;4531;p11"/>
          <p:cNvSpPr txBox="1"/>
          <p:nvPr/>
        </p:nvSpPr>
        <p:spPr>
          <a:xfrm>
            <a:off x="360000" y="308292"/>
            <a:ext cx="11484000" cy="4921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2"/>
              </a:buClr>
              <a:buSzPts val="3200"/>
              <a:buFont typeface="Barlow"/>
              <a:buNone/>
            </a:pPr>
            <a:r>
              <a:rPr b="1" lang="en-US" sz="3200">
                <a:solidFill>
                  <a:schemeClr val="dk2"/>
                </a:solidFill>
                <a:latin typeface="Barlow"/>
                <a:ea typeface="Barlow"/>
                <a:cs typeface="Barlow"/>
                <a:sym typeface="Barlow"/>
              </a:rPr>
              <a:t> Konsep Inti dari pelajaran ini </a:t>
            </a:r>
            <a:endParaRPr b="1" sz="3200">
              <a:solidFill>
                <a:schemeClr val="dk2"/>
              </a:solidFill>
              <a:latin typeface="Barlow"/>
              <a:ea typeface="Barlow"/>
              <a:cs typeface="Barlow"/>
              <a:sym typeface="Barlow"/>
            </a:endParaRPr>
          </a:p>
        </p:txBody>
      </p:sp>
      <p:grpSp>
        <p:nvGrpSpPr>
          <p:cNvPr id="4532" name="Google Shape;4532;p11"/>
          <p:cNvGrpSpPr/>
          <p:nvPr/>
        </p:nvGrpSpPr>
        <p:grpSpPr>
          <a:xfrm>
            <a:off x="487397" y="4066315"/>
            <a:ext cx="2657449" cy="0"/>
            <a:chOff x="487397" y="4066315"/>
            <a:chExt cx="2657449" cy="0"/>
          </a:xfrm>
        </p:grpSpPr>
        <p:cxnSp>
          <p:nvCxnSpPr>
            <p:cNvPr id="4533" name="Google Shape;4533;p11"/>
            <p:cNvCxnSpPr/>
            <p:nvPr/>
          </p:nvCxnSpPr>
          <p:spPr>
            <a:xfrm>
              <a:off x="487397" y="4066315"/>
              <a:ext cx="519062" cy="0"/>
            </a:xfrm>
            <a:prstGeom prst="straightConnector1">
              <a:avLst/>
            </a:prstGeom>
            <a:noFill/>
            <a:ln cap="flat" cmpd="sng" w="25400">
              <a:solidFill>
                <a:schemeClr val="dk2"/>
              </a:solidFill>
              <a:prstDash val="solid"/>
              <a:miter lim="800000"/>
              <a:headEnd len="sm" w="sm" type="none"/>
              <a:tailEnd len="sm" w="sm" type="none"/>
            </a:ln>
          </p:spPr>
        </p:cxnSp>
        <p:cxnSp>
          <p:nvCxnSpPr>
            <p:cNvPr id="4534" name="Google Shape;4534;p11"/>
            <p:cNvCxnSpPr/>
            <p:nvPr/>
          </p:nvCxnSpPr>
          <p:spPr>
            <a:xfrm>
              <a:off x="991419" y="4066315"/>
              <a:ext cx="2153427" cy="0"/>
            </a:xfrm>
            <a:prstGeom prst="straightConnector1">
              <a:avLst/>
            </a:prstGeom>
            <a:noFill/>
            <a:ln cap="flat" cmpd="sng" w="12700">
              <a:solidFill>
                <a:schemeClr val="dk2"/>
              </a:solidFill>
              <a:prstDash val="solid"/>
              <a:miter lim="800000"/>
              <a:headEnd len="sm" w="sm" type="none"/>
              <a:tailEnd len="sm" w="sm" type="none"/>
            </a:ln>
          </p:spPr>
        </p:cxnSp>
      </p:grpSp>
      <p:sp>
        <p:nvSpPr>
          <p:cNvPr id="4535" name="Google Shape;4535;p11"/>
          <p:cNvSpPr txBox="1"/>
          <p:nvPr/>
        </p:nvSpPr>
        <p:spPr>
          <a:xfrm>
            <a:off x="8958580" y="5645150"/>
            <a:ext cx="2694940" cy="95313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400">
                <a:solidFill>
                  <a:schemeClr val="dk1"/>
                </a:solidFill>
                <a:latin typeface="Arial"/>
                <a:ea typeface="Arial"/>
                <a:cs typeface="Arial"/>
                <a:sym typeface="Arial"/>
              </a:rPr>
              <a:t>Prioritaskan kebutuhan, kesukaan, dan kepuasan  customer dalam setiap keputusan</a:t>
            </a:r>
            <a:endParaRPr sz="1800">
              <a:solidFill>
                <a:schemeClr val="dk1"/>
              </a:solidFill>
              <a:latin typeface="Arial"/>
              <a:ea typeface="Arial"/>
              <a:cs typeface="Arial"/>
              <a:sym typeface="Arial"/>
            </a:endParaRPr>
          </a:p>
        </p:txBody>
      </p:sp>
      <p:grpSp>
        <p:nvGrpSpPr>
          <p:cNvPr id="4536" name="Google Shape;4536;p11"/>
          <p:cNvGrpSpPr/>
          <p:nvPr/>
        </p:nvGrpSpPr>
        <p:grpSpPr>
          <a:xfrm>
            <a:off x="7534275" y="4621530"/>
            <a:ext cx="4118610" cy="922020"/>
            <a:chOff x="7304855" y="4364792"/>
            <a:chExt cx="3877945" cy="922238"/>
          </a:xfrm>
        </p:grpSpPr>
        <p:sp>
          <p:nvSpPr>
            <p:cNvPr id="4537" name="Google Shape;4537;p11"/>
            <p:cNvSpPr txBox="1"/>
            <p:nvPr/>
          </p:nvSpPr>
          <p:spPr>
            <a:xfrm>
              <a:off x="7983670" y="4364792"/>
              <a:ext cx="3199130" cy="922238"/>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800">
                  <a:solidFill>
                    <a:schemeClr val="dk1"/>
                  </a:solidFill>
                  <a:latin typeface="Barlow SemiBold"/>
                  <a:ea typeface="Barlow SemiBold"/>
                  <a:cs typeface="Barlow SemiBold"/>
                  <a:sym typeface="Barlow SemiBold"/>
                </a:rPr>
                <a:t>PEMUSATAN </a:t>
              </a:r>
              <a:endParaRPr b="1" sz="1800">
                <a:solidFill>
                  <a:schemeClr val="dk1"/>
                </a:solidFill>
                <a:latin typeface="Barlow SemiBold"/>
                <a:ea typeface="Barlow SemiBold"/>
                <a:cs typeface="Barlow SemiBold"/>
                <a:sym typeface="Barlow SemiBold"/>
              </a:endParaRPr>
            </a:p>
            <a:p>
              <a:pPr indent="0" lvl="0" marL="0" marR="0" rtl="0" algn="r">
                <a:spcBef>
                  <a:spcPts val="0"/>
                </a:spcBef>
                <a:spcAft>
                  <a:spcPts val="0"/>
                </a:spcAft>
                <a:buNone/>
              </a:pPr>
              <a:r>
                <a:rPr b="1" lang="en-US" sz="1800">
                  <a:solidFill>
                    <a:schemeClr val="dk1"/>
                  </a:solidFill>
                  <a:latin typeface="Barlow SemiBold"/>
                  <a:ea typeface="Barlow SemiBold"/>
                  <a:cs typeface="Barlow SemiBold"/>
                  <a:sym typeface="Barlow SemiBold"/>
                </a:rPr>
                <a:t>CUSTOMER </a:t>
              </a:r>
              <a:endParaRPr b="1" sz="1800">
                <a:solidFill>
                  <a:schemeClr val="dk1"/>
                </a:solidFill>
                <a:latin typeface="Barlow SemiBold"/>
                <a:ea typeface="Barlow SemiBold"/>
                <a:cs typeface="Barlow SemiBold"/>
                <a:sym typeface="Barlow SemiBold"/>
              </a:endParaRPr>
            </a:p>
            <a:p>
              <a:pPr indent="0" lvl="0" marL="0" marR="0" rtl="0" algn="r">
                <a:spcBef>
                  <a:spcPts val="0"/>
                </a:spcBef>
                <a:spcAft>
                  <a:spcPts val="0"/>
                </a:spcAft>
                <a:buNone/>
              </a:pPr>
              <a:r>
                <a:rPr b="1" lang="en-US" sz="1800">
                  <a:solidFill>
                    <a:schemeClr val="dk1"/>
                  </a:solidFill>
                  <a:latin typeface="Barlow SemiBold"/>
                  <a:ea typeface="Barlow SemiBold"/>
                  <a:cs typeface="Barlow SemiBold"/>
                  <a:sym typeface="Barlow SemiBold"/>
                </a:rPr>
                <a:t>(CUSTOMR CENTRICITY)</a:t>
              </a:r>
              <a:endParaRPr b="1" sz="1800">
                <a:solidFill>
                  <a:schemeClr val="dk1"/>
                </a:solidFill>
                <a:latin typeface="Barlow SemiBold"/>
                <a:ea typeface="Barlow SemiBold"/>
                <a:cs typeface="Barlow SemiBold"/>
                <a:sym typeface="Barlow SemiBold"/>
              </a:endParaRPr>
            </a:p>
          </p:txBody>
        </p:sp>
        <p:grpSp>
          <p:nvGrpSpPr>
            <p:cNvPr id="4538" name="Google Shape;4538;p11"/>
            <p:cNvGrpSpPr/>
            <p:nvPr/>
          </p:nvGrpSpPr>
          <p:grpSpPr>
            <a:xfrm>
              <a:off x="7304855" y="5114269"/>
              <a:ext cx="0" cy="0"/>
              <a:chOff x="7310834" y="0"/>
              <a:chExt cx="3662345" cy="5114269"/>
            </a:xfrm>
          </p:grpSpPr>
          <p:cxnSp>
            <p:nvCxnSpPr>
              <p:cNvPr id="4539" name="Google Shape;4539;p11"/>
              <p:cNvCxnSpPr/>
              <p:nvPr/>
            </p:nvCxnSpPr>
            <p:spPr>
              <a:xfrm>
                <a:off x="10453653" y="5114269"/>
                <a:ext cx="519062" cy="0"/>
              </a:xfrm>
              <a:prstGeom prst="straightConnector1">
                <a:avLst/>
              </a:prstGeom>
              <a:noFill/>
              <a:ln cap="flat" cmpd="sng" w="25400">
                <a:solidFill>
                  <a:schemeClr val="dk2"/>
                </a:solidFill>
                <a:prstDash val="solid"/>
                <a:miter lim="800000"/>
                <a:headEnd len="sm" w="sm" type="none"/>
                <a:tailEnd len="sm" w="sm" type="none"/>
              </a:ln>
            </p:spPr>
          </p:cxnSp>
          <p:cxnSp>
            <p:nvCxnSpPr>
              <p:cNvPr id="4540" name="Google Shape;4540;p11"/>
              <p:cNvCxnSpPr/>
              <p:nvPr/>
            </p:nvCxnSpPr>
            <p:spPr>
              <a:xfrm>
                <a:off x="7310834" y="0"/>
                <a:ext cx="3662345" cy="0"/>
              </a:xfrm>
              <a:prstGeom prst="straightConnector1">
                <a:avLst/>
              </a:prstGeom>
              <a:noFill/>
              <a:ln cap="flat" cmpd="sng" w="12700">
                <a:solidFill>
                  <a:schemeClr val="dk2"/>
                </a:solidFill>
                <a:prstDash val="solid"/>
                <a:miter lim="800000"/>
                <a:headEnd len="sm" w="sm" type="none"/>
                <a:tailEnd len="sm" w="sm" type="none"/>
              </a:ln>
            </p:spPr>
          </p:cxnSp>
        </p:grpSp>
      </p:grpSp>
      <p:sp>
        <p:nvSpPr>
          <p:cNvPr id="4541" name="Google Shape;4541;p11"/>
          <p:cNvSpPr txBox="1"/>
          <p:nvPr/>
        </p:nvSpPr>
        <p:spPr>
          <a:xfrm>
            <a:off x="9525780" y="2296780"/>
            <a:ext cx="2301145" cy="181483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400">
                <a:solidFill>
                  <a:schemeClr val="dk1"/>
                </a:solidFill>
                <a:latin typeface="Arial"/>
                <a:ea typeface="Arial"/>
                <a:cs typeface="Arial"/>
                <a:sym typeface="Arial"/>
              </a:rPr>
              <a:t>Customers adalah individu atau entitas  yang membeli produk atau jasa, user adalah mereka yang menggunakan produk tanpa peduli siapa yang membeli </a:t>
            </a:r>
            <a:endParaRPr sz="1800">
              <a:solidFill>
                <a:schemeClr val="dk1"/>
              </a:solidFill>
              <a:latin typeface="Arial"/>
              <a:ea typeface="Arial"/>
              <a:cs typeface="Arial"/>
              <a:sym typeface="Arial"/>
            </a:endParaRPr>
          </a:p>
        </p:txBody>
      </p:sp>
      <p:grpSp>
        <p:nvGrpSpPr>
          <p:cNvPr id="4542" name="Google Shape;4542;p11"/>
          <p:cNvGrpSpPr/>
          <p:nvPr/>
        </p:nvGrpSpPr>
        <p:grpSpPr>
          <a:xfrm>
            <a:off x="8484266" y="1504741"/>
            <a:ext cx="3217925" cy="662873"/>
            <a:chOff x="8501591" y="1611330"/>
            <a:chExt cx="3217925" cy="662873"/>
          </a:xfrm>
        </p:grpSpPr>
        <p:sp>
          <p:nvSpPr>
            <p:cNvPr id="4543" name="Google Shape;4543;p11"/>
            <p:cNvSpPr txBox="1"/>
            <p:nvPr/>
          </p:nvSpPr>
          <p:spPr>
            <a:xfrm>
              <a:off x="9364974" y="1611330"/>
              <a:ext cx="2349027" cy="64633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800">
                  <a:solidFill>
                    <a:schemeClr val="dk1"/>
                  </a:solidFill>
                  <a:latin typeface="Barlow SemiBold"/>
                  <a:ea typeface="Barlow SemiBold"/>
                  <a:cs typeface="Barlow SemiBold"/>
                  <a:sym typeface="Barlow SemiBold"/>
                </a:rPr>
                <a:t>CUSTOMERS VS USERS</a:t>
              </a:r>
              <a:endParaRPr b="1" sz="1800">
                <a:solidFill>
                  <a:schemeClr val="dk1"/>
                </a:solidFill>
                <a:latin typeface="Barlow SemiBold"/>
                <a:ea typeface="Barlow SemiBold"/>
                <a:cs typeface="Barlow SemiBold"/>
                <a:sym typeface="Barlow SemiBold"/>
              </a:endParaRPr>
            </a:p>
          </p:txBody>
        </p:sp>
        <p:grpSp>
          <p:nvGrpSpPr>
            <p:cNvPr id="4544" name="Google Shape;4544;p11"/>
            <p:cNvGrpSpPr/>
            <p:nvPr/>
          </p:nvGrpSpPr>
          <p:grpSpPr>
            <a:xfrm>
              <a:off x="8501591" y="2274203"/>
              <a:ext cx="3217925" cy="0"/>
              <a:chOff x="8501591" y="2274203"/>
              <a:chExt cx="3217925" cy="0"/>
            </a:xfrm>
          </p:grpSpPr>
          <p:cxnSp>
            <p:nvCxnSpPr>
              <p:cNvPr id="4545" name="Google Shape;4545;p11"/>
              <p:cNvCxnSpPr/>
              <p:nvPr/>
            </p:nvCxnSpPr>
            <p:spPr>
              <a:xfrm>
                <a:off x="11200454" y="2274203"/>
                <a:ext cx="519062" cy="0"/>
              </a:xfrm>
              <a:prstGeom prst="straightConnector1">
                <a:avLst/>
              </a:prstGeom>
              <a:noFill/>
              <a:ln cap="flat" cmpd="sng" w="25400">
                <a:solidFill>
                  <a:schemeClr val="dk2"/>
                </a:solidFill>
                <a:prstDash val="solid"/>
                <a:miter lim="800000"/>
                <a:headEnd len="sm" w="sm" type="none"/>
                <a:tailEnd len="sm" w="sm" type="none"/>
              </a:ln>
            </p:spPr>
          </p:cxnSp>
          <p:cxnSp>
            <p:nvCxnSpPr>
              <p:cNvPr id="4546" name="Google Shape;4546;p11"/>
              <p:cNvCxnSpPr/>
              <p:nvPr/>
            </p:nvCxnSpPr>
            <p:spPr>
              <a:xfrm>
                <a:off x="8501591" y="2274203"/>
                <a:ext cx="3212410" cy="0"/>
              </a:xfrm>
              <a:prstGeom prst="straightConnector1">
                <a:avLst/>
              </a:prstGeom>
              <a:noFill/>
              <a:ln cap="flat" cmpd="sng" w="12700">
                <a:solidFill>
                  <a:schemeClr val="dk2"/>
                </a:solidFill>
                <a:prstDash val="solid"/>
                <a:miter lim="800000"/>
                <a:headEnd len="sm" w="sm" type="none"/>
                <a:tailEnd len="sm" w="sm" type="none"/>
              </a:ln>
            </p:spPr>
          </p:cxn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515"/>
                                        </p:tgtEl>
                                        <p:attrNameLst>
                                          <p:attrName>style.visibility</p:attrName>
                                        </p:attrNameLst>
                                      </p:cBhvr>
                                      <p:to>
                                        <p:strVal val="visible"/>
                                      </p:to>
                                    </p:set>
                                    <p:anim calcmode="lin" valueType="num">
                                      <p:cBhvr additive="base">
                                        <p:cTn dur="500"/>
                                        <p:tgtEl>
                                          <p:spTgt spid="4515"/>
                                        </p:tgtEl>
                                        <p:attrNameLst>
                                          <p:attrName>ppt_w</p:attrName>
                                        </p:attrNameLst>
                                      </p:cBhvr>
                                      <p:tavLst>
                                        <p:tav fmla="" tm="0">
                                          <p:val>
                                            <p:strVal val="0"/>
                                          </p:val>
                                        </p:tav>
                                        <p:tav fmla="" tm="100000">
                                          <p:val>
                                            <p:strVal val="#ppt_w"/>
                                          </p:val>
                                        </p:tav>
                                      </p:tavLst>
                                    </p:anim>
                                    <p:anim calcmode="lin" valueType="num">
                                      <p:cBhvr additive="base">
                                        <p:cTn dur="500"/>
                                        <p:tgtEl>
                                          <p:spTgt spid="451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522"/>
                                        </p:tgtEl>
                                        <p:attrNameLst>
                                          <p:attrName>style.visibility</p:attrName>
                                        </p:attrNameLst>
                                      </p:cBhvr>
                                      <p:to>
                                        <p:strVal val="visible"/>
                                      </p:to>
                                    </p:set>
                                    <p:anim calcmode="lin" valueType="num">
                                      <p:cBhvr additive="base">
                                        <p:cTn dur="500"/>
                                        <p:tgtEl>
                                          <p:spTgt spid="4522"/>
                                        </p:tgtEl>
                                        <p:attrNameLst>
                                          <p:attrName>ppt_w</p:attrName>
                                        </p:attrNameLst>
                                      </p:cBhvr>
                                      <p:tavLst>
                                        <p:tav fmla="" tm="0">
                                          <p:val>
                                            <p:strVal val="0"/>
                                          </p:val>
                                        </p:tav>
                                        <p:tav fmla="" tm="100000">
                                          <p:val>
                                            <p:strVal val="#ppt_w"/>
                                          </p:val>
                                        </p:tav>
                                      </p:tavLst>
                                    </p:anim>
                                    <p:anim calcmode="lin" valueType="num">
                                      <p:cBhvr additive="base">
                                        <p:cTn dur="500"/>
                                        <p:tgtEl>
                                          <p:spTgt spid="452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508"/>
                                        </p:tgtEl>
                                        <p:attrNameLst>
                                          <p:attrName>style.visibility</p:attrName>
                                        </p:attrNameLst>
                                      </p:cBhvr>
                                      <p:to>
                                        <p:strVal val="visible"/>
                                      </p:to>
                                    </p:set>
                                    <p:anim calcmode="lin" valueType="num">
                                      <p:cBhvr additive="base">
                                        <p:cTn dur="500"/>
                                        <p:tgtEl>
                                          <p:spTgt spid="4508"/>
                                        </p:tgtEl>
                                        <p:attrNameLst>
                                          <p:attrName>ppt_w</p:attrName>
                                        </p:attrNameLst>
                                      </p:cBhvr>
                                      <p:tavLst>
                                        <p:tav fmla="" tm="0">
                                          <p:val>
                                            <p:strVal val="0"/>
                                          </p:val>
                                        </p:tav>
                                        <p:tav fmla="" tm="100000">
                                          <p:val>
                                            <p:strVal val="#ppt_w"/>
                                          </p:val>
                                        </p:tav>
                                      </p:tavLst>
                                    </p:anim>
                                    <p:anim calcmode="lin" valueType="num">
                                      <p:cBhvr additive="base">
                                        <p:cTn dur="500"/>
                                        <p:tgtEl>
                                          <p:spTgt spid="450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15000"/>
          </a:blip>
          <a:stretch>
            <a:fillRect/>
          </a:stretch>
        </a:blipFill>
      </p:bgPr>
    </p:bg>
    <p:spTree>
      <p:nvGrpSpPr>
        <p:cNvPr id="4550" name="Shape 4550"/>
        <p:cNvGrpSpPr/>
        <p:nvPr/>
      </p:nvGrpSpPr>
      <p:grpSpPr>
        <a:xfrm>
          <a:off x="0" y="0"/>
          <a:ext cx="0" cy="0"/>
          <a:chOff x="0" y="0"/>
          <a:chExt cx="0" cy="0"/>
        </a:xfrm>
      </p:grpSpPr>
      <p:sp>
        <p:nvSpPr>
          <p:cNvPr id="4551" name="Google Shape;4551;p12"/>
          <p:cNvSpPr txBox="1"/>
          <p:nvPr>
            <p:ph type="ctrTitle"/>
          </p:nvPr>
        </p:nvSpPr>
        <p:spPr>
          <a:xfrm>
            <a:off x="4650740" y="3314700"/>
            <a:ext cx="6876415" cy="1415415"/>
          </a:xfrm>
          <a:prstGeom prst="rect">
            <a:avLst/>
          </a:prstGeom>
          <a:noFill/>
          <a:ln>
            <a:noFill/>
          </a:ln>
        </p:spPr>
        <p:txBody>
          <a:bodyPr anchorCtr="0" anchor="ctr" bIns="0" lIns="0" spcFirstLastPara="1" rIns="0" wrap="square" tIns="0">
            <a:spAutoFit/>
          </a:bodyPr>
          <a:lstStyle/>
          <a:p>
            <a:pPr indent="0" lvl="0" marL="0" rtl="0" algn="r">
              <a:lnSpc>
                <a:spcPct val="100000"/>
              </a:lnSpc>
              <a:spcBef>
                <a:spcPts val="0"/>
              </a:spcBef>
              <a:spcAft>
                <a:spcPts val="0"/>
              </a:spcAft>
              <a:buClr>
                <a:srgbClr val="BF2026"/>
              </a:buClr>
              <a:buSzPts val="3200"/>
              <a:buFont typeface="Barlow Medium"/>
              <a:buNone/>
            </a:pPr>
            <a:r>
              <a:rPr lang="en-US"/>
              <a:t>BEING CUSTOMER-CENTRIC IS</a:t>
            </a:r>
            <a:br>
              <a:rPr lang="en-US" sz="4000"/>
            </a:br>
            <a:r>
              <a:rPr lang="en-US" sz="6000"/>
              <a:t>NOT A CHOICE</a:t>
            </a:r>
            <a:endParaRPr sz="4000"/>
          </a:p>
        </p:txBody>
      </p:sp>
      <p:pic>
        <p:nvPicPr>
          <p:cNvPr descr="Open quotation mark with solid fill" id="4552" name="Google Shape;4552;p12"/>
          <p:cNvPicPr preferRelativeResize="0"/>
          <p:nvPr/>
        </p:nvPicPr>
        <p:blipFill rotWithShape="1">
          <a:blip r:embed="rId4">
            <a:alphaModFix/>
          </a:blip>
          <a:srcRect b="0" l="0" r="0" t="0"/>
          <a:stretch/>
        </p:blipFill>
        <p:spPr>
          <a:xfrm rot="10800000">
            <a:off x="9531487" y="4288278"/>
            <a:ext cx="2569722" cy="2569722"/>
          </a:xfrm>
          <a:prstGeom prst="rect">
            <a:avLst/>
          </a:prstGeom>
          <a:noFill/>
          <a:ln>
            <a:noFill/>
          </a:ln>
        </p:spPr>
      </p:pic>
      <p:sp>
        <p:nvSpPr>
          <p:cNvPr id="4553" name="Google Shape;4553;p12"/>
          <p:cNvSpPr/>
          <p:nvPr/>
        </p:nvSpPr>
        <p:spPr>
          <a:xfrm>
            <a:off x="2698750" y="5198110"/>
            <a:ext cx="8131810" cy="1169035"/>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rgbClr val="BF2026"/>
              </a:buClr>
              <a:buSzPts val="3200"/>
              <a:buFont typeface="Barlow Medium"/>
              <a:buNone/>
            </a:pPr>
            <a:r>
              <a:rPr b="1" lang="en-US" sz="3200">
                <a:solidFill>
                  <a:srgbClr val="BF2026"/>
                </a:solidFill>
                <a:latin typeface="Barlow Medium"/>
                <a:ea typeface="Barlow Medium"/>
                <a:cs typeface="Barlow Medium"/>
                <a:sym typeface="Barlow Medium"/>
              </a:rPr>
              <a:t>(MEMENTINGKAN CUSTOMER </a:t>
            </a:r>
            <a:br>
              <a:rPr b="1" lang="en-US" sz="4000">
                <a:solidFill>
                  <a:srgbClr val="BF2026"/>
                </a:solidFill>
                <a:latin typeface="Barlow Medium"/>
                <a:ea typeface="Barlow Medium"/>
                <a:cs typeface="Barlow Medium"/>
                <a:sym typeface="Barlow Medium"/>
              </a:rPr>
            </a:br>
            <a:r>
              <a:rPr b="1" lang="en-US" sz="4400">
                <a:solidFill>
                  <a:srgbClr val="BF2026"/>
                </a:solidFill>
                <a:latin typeface="Barlow Medium"/>
                <a:ea typeface="Barlow Medium"/>
                <a:cs typeface="Barlow Medium"/>
                <a:sym typeface="Barlow Medium"/>
              </a:rPr>
              <a:t>BUKAN SUATU PILIHAN)</a:t>
            </a:r>
            <a:endParaRPr b="1" sz="4400">
              <a:solidFill>
                <a:srgbClr val="BF2026"/>
              </a:solidFill>
              <a:latin typeface="Barlow Medium"/>
              <a:ea typeface="Barlow Medium"/>
              <a:cs typeface="Barlow Medium"/>
              <a:sym typeface="Barlow Medium"/>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8" name="Shape 4558"/>
        <p:cNvGrpSpPr/>
        <p:nvPr/>
      </p:nvGrpSpPr>
      <p:grpSpPr>
        <a:xfrm>
          <a:off x="0" y="0"/>
          <a:ext cx="0" cy="0"/>
          <a:chOff x="0" y="0"/>
          <a:chExt cx="0" cy="0"/>
        </a:xfrm>
      </p:grpSpPr>
      <p:sp>
        <p:nvSpPr>
          <p:cNvPr id="4559" name="Google Shape;4559;p13"/>
          <p:cNvSpPr txBox="1"/>
          <p:nvPr/>
        </p:nvSpPr>
        <p:spPr>
          <a:xfrm>
            <a:off x="512400" y="490847"/>
            <a:ext cx="11484000" cy="4921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2"/>
              </a:buClr>
              <a:buSzPts val="3200"/>
              <a:buFont typeface="Barlow Medium"/>
              <a:buNone/>
            </a:pPr>
            <a:r>
              <a:rPr b="1" lang="en-US" sz="3200">
                <a:solidFill>
                  <a:schemeClr val="dk2"/>
                </a:solidFill>
                <a:latin typeface="Barlow Medium"/>
                <a:ea typeface="Barlow Medium"/>
                <a:cs typeface="Barlow Medium"/>
                <a:sym typeface="Barlow Medium"/>
              </a:rPr>
              <a:t>Aktivitas Individual</a:t>
            </a:r>
            <a:endParaRPr b="1" sz="3200">
              <a:solidFill>
                <a:schemeClr val="dk2"/>
              </a:solidFill>
              <a:latin typeface="Barlow Medium"/>
              <a:ea typeface="Barlow Medium"/>
              <a:cs typeface="Barlow Medium"/>
              <a:sym typeface="Barlow Medium"/>
            </a:endParaRPr>
          </a:p>
        </p:txBody>
      </p:sp>
      <p:sp>
        <p:nvSpPr>
          <p:cNvPr id="4560" name="Google Shape;4560;p13"/>
          <p:cNvSpPr/>
          <p:nvPr/>
        </p:nvSpPr>
        <p:spPr>
          <a:xfrm>
            <a:off x="437535" y="925797"/>
            <a:ext cx="11558865" cy="4603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1"/>
              </a:buClr>
              <a:buSzPts val="2400"/>
              <a:buFont typeface="Arial"/>
              <a:buNone/>
            </a:pPr>
            <a:r>
              <a:rPr b="1" lang="en-US" sz="2400">
                <a:solidFill>
                  <a:schemeClr val="accent1"/>
                </a:solidFill>
                <a:latin typeface="Barlow Medium"/>
                <a:ea typeface="Barlow Medium"/>
                <a:cs typeface="Barlow Medium"/>
                <a:sym typeface="Barlow Medium"/>
              </a:rPr>
              <a:t>Mengapa kita harus mengenal Customer kita?</a:t>
            </a:r>
            <a:endParaRPr b="1" sz="2400">
              <a:solidFill>
                <a:schemeClr val="accent1"/>
              </a:solidFill>
              <a:latin typeface="Barlow Medium"/>
              <a:ea typeface="Barlow Medium"/>
              <a:cs typeface="Barlow Medium"/>
              <a:sym typeface="Barlow Medium"/>
            </a:endParaRPr>
          </a:p>
        </p:txBody>
      </p:sp>
      <p:sp>
        <p:nvSpPr>
          <p:cNvPr id="4561" name="Google Shape;4561;p13"/>
          <p:cNvSpPr txBox="1"/>
          <p:nvPr/>
        </p:nvSpPr>
        <p:spPr>
          <a:xfrm>
            <a:off x="470137" y="6149294"/>
            <a:ext cx="62427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Click on the play button to view/play the activity</a:t>
            </a:r>
            <a:endParaRPr sz="1200">
              <a:solidFill>
                <a:schemeClr val="dk1"/>
              </a:solidFill>
              <a:latin typeface="Arial"/>
              <a:ea typeface="Arial"/>
              <a:cs typeface="Arial"/>
              <a:sym typeface="Arial"/>
            </a:endParaRPr>
          </a:p>
          <a:p>
            <a:pPr indent="0" lvl="0" marL="0" marR="0" rtl="0" algn="l">
              <a:spcBef>
                <a:spcPts val="0"/>
              </a:spcBef>
              <a:spcAft>
                <a:spcPts val="0"/>
              </a:spcAft>
              <a:buNone/>
            </a:pPr>
            <a:r>
              <a:t/>
            </a:r>
            <a:endParaRPr sz="1200">
              <a:solidFill>
                <a:schemeClr val="dk1"/>
              </a:solidFill>
            </a:endParaRPr>
          </a:p>
          <a:p>
            <a:pPr indent="0" lvl="0" marL="0" marR="0" rtl="0" algn="l">
              <a:spcBef>
                <a:spcPts val="0"/>
              </a:spcBef>
              <a:spcAft>
                <a:spcPts val="0"/>
              </a:spcAft>
              <a:buNone/>
            </a:pPr>
            <a:r>
              <a:rPr lang="en-US" sz="1200">
                <a:solidFill>
                  <a:schemeClr val="dk1"/>
                </a:solidFill>
              </a:rPr>
              <a:t>https://acc-15624.ispring.com/app/preview/4aa9368e-bdca-11ef-a7b3-72604c5e8186</a:t>
            </a:r>
            <a:endParaRPr sz="1200">
              <a:solidFill>
                <a:schemeClr val="dk1"/>
              </a:solidFill>
            </a:endParaRPr>
          </a:p>
        </p:txBody>
      </p:sp>
      <p:sp>
        <p:nvSpPr>
          <p:cNvPr id="4562" name="Google Shape;4562;p13"/>
          <p:cNvSpPr txBox="1"/>
          <p:nvPr/>
        </p:nvSpPr>
        <p:spPr>
          <a:xfrm>
            <a:off x="8324816" y="5661257"/>
            <a:ext cx="2418614"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Students Scan to Play</a:t>
            </a:r>
            <a:endParaRPr sz="1200">
              <a:solidFill>
                <a:schemeClr val="dk1"/>
              </a:solidFill>
              <a:latin typeface="Arial"/>
              <a:ea typeface="Arial"/>
              <a:cs typeface="Arial"/>
              <a:sym typeface="Arial"/>
            </a:endParaRPr>
          </a:p>
        </p:txBody>
      </p:sp>
      <p:grpSp>
        <p:nvGrpSpPr>
          <p:cNvPr id="4563" name="Google Shape;4563;p13"/>
          <p:cNvGrpSpPr/>
          <p:nvPr/>
        </p:nvGrpSpPr>
        <p:grpSpPr>
          <a:xfrm>
            <a:off x="8324816" y="1716350"/>
            <a:ext cx="3471642" cy="3880677"/>
            <a:chOff x="8324816" y="1716350"/>
            <a:chExt cx="3471642" cy="3880677"/>
          </a:xfrm>
        </p:grpSpPr>
        <p:grpSp>
          <p:nvGrpSpPr>
            <p:cNvPr id="4564" name="Google Shape;4564;p13"/>
            <p:cNvGrpSpPr/>
            <p:nvPr/>
          </p:nvGrpSpPr>
          <p:grpSpPr>
            <a:xfrm>
              <a:off x="8324816" y="1716350"/>
              <a:ext cx="3471642" cy="3880677"/>
              <a:chOff x="8324816" y="2099724"/>
              <a:chExt cx="3136595" cy="3497303"/>
            </a:xfrm>
          </p:grpSpPr>
          <p:pic>
            <p:nvPicPr>
              <p:cNvPr descr="A qr code on a black background&#10;&#10;Description automatically generated" id="4565" name="Google Shape;4565;p13"/>
              <p:cNvPicPr preferRelativeResize="0"/>
              <p:nvPr/>
            </p:nvPicPr>
            <p:blipFill rotWithShape="1">
              <a:blip r:embed="rId3">
                <a:alphaModFix/>
              </a:blip>
              <a:srcRect b="0" l="0" r="0" t="0"/>
              <a:stretch/>
            </p:blipFill>
            <p:spPr>
              <a:xfrm>
                <a:off x="8324816" y="2099724"/>
                <a:ext cx="3136595" cy="3497303"/>
              </a:xfrm>
              <a:prstGeom prst="rect">
                <a:avLst/>
              </a:prstGeom>
              <a:noFill/>
              <a:ln>
                <a:noFill/>
              </a:ln>
            </p:spPr>
          </p:pic>
          <p:pic>
            <p:nvPicPr>
              <p:cNvPr descr="A qr code with black squares&#10;&#10;Description automatically generated" id="4566" name="Google Shape;4566;p13"/>
              <p:cNvPicPr preferRelativeResize="0"/>
              <p:nvPr/>
            </p:nvPicPr>
            <p:blipFill rotWithShape="1">
              <a:blip r:embed="rId4">
                <a:alphaModFix/>
              </a:blip>
              <a:srcRect b="0" l="0" r="0" t="0"/>
              <a:stretch/>
            </p:blipFill>
            <p:spPr>
              <a:xfrm>
                <a:off x="8711813" y="2268550"/>
                <a:ext cx="2401172" cy="2401172"/>
              </a:xfrm>
              <a:prstGeom prst="rect">
                <a:avLst/>
              </a:prstGeom>
              <a:noFill/>
              <a:ln>
                <a:noFill/>
              </a:ln>
            </p:spPr>
          </p:pic>
        </p:grpSp>
        <p:pic>
          <p:nvPicPr>
            <p:cNvPr descr="A qr code with a white background&#10;&#10;Description automatically generated" id="4567" name="Google Shape;4567;p13"/>
            <p:cNvPicPr preferRelativeResize="0"/>
            <p:nvPr/>
          </p:nvPicPr>
          <p:blipFill rotWithShape="1">
            <a:blip r:embed="rId5">
              <a:alphaModFix/>
            </a:blip>
            <a:srcRect b="0" l="0" r="0" t="0"/>
            <a:stretch/>
          </p:blipFill>
          <p:spPr>
            <a:xfrm>
              <a:off x="8746172" y="1872848"/>
              <a:ext cx="2660323" cy="2660323"/>
            </a:xfrm>
            <a:prstGeom prst="rect">
              <a:avLst/>
            </a:prstGeom>
            <a:noFill/>
            <a:ln>
              <a:noFill/>
            </a:ln>
          </p:spPr>
        </p:pic>
      </p:grpSp>
      <p:pic>
        <p:nvPicPr>
          <p:cNvPr id="4568" name="Google Shape;4568;p13"/>
          <p:cNvPicPr preferRelativeResize="0"/>
          <p:nvPr/>
        </p:nvPicPr>
        <p:blipFill>
          <a:blip r:embed="rId6">
            <a:alphaModFix/>
          </a:blip>
          <a:stretch>
            <a:fillRect/>
          </a:stretch>
        </p:blipFill>
        <p:spPr>
          <a:xfrm>
            <a:off x="512400" y="1941002"/>
            <a:ext cx="6926825" cy="3997250"/>
          </a:xfrm>
          <a:prstGeom prst="rect">
            <a:avLst/>
          </a:prstGeom>
          <a:noFill/>
          <a:ln>
            <a:noFill/>
          </a:ln>
        </p:spPr>
      </p:pic>
      <p:pic>
        <p:nvPicPr>
          <p:cNvPr id="4569" name="Google Shape;4569;p13"/>
          <p:cNvPicPr preferRelativeResize="0"/>
          <p:nvPr/>
        </p:nvPicPr>
        <p:blipFill>
          <a:blip r:embed="rId7">
            <a:alphaModFix/>
          </a:blip>
          <a:stretch>
            <a:fillRect/>
          </a:stretch>
        </p:blipFill>
        <p:spPr>
          <a:xfrm>
            <a:off x="8403988" y="1386175"/>
            <a:ext cx="3312925" cy="3312925"/>
          </a:xfrm>
          <a:prstGeom prst="rect">
            <a:avLst/>
          </a:prstGeom>
          <a:noFill/>
          <a:ln>
            <a:noFill/>
          </a:ln>
        </p:spPr>
      </p:pic>
      <p:sp>
        <p:nvSpPr>
          <p:cNvPr id="4570" name="Google Shape;4570;p13"/>
          <p:cNvSpPr/>
          <p:nvPr/>
        </p:nvSpPr>
        <p:spPr>
          <a:xfrm>
            <a:off x="3961771" y="2912395"/>
            <a:ext cx="1105311" cy="1033210"/>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571" name="Google Shape;4571;p13">
            <a:hlinkClick r:id="rId8"/>
          </p:cNvPr>
          <p:cNvSpPr/>
          <p:nvPr/>
        </p:nvSpPr>
        <p:spPr>
          <a:xfrm rot="-8100000">
            <a:off x="4180337" y="3180170"/>
            <a:ext cx="470085" cy="497662"/>
          </a:xfrm>
          <a:prstGeom prst="rtTriangle">
            <a:avLst/>
          </a:prstGeom>
          <a:solidFill>
            <a:srgbClr val="FFFFFF"/>
          </a:solidFill>
          <a:ln cap="flat" cmpd="sng" w="9525">
            <a:solidFill>
              <a:srgbClr val="BF20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6" name="Shape 4576"/>
        <p:cNvGrpSpPr/>
        <p:nvPr/>
      </p:nvGrpSpPr>
      <p:grpSpPr>
        <a:xfrm>
          <a:off x="0" y="0"/>
          <a:ext cx="0" cy="0"/>
          <a:chOff x="0" y="0"/>
          <a:chExt cx="0" cy="0"/>
        </a:xfrm>
      </p:grpSpPr>
      <p:sp>
        <p:nvSpPr>
          <p:cNvPr id="4577" name="Google Shape;4577;g3219b59e635_0_0"/>
          <p:cNvSpPr txBox="1"/>
          <p:nvPr/>
        </p:nvSpPr>
        <p:spPr>
          <a:xfrm>
            <a:off x="512400" y="490847"/>
            <a:ext cx="114840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2"/>
              </a:buClr>
              <a:buSzPts val="3200"/>
              <a:buFont typeface="Barlow Medium"/>
              <a:buNone/>
            </a:pPr>
            <a:r>
              <a:rPr b="1" lang="en-US" sz="3200">
                <a:solidFill>
                  <a:schemeClr val="dk2"/>
                </a:solidFill>
                <a:latin typeface="Barlow Medium"/>
                <a:ea typeface="Barlow Medium"/>
                <a:cs typeface="Barlow Medium"/>
                <a:sym typeface="Barlow Medium"/>
              </a:rPr>
              <a:t>Aktivitas Individual</a:t>
            </a:r>
            <a:endParaRPr b="1" sz="3200">
              <a:solidFill>
                <a:schemeClr val="dk2"/>
              </a:solidFill>
              <a:latin typeface="Barlow Medium"/>
              <a:ea typeface="Barlow Medium"/>
              <a:cs typeface="Barlow Medium"/>
              <a:sym typeface="Barlow Medium"/>
            </a:endParaRPr>
          </a:p>
        </p:txBody>
      </p:sp>
      <p:sp>
        <p:nvSpPr>
          <p:cNvPr id="4578" name="Google Shape;4578;g3219b59e635_0_0"/>
          <p:cNvSpPr/>
          <p:nvPr/>
        </p:nvSpPr>
        <p:spPr>
          <a:xfrm>
            <a:off x="437535" y="925797"/>
            <a:ext cx="11559000" cy="460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2400"/>
              <a:buFont typeface="Arial"/>
              <a:buNone/>
            </a:pPr>
            <a:r>
              <a:rPr b="1" lang="en-US" sz="2400">
                <a:solidFill>
                  <a:schemeClr val="accent1"/>
                </a:solidFill>
                <a:latin typeface="Barlow Medium"/>
                <a:ea typeface="Barlow Medium"/>
                <a:cs typeface="Barlow Medium"/>
                <a:sym typeface="Barlow Medium"/>
              </a:rPr>
              <a:t>Buyer vs User</a:t>
            </a:r>
            <a:endParaRPr b="1" sz="2400">
              <a:solidFill>
                <a:schemeClr val="accent1"/>
              </a:solidFill>
              <a:latin typeface="Barlow Medium"/>
              <a:ea typeface="Barlow Medium"/>
              <a:cs typeface="Barlow Medium"/>
              <a:sym typeface="Barlow Medium"/>
            </a:endParaRPr>
          </a:p>
        </p:txBody>
      </p:sp>
      <p:sp>
        <p:nvSpPr>
          <p:cNvPr id="4579" name="Google Shape;4579;g3219b59e635_0_0"/>
          <p:cNvSpPr txBox="1"/>
          <p:nvPr/>
        </p:nvSpPr>
        <p:spPr>
          <a:xfrm>
            <a:off x="470137" y="6149294"/>
            <a:ext cx="62427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Click on the play button to view/play the activity</a:t>
            </a:r>
            <a:endParaRPr sz="1200">
              <a:solidFill>
                <a:schemeClr val="dk1"/>
              </a:solidFill>
              <a:latin typeface="Arial"/>
              <a:ea typeface="Arial"/>
              <a:cs typeface="Arial"/>
              <a:sym typeface="Arial"/>
            </a:endParaRPr>
          </a:p>
          <a:p>
            <a:pPr indent="0" lvl="0" marL="0" marR="0" rtl="0" algn="l">
              <a:spcBef>
                <a:spcPts val="0"/>
              </a:spcBef>
              <a:spcAft>
                <a:spcPts val="0"/>
              </a:spcAft>
              <a:buNone/>
            </a:pPr>
            <a:r>
              <a:t/>
            </a:r>
            <a:endParaRPr sz="1200">
              <a:solidFill>
                <a:schemeClr val="dk1"/>
              </a:solidFill>
            </a:endParaRPr>
          </a:p>
          <a:p>
            <a:pPr indent="0" lvl="0" marL="0" marR="0" rtl="0" algn="l">
              <a:spcBef>
                <a:spcPts val="0"/>
              </a:spcBef>
              <a:spcAft>
                <a:spcPts val="0"/>
              </a:spcAft>
              <a:buNone/>
            </a:pPr>
            <a:r>
              <a:rPr lang="en-US" sz="1200">
                <a:solidFill>
                  <a:schemeClr val="dk1"/>
                </a:solidFill>
              </a:rPr>
              <a:t>https://acc-15624.ispring.com/app/preview/a6d7ed4a-bd2c-11ef-a21d-dab1814d56de</a:t>
            </a:r>
            <a:endParaRPr sz="1200">
              <a:solidFill>
                <a:schemeClr val="dk1"/>
              </a:solidFill>
            </a:endParaRPr>
          </a:p>
        </p:txBody>
      </p:sp>
      <p:sp>
        <p:nvSpPr>
          <p:cNvPr id="4580" name="Google Shape;4580;g3219b59e635_0_0"/>
          <p:cNvSpPr txBox="1"/>
          <p:nvPr/>
        </p:nvSpPr>
        <p:spPr>
          <a:xfrm>
            <a:off x="8324816" y="5661257"/>
            <a:ext cx="24186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Students Scan to Play</a:t>
            </a:r>
            <a:endParaRPr sz="1200">
              <a:solidFill>
                <a:schemeClr val="dk1"/>
              </a:solidFill>
              <a:latin typeface="Arial"/>
              <a:ea typeface="Arial"/>
              <a:cs typeface="Arial"/>
              <a:sym typeface="Arial"/>
            </a:endParaRPr>
          </a:p>
        </p:txBody>
      </p:sp>
      <p:grpSp>
        <p:nvGrpSpPr>
          <p:cNvPr id="4581" name="Google Shape;4581;g3219b59e635_0_0"/>
          <p:cNvGrpSpPr/>
          <p:nvPr/>
        </p:nvGrpSpPr>
        <p:grpSpPr>
          <a:xfrm>
            <a:off x="8324660" y="1716308"/>
            <a:ext cx="3471582" cy="3880610"/>
            <a:chOff x="8324660" y="1716308"/>
            <a:chExt cx="3471582" cy="3880610"/>
          </a:xfrm>
        </p:grpSpPr>
        <p:grpSp>
          <p:nvGrpSpPr>
            <p:cNvPr id="4582" name="Google Shape;4582;g3219b59e635_0_0"/>
            <p:cNvGrpSpPr/>
            <p:nvPr/>
          </p:nvGrpSpPr>
          <p:grpSpPr>
            <a:xfrm>
              <a:off x="8324660" y="1716308"/>
              <a:ext cx="3471582" cy="3880610"/>
              <a:chOff x="8324816" y="2099724"/>
              <a:chExt cx="3136594" cy="3497305"/>
            </a:xfrm>
          </p:grpSpPr>
          <p:pic>
            <p:nvPicPr>
              <p:cNvPr descr="A qr code on a black background&#10;&#10;Description automatically generated" id="4583" name="Google Shape;4583;g3219b59e635_0_0"/>
              <p:cNvPicPr preferRelativeResize="0"/>
              <p:nvPr/>
            </p:nvPicPr>
            <p:blipFill rotWithShape="1">
              <a:blip r:embed="rId3">
                <a:alphaModFix/>
              </a:blip>
              <a:srcRect b="0" l="0" r="0" t="0"/>
              <a:stretch/>
            </p:blipFill>
            <p:spPr>
              <a:xfrm>
                <a:off x="8324816" y="2099724"/>
                <a:ext cx="3136594" cy="3497305"/>
              </a:xfrm>
              <a:prstGeom prst="rect">
                <a:avLst/>
              </a:prstGeom>
              <a:noFill/>
              <a:ln>
                <a:noFill/>
              </a:ln>
            </p:spPr>
          </p:pic>
          <p:pic>
            <p:nvPicPr>
              <p:cNvPr descr="A qr code with black squares&#10;&#10;Description automatically generated" id="4584" name="Google Shape;4584;g3219b59e635_0_0"/>
              <p:cNvPicPr preferRelativeResize="0"/>
              <p:nvPr/>
            </p:nvPicPr>
            <p:blipFill rotWithShape="1">
              <a:blip r:embed="rId4">
                <a:alphaModFix/>
              </a:blip>
              <a:srcRect b="0" l="0" r="0" t="0"/>
              <a:stretch/>
            </p:blipFill>
            <p:spPr>
              <a:xfrm>
                <a:off x="8711813" y="2268550"/>
                <a:ext cx="2401171" cy="2401171"/>
              </a:xfrm>
              <a:prstGeom prst="rect">
                <a:avLst/>
              </a:prstGeom>
              <a:noFill/>
              <a:ln>
                <a:noFill/>
              </a:ln>
            </p:spPr>
          </p:pic>
        </p:grpSp>
        <p:pic>
          <p:nvPicPr>
            <p:cNvPr descr="A qr code with a white background&#10;&#10;Description automatically generated" id="4585" name="Google Shape;4585;g3219b59e635_0_0"/>
            <p:cNvPicPr preferRelativeResize="0"/>
            <p:nvPr/>
          </p:nvPicPr>
          <p:blipFill rotWithShape="1">
            <a:blip r:embed="rId5">
              <a:alphaModFix/>
            </a:blip>
            <a:srcRect b="0" l="0" r="0" t="0"/>
            <a:stretch/>
          </p:blipFill>
          <p:spPr>
            <a:xfrm>
              <a:off x="8746172" y="1872848"/>
              <a:ext cx="2660323" cy="2660323"/>
            </a:xfrm>
            <a:prstGeom prst="rect">
              <a:avLst/>
            </a:prstGeom>
            <a:noFill/>
            <a:ln>
              <a:noFill/>
            </a:ln>
          </p:spPr>
        </p:pic>
      </p:grpSp>
      <p:pic>
        <p:nvPicPr>
          <p:cNvPr id="4586" name="Google Shape;4586;g3219b59e635_0_0"/>
          <p:cNvPicPr preferRelativeResize="0"/>
          <p:nvPr/>
        </p:nvPicPr>
        <p:blipFill>
          <a:blip r:embed="rId6">
            <a:alphaModFix/>
          </a:blip>
          <a:stretch>
            <a:fillRect/>
          </a:stretch>
        </p:blipFill>
        <p:spPr>
          <a:xfrm>
            <a:off x="8398100" y="1550325"/>
            <a:ext cx="3168850" cy="3168850"/>
          </a:xfrm>
          <a:prstGeom prst="rect">
            <a:avLst/>
          </a:prstGeom>
          <a:noFill/>
          <a:ln>
            <a:noFill/>
          </a:ln>
        </p:spPr>
      </p:pic>
      <p:pic>
        <p:nvPicPr>
          <p:cNvPr id="4587" name="Google Shape;4587;g3219b59e635_0_0">
            <a:hlinkClick r:id="rId7"/>
          </p:cNvPr>
          <p:cNvPicPr preferRelativeResize="0"/>
          <p:nvPr/>
        </p:nvPicPr>
        <p:blipFill>
          <a:blip r:embed="rId8">
            <a:alphaModFix/>
          </a:blip>
          <a:stretch>
            <a:fillRect/>
          </a:stretch>
        </p:blipFill>
        <p:spPr>
          <a:xfrm>
            <a:off x="308575" y="1427510"/>
            <a:ext cx="7899894" cy="4458197"/>
          </a:xfrm>
          <a:prstGeom prst="rect">
            <a:avLst/>
          </a:prstGeom>
          <a:noFill/>
          <a:ln>
            <a:noFill/>
          </a:ln>
        </p:spPr>
      </p:pic>
      <p:sp>
        <p:nvSpPr>
          <p:cNvPr id="4588" name="Google Shape;4588;g3219b59e635_0_0"/>
          <p:cNvSpPr/>
          <p:nvPr/>
        </p:nvSpPr>
        <p:spPr>
          <a:xfrm>
            <a:off x="3503621" y="3851645"/>
            <a:ext cx="1105200" cy="1033200"/>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589" name="Google Shape;4589;g3219b59e635_0_0">
            <a:hlinkClick r:id="rId9"/>
          </p:cNvPr>
          <p:cNvSpPr/>
          <p:nvPr/>
        </p:nvSpPr>
        <p:spPr>
          <a:xfrm rot="-8100000">
            <a:off x="3756762" y="4119420"/>
            <a:ext cx="470085" cy="497662"/>
          </a:xfrm>
          <a:prstGeom prst="rtTriangle">
            <a:avLst/>
          </a:prstGeom>
          <a:solidFill>
            <a:srgbClr val="FFFFFF"/>
          </a:solidFill>
          <a:ln cap="flat" cmpd="sng" w="9525">
            <a:solidFill>
              <a:srgbClr val="BF20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3" name="Shape 4593"/>
        <p:cNvGrpSpPr/>
        <p:nvPr/>
      </p:nvGrpSpPr>
      <p:grpSpPr>
        <a:xfrm>
          <a:off x="0" y="0"/>
          <a:ext cx="0" cy="0"/>
          <a:chOff x="0" y="0"/>
          <a:chExt cx="0" cy="0"/>
        </a:xfrm>
      </p:grpSpPr>
      <p:sp>
        <p:nvSpPr>
          <p:cNvPr id="4594" name="Google Shape;4594;p14"/>
          <p:cNvSpPr txBox="1"/>
          <p:nvPr>
            <p:ph type="ctrTitle"/>
          </p:nvPr>
        </p:nvSpPr>
        <p:spPr>
          <a:xfrm>
            <a:off x="1524000" y="2235200"/>
            <a:ext cx="9144000" cy="23876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Barlow Medium"/>
              <a:buNone/>
            </a:pPr>
            <a:r>
              <a:rPr lang="en-US"/>
              <a:t>RINGKASAN MENGENAI  CUSTOMER SEGMENTS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8" name="Shape 4598"/>
        <p:cNvGrpSpPr/>
        <p:nvPr/>
      </p:nvGrpSpPr>
      <p:grpSpPr>
        <a:xfrm>
          <a:off x="0" y="0"/>
          <a:ext cx="0" cy="0"/>
          <a:chOff x="0" y="0"/>
          <a:chExt cx="0" cy="0"/>
        </a:xfrm>
      </p:grpSpPr>
      <p:sp>
        <p:nvSpPr>
          <p:cNvPr id="4599" name="Google Shape;4599;p15"/>
          <p:cNvSpPr txBox="1"/>
          <p:nvPr>
            <p:ph type="ctrTitle"/>
          </p:nvPr>
        </p:nvSpPr>
        <p:spPr>
          <a:xfrm>
            <a:off x="360000" y="338447"/>
            <a:ext cx="11484000" cy="430887"/>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2"/>
              </a:buClr>
              <a:buSzPts val="2800"/>
              <a:buFont typeface="Barlow"/>
              <a:buNone/>
            </a:pPr>
            <a:r>
              <a:rPr lang="en-US" sz="2800">
                <a:latin typeface="Barlow"/>
                <a:ea typeface="Barlow"/>
                <a:cs typeface="Barlow"/>
                <a:sym typeface="Barlow"/>
              </a:rPr>
              <a:t>Customer Segments</a:t>
            </a:r>
            <a:endParaRPr sz="2800">
              <a:latin typeface="Barlow"/>
              <a:ea typeface="Barlow"/>
              <a:cs typeface="Barlow"/>
              <a:sym typeface="Barlow"/>
            </a:endParaRPr>
          </a:p>
        </p:txBody>
      </p:sp>
      <p:pic>
        <p:nvPicPr>
          <p:cNvPr id="4600" name="Google Shape;4600;p15" title="Customer Segmentation"/>
          <p:cNvPicPr preferRelativeResize="0"/>
          <p:nvPr/>
        </p:nvPicPr>
        <p:blipFill rotWithShape="1">
          <a:blip r:embed="rId3">
            <a:alphaModFix/>
          </a:blip>
          <a:srcRect b="0" l="0" r="0" t="0"/>
          <a:stretch/>
        </p:blipFill>
        <p:spPr>
          <a:xfrm>
            <a:off x="1810335" y="1373816"/>
            <a:ext cx="9107777" cy="514573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4" name="Shape 4604"/>
        <p:cNvGrpSpPr/>
        <p:nvPr/>
      </p:nvGrpSpPr>
      <p:grpSpPr>
        <a:xfrm>
          <a:off x="0" y="0"/>
          <a:ext cx="0" cy="0"/>
          <a:chOff x="0" y="0"/>
          <a:chExt cx="0" cy="0"/>
        </a:xfrm>
      </p:grpSpPr>
      <p:pic>
        <p:nvPicPr>
          <p:cNvPr id="4605" name="Google Shape;4605;p16"/>
          <p:cNvPicPr preferRelativeResize="0"/>
          <p:nvPr>
            <p:ph idx="2" type="pic"/>
          </p:nvPr>
        </p:nvPicPr>
        <p:blipFill rotWithShape="1">
          <a:blip r:embed="rId3">
            <a:alphaModFix/>
          </a:blip>
          <a:srcRect b="0" l="30377" r="2136" t="0"/>
          <a:stretch/>
        </p:blipFill>
        <p:spPr>
          <a:xfrm>
            <a:off x="4385705" y="-4135"/>
            <a:ext cx="7132320" cy="7040880"/>
          </a:xfrm>
          <a:prstGeom prst="rect">
            <a:avLst/>
          </a:prstGeom>
          <a:solidFill>
            <a:schemeClr val="lt1">
              <a:alpha val="20000"/>
            </a:schemeClr>
          </a:solidFill>
          <a:ln>
            <a:noFill/>
          </a:ln>
        </p:spPr>
      </p:pic>
      <p:sp>
        <p:nvSpPr>
          <p:cNvPr id="4606" name="Google Shape;4606;p16"/>
          <p:cNvSpPr txBox="1"/>
          <p:nvPr>
            <p:ph type="ctrTitle"/>
          </p:nvPr>
        </p:nvSpPr>
        <p:spPr>
          <a:xfrm>
            <a:off x="526415" y="2322195"/>
            <a:ext cx="4484370" cy="534035"/>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chemeClr val="lt1"/>
              </a:buClr>
              <a:buSzPts val="3200"/>
              <a:buFont typeface="Barlow Medium"/>
              <a:buNone/>
            </a:pPr>
            <a:r>
              <a:rPr lang="en-US"/>
              <a:t>WHAT IS A SEGMENT?</a:t>
            </a:r>
            <a:endParaRPr/>
          </a:p>
        </p:txBody>
      </p:sp>
      <p:sp>
        <p:nvSpPr>
          <p:cNvPr id="4607" name="Google Shape;4607;p16"/>
          <p:cNvSpPr txBox="1"/>
          <p:nvPr>
            <p:ph idx="1" type="subTitle"/>
          </p:nvPr>
        </p:nvSpPr>
        <p:spPr>
          <a:xfrm>
            <a:off x="514985" y="3002915"/>
            <a:ext cx="3067685" cy="155321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chemeClr val="lt1"/>
              </a:buClr>
              <a:buSzPts val="2000"/>
              <a:buNone/>
            </a:pPr>
            <a:r>
              <a:rPr i="1" lang="en-US">
                <a:latin typeface="Open Sans"/>
                <a:ea typeface="Open Sans"/>
                <a:cs typeface="Open Sans"/>
                <a:sym typeface="Open Sans"/>
              </a:rPr>
              <a:t>Segment (noun):</a:t>
            </a:r>
            <a:endParaRPr i="1">
              <a:latin typeface="Open Sans"/>
              <a:ea typeface="Open Sans"/>
              <a:cs typeface="Open Sans"/>
              <a:sym typeface="Open Sans"/>
            </a:endParaRPr>
          </a:p>
          <a:p>
            <a:pPr indent="0" lvl="0" marL="0" rtl="0" algn="l">
              <a:lnSpc>
                <a:spcPct val="90000"/>
              </a:lnSpc>
              <a:spcBef>
                <a:spcPts val="600"/>
              </a:spcBef>
              <a:spcAft>
                <a:spcPts val="0"/>
              </a:spcAft>
              <a:buClr>
                <a:schemeClr val="lt1"/>
              </a:buClr>
              <a:buSzPts val="2000"/>
              <a:buNone/>
            </a:pPr>
            <a:r>
              <a:rPr lang="en-US">
                <a:latin typeface="Open Sans"/>
                <a:ea typeface="Open Sans"/>
                <a:cs typeface="Open Sans"/>
                <a:sym typeface="Open Sans"/>
              </a:rPr>
              <a:t>Bagian dari sesuatu yang berbeda atau sesuatu yang terpisah dari keseluruhan </a:t>
            </a:r>
            <a:endParaRPr>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0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07">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1" name="Shape 4611"/>
        <p:cNvGrpSpPr/>
        <p:nvPr/>
      </p:nvGrpSpPr>
      <p:grpSpPr>
        <a:xfrm>
          <a:off x="0" y="0"/>
          <a:ext cx="0" cy="0"/>
          <a:chOff x="0" y="0"/>
          <a:chExt cx="0" cy="0"/>
        </a:xfrm>
      </p:grpSpPr>
      <p:pic>
        <p:nvPicPr>
          <p:cNvPr id="4612" name="Google Shape;4612;p17"/>
          <p:cNvPicPr preferRelativeResize="0"/>
          <p:nvPr>
            <p:ph idx="3" type="pic"/>
          </p:nvPr>
        </p:nvPicPr>
        <p:blipFill rotWithShape="1">
          <a:blip r:embed="rId3">
            <a:alphaModFix/>
          </a:blip>
          <a:srcRect b="0" l="40908" r="6663" t="0"/>
          <a:stretch/>
        </p:blipFill>
        <p:spPr>
          <a:xfrm>
            <a:off x="0" y="0"/>
            <a:ext cx="5408613" cy="6866313"/>
          </a:xfrm>
          <a:prstGeom prst="rect">
            <a:avLst/>
          </a:prstGeom>
          <a:noFill/>
          <a:ln>
            <a:noFill/>
          </a:ln>
          <a:effectLst>
            <a:outerShdw blurRad="50800" rotWithShape="0" algn="tl" dir="2700000" dist="38100">
              <a:srgbClr val="000000">
                <a:alpha val="40000"/>
              </a:srgbClr>
            </a:outerShdw>
          </a:effectLst>
        </p:spPr>
      </p:pic>
      <p:sp>
        <p:nvSpPr>
          <p:cNvPr id="4613" name="Google Shape;4613;p17"/>
          <p:cNvSpPr txBox="1"/>
          <p:nvPr/>
        </p:nvSpPr>
        <p:spPr>
          <a:xfrm>
            <a:off x="5408613" y="2559320"/>
            <a:ext cx="5940772" cy="98488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C00000"/>
              </a:buClr>
              <a:buSzPts val="3200"/>
              <a:buFont typeface="Barlow Medium"/>
              <a:buNone/>
            </a:pPr>
            <a:r>
              <a:rPr b="1" lang="en-US" sz="3200">
                <a:solidFill>
                  <a:srgbClr val="C00000"/>
                </a:solidFill>
                <a:latin typeface="Barlow Medium"/>
                <a:ea typeface="Barlow Medium"/>
                <a:cs typeface="Barlow Medium"/>
                <a:sym typeface="Barlow Medium"/>
              </a:rPr>
              <a:t>WHAT IS A CUSTOMER SEGMENT?</a:t>
            </a:r>
            <a:endParaRPr b="1" sz="3200">
              <a:solidFill>
                <a:srgbClr val="C00000"/>
              </a:solidFill>
              <a:latin typeface="Barlow Medium"/>
              <a:ea typeface="Barlow Medium"/>
              <a:cs typeface="Barlow Medium"/>
              <a:sym typeface="Barlow Medium"/>
            </a:endParaRPr>
          </a:p>
        </p:txBody>
      </p:sp>
      <p:sp>
        <p:nvSpPr>
          <p:cNvPr id="4614" name="Google Shape;4614;p17"/>
          <p:cNvSpPr txBox="1"/>
          <p:nvPr/>
        </p:nvSpPr>
        <p:spPr>
          <a:xfrm>
            <a:off x="5408930" y="3576320"/>
            <a:ext cx="3772535" cy="137985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000"/>
              <a:buFont typeface="Arial"/>
              <a:buNone/>
            </a:pPr>
            <a:r>
              <a:rPr lang="en-US" sz="2000">
                <a:solidFill>
                  <a:schemeClr val="dk1"/>
                </a:solidFill>
                <a:latin typeface="Play"/>
                <a:ea typeface="Play"/>
                <a:cs typeface="Play"/>
                <a:sym typeface="Play"/>
              </a:rPr>
              <a:t>Suatu kelompok yang berbeda yang berisi customer potensial yang memiliki kebutuhan dan perilaku yang sama </a:t>
            </a:r>
            <a:endParaRPr sz="2000">
              <a:solidFill>
                <a:schemeClr val="dk1"/>
              </a:solidFill>
              <a:latin typeface="Play"/>
              <a:ea typeface="Play"/>
              <a:cs typeface="Play"/>
              <a:sym typeface="Pl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0000"/>
          </a:blip>
          <a:stretch>
            <a:fillRect/>
          </a:stretch>
        </a:blipFill>
      </p:bgPr>
    </p:bg>
    <p:spTree>
      <p:nvGrpSpPr>
        <p:cNvPr id="4618" name="Shape 4618"/>
        <p:cNvGrpSpPr/>
        <p:nvPr/>
      </p:nvGrpSpPr>
      <p:grpSpPr>
        <a:xfrm>
          <a:off x="0" y="0"/>
          <a:ext cx="0" cy="0"/>
          <a:chOff x="0" y="0"/>
          <a:chExt cx="0" cy="0"/>
        </a:xfrm>
      </p:grpSpPr>
      <p:pic>
        <p:nvPicPr>
          <p:cNvPr descr="Open quotation mark with solid fill" id="4619" name="Google Shape;4619;p18"/>
          <p:cNvPicPr preferRelativeResize="0"/>
          <p:nvPr/>
        </p:nvPicPr>
        <p:blipFill rotWithShape="1">
          <a:blip r:embed="rId4">
            <a:alphaModFix/>
          </a:blip>
          <a:srcRect b="0" l="0" r="0" t="0"/>
          <a:stretch/>
        </p:blipFill>
        <p:spPr>
          <a:xfrm rot="10800000">
            <a:off x="9132655" y="2212235"/>
            <a:ext cx="2569722" cy="2569722"/>
          </a:xfrm>
          <a:prstGeom prst="rect">
            <a:avLst/>
          </a:prstGeom>
          <a:noFill/>
          <a:ln>
            <a:noFill/>
          </a:ln>
        </p:spPr>
      </p:pic>
      <p:sp>
        <p:nvSpPr>
          <p:cNvPr id="4620" name="Google Shape;4620;p18"/>
          <p:cNvSpPr txBox="1"/>
          <p:nvPr/>
        </p:nvSpPr>
        <p:spPr>
          <a:xfrm>
            <a:off x="4425950" y="919480"/>
            <a:ext cx="7402830" cy="2755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BF2026"/>
              </a:buClr>
              <a:buSzPts val="3200"/>
              <a:buFont typeface="Barlow Medium"/>
              <a:buNone/>
            </a:pPr>
            <a:r>
              <a:rPr b="1" lang="en-US" sz="3200">
                <a:solidFill>
                  <a:srgbClr val="BF2026"/>
                </a:solidFill>
                <a:latin typeface="Barlow Medium"/>
                <a:ea typeface="Barlow Medium"/>
                <a:cs typeface="Barlow Medium"/>
                <a:sym typeface="Barlow Medium"/>
              </a:rPr>
              <a:t>COMPANIES </a:t>
            </a:r>
            <a:br>
              <a:rPr b="1" lang="en-US" sz="3200">
                <a:solidFill>
                  <a:srgbClr val="BF2026"/>
                </a:solidFill>
                <a:latin typeface="Barlow Medium"/>
                <a:ea typeface="Barlow Medium"/>
                <a:cs typeface="Barlow Medium"/>
                <a:sym typeface="Barlow Medium"/>
              </a:rPr>
            </a:br>
            <a:r>
              <a:rPr b="1" lang="en-US" sz="4800">
                <a:solidFill>
                  <a:srgbClr val="BF2026"/>
                </a:solidFill>
                <a:latin typeface="Barlow Medium"/>
                <a:ea typeface="Barlow Medium"/>
                <a:cs typeface="Barlow Medium"/>
                <a:sym typeface="Barlow Medium"/>
              </a:rPr>
              <a:t>SEGMENT THEIR MARKETS</a:t>
            </a:r>
            <a:br>
              <a:rPr b="1" lang="en-US" sz="3200">
                <a:solidFill>
                  <a:srgbClr val="BF2026"/>
                </a:solidFill>
                <a:latin typeface="Barlow Medium"/>
                <a:ea typeface="Barlow Medium"/>
                <a:cs typeface="Barlow Medium"/>
                <a:sym typeface="Barlow Medium"/>
              </a:rPr>
            </a:br>
            <a:r>
              <a:rPr b="1" lang="en-US" sz="3200">
                <a:solidFill>
                  <a:srgbClr val="BF2026"/>
                </a:solidFill>
                <a:latin typeface="Barlow Medium"/>
                <a:ea typeface="Barlow Medium"/>
                <a:cs typeface="Barlow Medium"/>
                <a:sym typeface="Barlow Medium"/>
              </a:rPr>
              <a:t>BASED ON VARIED CRITERIA</a:t>
            </a:r>
            <a:endParaRPr b="1" sz="4000">
              <a:solidFill>
                <a:srgbClr val="BF2026"/>
              </a:solidFill>
              <a:latin typeface="Barlow Medium"/>
              <a:ea typeface="Barlow Medium"/>
              <a:cs typeface="Barlow Medium"/>
              <a:sym typeface="Barlow Medium"/>
            </a:endParaRPr>
          </a:p>
        </p:txBody>
      </p:sp>
      <p:sp>
        <p:nvSpPr>
          <p:cNvPr id="4621" name="Google Shape;4621;p18"/>
          <p:cNvSpPr txBox="1"/>
          <p:nvPr/>
        </p:nvSpPr>
        <p:spPr>
          <a:xfrm>
            <a:off x="4120515" y="3893820"/>
            <a:ext cx="7402830" cy="2755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BF2026"/>
              </a:buClr>
              <a:buSzPts val="3200"/>
              <a:buFont typeface="Barlow Medium"/>
              <a:buNone/>
            </a:pPr>
            <a:r>
              <a:rPr b="1" lang="en-US" sz="3200">
                <a:solidFill>
                  <a:srgbClr val="BF2026"/>
                </a:solidFill>
                <a:latin typeface="Barlow Medium"/>
                <a:ea typeface="Barlow Medium"/>
                <a:cs typeface="Barlow Medium"/>
                <a:sym typeface="Barlow Medium"/>
              </a:rPr>
              <a:t>Perusahaan mensegmentasi customernya berdasarkan beberapa kriteria </a:t>
            </a:r>
            <a:endParaRPr b="1" sz="4000">
              <a:solidFill>
                <a:srgbClr val="BF2026"/>
              </a:solidFill>
              <a:latin typeface="Barlow Medium"/>
              <a:ea typeface="Barlow Medium"/>
              <a:cs typeface="Barlow Medium"/>
              <a:sym typeface="Barlow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6" name="Shape 4106"/>
        <p:cNvGrpSpPr/>
        <p:nvPr/>
      </p:nvGrpSpPr>
      <p:grpSpPr>
        <a:xfrm>
          <a:off x="0" y="0"/>
          <a:ext cx="0" cy="0"/>
          <a:chOff x="0" y="0"/>
          <a:chExt cx="0" cy="0"/>
        </a:xfrm>
      </p:grpSpPr>
      <p:sp>
        <p:nvSpPr>
          <p:cNvPr id="4107" name="Google Shape;4107;p2"/>
          <p:cNvSpPr txBox="1"/>
          <p:nvPr>
            <p:ph type="ctrTitle"/>
          </p:nvPr>
        </p:nvSpPr>
        <p:spPr>
          <a:xfrm>
            <a:off x="1524000" y="2235200"/>
            <a:ext cx="9144000" cy="2387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Barlow Medium"/>
              <a:buNone/>
            </a:pPr>
            <a:r>
              <a:rPr lang="en-US">
                <a:latin typeface="Barlow Medium"/>
                <a:ea typeface="Barlow Medium"/>
                <a:cs typeface="Barlow Medium"/>
                <a:sym typeface="Barlow Medium"/>
              </a:rPr>
              <a:t>SESI </a:t>
            </a:r>
            <a:br>
              <a:rPr lang="en-US">
                <a:latin typeface="Barlow Medium"/>
                <a:ea typeface="Barlow Medium"/>
                <a:cs typeface="Barlow Medium"/>
                <a:sym typeface="Barlow Medium"/>
              </a:rPr>
            </a:br>
            <a:r>
              <a:rPr lang="en-US">
                <a:latin typeface="Barlow Medium"/>
                <a:ea typeface="Barlow Medium"/>
                <a:cs typeface="Barlow Medium"/>
                <a:sym typeface="Barlow Medium"/>
              </a:rPr>
              <a:t>KULIAH INTERAKTIF</a:t>
            </a:r>
            <a:endParaRPr>
              <a:latin typeface="Barlow Medium"/>
              <a:ea typeface="Barlow Medium"/>
              <a:cs typeface="Barlow Medium"/>
              <a:sym typeface="Barlow Medium"/>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5" name="Shape 4625"/>
        <p:cNvGrpSpPr/>
        <p:nvPr/>
      </p:nvGrpSpPr>
      <p:grpSpPr>
        <a:xfrm>
          <a:off x="0" y="0"/>
          <a:ext cx="0" cy="0"/>
          <a:chOff x="0" y="0"/>
          <a:chExt cx="0" cy="0"/>
        </a:xfrm>
      </p:grpSpPr>
      <p:sp>
        <p:nvSpPr>
          <p:cNvPr id="4626" name="Google Shape;4626;p19"/>
          <p:cNvSpPr txBox="1"/>
          <p:nvPr/>
        </p:nvSpPr>
        <p:spPr>
          <a:xfrm>
            <a:off x="512400" y="490847"/>
            <a:ext cx="11484000" cy="4921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2"/>
              </a:buClr>
              <a:buSzPts val="3200"/>
              <a:buFont typeface="Barlow Medium"/>
              <a:buNone/>
            </a:pPr>
            <a:r>
              <a:rPr b="1" lang="en-US" sz="3200">
                <a:solidFill>
                  <a:schemeClr val="dk2"/>
                </a:solidFill>
                <a:latin typeface="Barlow Medium"/>
                <a:ea typeface="Barlow Medium"/>
                <a:cs typeface="Barlow Medium"/>
                <a:sym typeface="Barlow Medium"/>
              </a:rPr>
              <a:t>Aktivitas Individual</a:t>
            </a:r>
            <a:endParaRPr b="1" sz="3200">
              <a:solidFill>
                <a:schemeClr val="dk2"/>
              </a:solidFill>
              <a:latin typeface="Barlow Medium"/>
              <a:ea typeface="Barlow Medium"/>
              <a:cs typeface="Barlow Medium"/>
              <a:sym typeface="Barlow Medium"/>
            </a:endParaRPr>
          </a:p>
        </p:txBody>
      </p:sp>
      <p:sp>
        <p:nvSpPr>
          <p:cNvPr id="4627" name="Google Shape;4627;p19"/>
          <p:cNvSpPr/>
          <p:nvPr/>
        </p:nvSpPr>
        <p:spPr>
          <a:xfrm>
            <a:off x="437535" y="925797"/>
            <a:ext cx="11558865" cy="4603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1" lang="en-US" sz="2400">
                <a:solidFill>
                  <a:schemeClr val="dk1"/>
                </a:solidFill>
                <a:latin typeface="Barlow Medium"/>
                <a:ea typeface="Barlow Medium"/>
                <a:cs typeface="Barlow Medium"/>
                <a:sym typeface="Barlow Medium"/>
              </a:rPr>
              <a:t>Siapa yang membeli paling banyak ?</a:t>
            </a:r>
            <a:endParaRPr b="1" sz="2400">
              <a:solidFill>
                <a:schemeClr val="dk1"/>
              </a:solidFill>
              <a:latin typeface="Barlow Medium"/>
              <a:ea typeface="Barlow Medium"/>
              <a:cs typeface="Barlow Medium"/>
              <a:sym typeface="Barlow Medium"/>
            </a:endParaRPr>
          </a:p>
        </p:txBody>
      </p:sp>
      <p:sp>
        <p:nvSpPr>
          <p:cNvPr id="4628" name="Google Shape;4628;p19"/>
          <p:cNvSpPr txBox="1"/>
          <p:nvPr/>
        </p:nvSpPr>
        <p:spPr>
          <a:xfrm>
            <a:off x="437535" y="5948835"/>
            <a:ext cx="62427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Click on the play button to view/play the activity</a:t>
            </a:r>
            <a:endParaRPr sz="1200">
              <a:solidFill>
                <a:schemeClr val="dk1"/>
              </a:solidFill>
              <a:latin typeface="Arial"/>
              <a:ea typeface="Arial"/>
              <a:cs typeface="Arial"/>
              <a:sym typeface="Arial"/>
            </a:endParaRPr>
          </a:p>
          <a:p>
            <a:pPr indent="0" lvl="0" marL="0" marR="0" rtl="0" algn="l">
              <a:spcBef>
                <a:spcPts val="0"/>
              </a:spcBef>
              <a:spcAft>
                <a:spcPts val="0"/>
              </a:spcAft>
              <a:buNone/>
            </a:pPr>
            <a:r>
              <a:t/>
            </a:r>
            <a:endParaRPr sz="1200">
              <a:solidFill>
                <a:schemeClr val="dk1"/>
              </a:solidFill>
            </a:endParaRPr>
          </a:p>
          <a:p>
            <a:pPr indent="0" lvl="0" marL="0" marR="0" rtl="0" algn="l">
              <a:spcBef>
                <a:spcPts val="0"/>
              </a:spcBef>
              <a:spcAft>
                <a:spcPts val="0"/>
              </a:spcAft>
              <a:buNone/>
            </a:pPr>
            <a:r>
              <a:rPr lang="en-US" sz="1200">
                <a:solidFill>
                  <a:schemeClr val="dk1"/>
                </a:solidFill>
              </a:rPr>
              <a:t>https://acc-15624.ispring.com/app/preview/5e5674e6-bdc3-11ef-a980-dab1814d56de</a:t>
            </a:r>
            <a:endParaRPr sz="1200">
              <a:solidFill>
                <a:schemeClr val="dk1"/>
              </a:solidFill>
            </a:endParaRPr>
          </a:p>
        </p:txBody>
      </p:sp>
      <p:sp>
        <p:nvSpPr>
          <p:cNvPr id="4629" name="Google Shape;4629;p19"/>
          <p:cNvSpPr txBox="1"/>
          <p:nvPr/>
        </p:nvSpPr>
        <p:spPr>
          <a:xfrm>
            <a:off x="8324816" y="5661257"/>
            <a:ext cx="2418614"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Students Scan to Play</a:t>
            </a:r>
            <a:endParaRPr sz="1200">
              <a:solidFill>
                <a:schemeClr val="dk1"/>
              </a:solidFill>
              <a:latin typeface="Arial"/>
              <a:ea typeface="Arial"/>
              <a:cs typeface="Arial"/>
              <a:sym typeface="Arial"/>
            </a:endParaRPr>
          </a:p>
        </p:txBody>
      </p:sp>
      <p:grpSp>
        <p:nvGrpSpPr>
          <p:cNvPr id="4630" name="Google Shape;4630;p19"/>
          <p:cNvGrpSpPr/>
          <p:nvPr/>
        </p:nvGrpSpPr>
        <p:grpSpPr>
          <a:xfrm>
            <a:off x="8324816" y="2099724"/>
            <a:ext cx="3136595" cy="3497303"/>
            <a:chOff x="8324816" y="2099724"/>
            <a:chExt cx="3136595" cy="3497303"/>
          </a:xfrm>
        </p:grpSpPr>
        <p:pic>
          <p:nvPicPr>
            <p:cNvPr descr="A qr code on a black background&#10;&#10;Description automatically generated" id="4631" name="Google Shape;4631;p19"/>
            <p:cNvPicPr preferRelativeResize="0"/>
            <p:nvPr/>
          </p:nvPicPr>
          <p:blipFill rotWithShape="1">
            <a:blip r:embed="rId3">
              <a:alphaModFix/>
            </a:blip>
            <a:srcRect b="0" l="0" r="0" t="0"/>
            <a:stretch/>
          </p:blipFill>
          <p:spPr>
            <a:xfrm>
              <a:off x="8324816" y="2099724"/>
              <a:ext cx="3136595" cy="3497303"/>
            </a:xfrm>
            <a:prstGeom prst="rect">
              <a:avLst/>
            </a:prstGeom>
            <a:noFill/>
            <a:ln>
              <a:noFill/>
            </a:ln>
          </p:spPr>
        </p:pic>
        <p:pic>
          <p:nvPicPr>
            <p:cNvPr descr="A qr code with black squares&#10;&#10;Description automatically generated" id="4632" name="Google Shape;4632;p19"/>
            <p:cNvPicPr preferRelativeResize="0"/>
            <p:nvPr/>
          </p:nvPicPr>
          <p:blipFill rotWithShape="1">
            <a:blip r:embed="rId4">
              <a:alphaModFix/>
            </a:blip>
            <a:srcRect b="0" l="0" r="0" t="0"/>
            <a:stretch/>
          </p:blipFill>
          <p:spPr>
            <a:xfrm>
              <a:off x="8711813" y="2268550"/>
              <a:ext cx="2401172" cy="2401172"/>
            </a:xfrm>
            <a:prstGeom prst="rect">
              <a:avLst/>
            </a:prstGeom>
            <a:noFill/>
            <a:ln>
              <a:noFill/>
            </a:ln>
          </p:spPr>
        </p:pic>
      </p:grpSp>
      <p:pic>
        <p:nvPicPr>
          <p:cNvPr id="4633" name="Google Shape;4633;p19"/>
          <p:cNvPicPr preferRelativeResize="0"/>
          <p:nvPr/>
        </p:nvPicPr>
        <p:blipFill>
          <a:blip r:embed="rId5">
            <a:alphaModFix/>
          </a:blip>
          <a:stretch>
            <a:fillRect/>
          </a:stretch>
        </p:blipFill>
        <p:spPr>
          <a:xfrm>
            <a:off x="8634748" y="1908787"/>
            <a:ext cx="2826650" cy="2826650"/>
          </a:xfrm>
          <a:prstGeom prst="rect">
            <a:avLst/>
          </a:prstGeom>
          <a:noFill/>
          <a:ln>
            <a:noFill/>
          </a:ln>
        </p:spPr>
      </p:pic>
      <p:pic>
        <p:nvPicPr>
          <p:cNvPr id="4634" name="Google Shape;4634;p19"/>
          <p:cNvPicPr preferRelativeResize="0"/>
          <p:nvPr/>
        </p:nvPicPr>
        <p:blipFill>
          <a:blip r:embed="rId6">
            <a:alphaModFix/>
          </a:blip>
          <a:stretch>
            <a:fillRect/>
          </a:stretch>
        </p:blipFill>
        <p:spPr>
          <a:xfrm>
            <a:off x="437525" y="1639177"/>
            <a:ext cx="7029701" cy="4191451"/>
          </a:xfrm>
          <a:prstGeom prst="rect">
            <a:avLst/>
          </a:prstGeom>
          <a:noFill/>
          <a:ln>
            <a:noFill/>
          </a:ln>
        </p:spPr>
      </p:pic>
      <p:sp>
        <p:nvSpPr>
          <p:cNvPr id="4635" name="Google Shape;4635;p19"/>
          <p:cNvSpPr/>
          <p:nvPr/>
        </p:nvSpPr>
        <p:spPr>
          <a:xfrm>
            <a:off x="3106596" y="3455895"/>
            <a:ext cx="1105311" cy="1033210"/>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636" name="Google Shape;4636;p19">
            <a:hlinkClick r:id="rId7"/>
          </p:cNvPr>
          <p:cNvSpPr/>
          <p:nvPr/>
        </p:nvSpPr>
        <p:spPr>
          <a:xfrm rot="-8100000">
            <a:off x="3323837" y="3723670"/>
            <a:ext cx="470085" cy="497662"/>
          </a:xfrm>
          <a:prstGeom prst="rtTriangle">
            <a:avLst/>
          </a:prstGeom>
          <a:solidFill>
            <a:srgbClr val="FFFFFF"/>
          </a:solidFill>
          <a:ln cap="flat" cmpd="sng" w="9525">
            <a:solidFill>
              <a:srgbClr val="BF20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0" name="Shape 4640"/>
        <p:cNvGrpSpPr/>
        <p:nvPr/>
      </p:nvGrpSpPr>
      <p:grpSpPr>
        <a:xfrm>
          <a:off x="0" y="0"/>
          <a:ext cx="0" cy="0"/>
          <a:chOff x="0" y="0"/>
          <a:chExt cx="0" cy="0"/>
        </a:xfrm>
      </p:grpSpPr>
      <p:pic>
        <p:nvPicPr>
          <p:cNvPr id="4641" name="Google Shape;4641;p20"/>
          <p:cNvPicPr preferRelativeResize="0"/>
          <p:nvPr/>
        </p:nvPicPr>
        <p:blipFill rotWithShape="1">
          <a:blip r:embed="rId3">
            <a:alphaModFix/>
          </a:blip>
          <a:srcRect b="0" l="0" r="0" t="0"/>
          <a:stretch/>
        </p:blipFill>
        <p:spPr>
          <a:xfrm>
            <a:off x="1967780" y="1408471"/>
            <a:ext cx="8256439" cy="5079644"/>
          </a:xfrm>
          <a:prstGeom prst="rect">
            <a:avLst/>
          </a:prstGeom>
          <a:noFill/>
          <a:ln>
            <a:noFill/>
          </a:ln>
        </p:spPr>
      </p:pic>
      <p:sp>
        <p:nvSpPr>
          <p:cNvPr id="4642" name="Google Shape;4642;p20"/>
          <p:cNvSpPr txBox="1"/>
          <p:nvPr/>
        </p:nvSpPr>
        <p:spPr>
          <a:xfrm>
            <a:off x="353999" y="694715"/>
            <a:ext cx="11484000" cy="49212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chemeClr val="dk2"/>
              </a:buClr>
              <a:buSzPts val="3200"/>
              <a:buFont typeface="Barlow"/>
              <a:buNone/>
            </a:pPr>
            <a:r>
              <a:rPr b="1" lang="en-US" sz="3200">
                <a:solidFill>
                  <a:schemeClr val="dk2"/>
                </a:solidFill>
                <a:latin typeface="Barlow"/>
                <a:ea typeface="Barlow"/>
                <a:cs typeface="Barlow"/>
                <a:sym typeface="Barlow"/>
              </a:rPr>
              <a:t>Kriteria Segmentasi</a:t>
            </a:r>
            <a:endParaRPr b="1" sz="3200">
              <a:solidFill>
                <a:schemeClr val="dk2"/>
              </a:solidFill>
              <a:latin typeface="Barlow"/>
              <a:ea typeface="Barlow"/>
              <a:cs typeface="Barlow"/>
              <a:sym typeface="Barlow"/>
            </a:endParaRPr>
          </a:p>
        </p:txBody>
      </p:sp>
      <p:graphicFrame>
        <p:nvGraphicFramePr>
          <p:cNvPr id="4643" name="Google Shape;4643;p20"/>
          <p:cNvGraphicFramePr/>
          <p:nvPr/>
        </p:nvGraphicFramePr>
        <p:xfrm>
          <a:off x="3862020" y="2221820"/>
          <a:ext cx="4466052" cy="2977365"/>
        </p:xfrm>
        <a:graphic>
          <a:graphicData uri="http://schemas.openxmlformats.org/drawingml/2006/chart">
            <c:chart r:id="rId4"/>
          </a:graphicData>
        </a:graphic>
      </p:graphicFrame>
      <p:pic>
        <p:nvPicPr>
          <p:cNvPr descr="Tomato pizza" id="4644" name="Google Shape;4644;p20"/>
          <p:cNvPicPr preferRelativeResize="0"/>
          <p:nvPr/>
        </p:nvPicPr>
        <p:blipFill rotWithShape="1">
          <a:blip r:embed="rId5">
            <a:alphaModFix/>
          </a:blip>
          <a:srcRect b="22653" l="30512" r="33300" t="22298"/>
          <a:stretch/>
        </p:blipFill>
        <p:spPr>
          <a:xfrm>
            <a:off x="4948871" y="2592902"/>
            <a:ext cx="2235200" cy="2235200"/>
          </a:xfrm>
          <a:custGeom>
            <a:rect b="b" l="l" r="r" t="t"/>
            <a:pathLst>
              <a:path extrusionOk="0" h="2525486" w="2525486">
                <a:moveTo>
                  <a:pt x="1262743" y="0"/>
                </a:moveTo>
                <a:cubicBezTo>
                  <a:pt x="1960137" y="0"/>
                  <a:pt x="2525486" y="565349"/>
                  <a:pt x="2525486" y="1262743"/>
                </a:cubicBezTo>
                <a:cubicBezTo>
                  <a:pt x="2525486" y="1960137"/>
                  <a:pt x="1960137" y="2525486"/>
                  <a:pt x="1262743" y="2525486"/>
                </a:cubicBezTo>
                <a:cubicBezTo>
                  <a:pt x="565349" y="2525486"/>
                  <a:pt x="0" y="1960137"/>
                  <a:pt x="0" y="1262743"/>
                </a:cubicBezTo>
                <a:cubicBezTo>
                  <a:pt x="0" y="565349"/>
                  <a:pt x="565349" y="0"/>
                  <a:pt x="1262743" y="0"/>
                </a:cubicBezTo>
                <a:close/>
              </a:path>
            </a:pathLst>
          </a:custGeom>
          <a:noFill/>
          <a:ln>
            <a:noFill/>
          </a:ln>
          <a:effectLst>
            <a:outerShdw blurRad="50800" rotWithShape="0" algn="tr" dir="8100000" dist="38100">
              <a:srgbClr val="000000">
                <a:alpha val="40000"/>
              </a:srgbClr>
            </a:outerShdw>
          </a:effectLst>
        </p:spPr>
      </p:pic>
      <p:grpSp>
        <p:nvGrpSpPr>
          <p:cNvPr id="4645" name="Google Shape;4645;p20"/>
          <p:cNvGrpSpPr/>
          <p:nvPr/>
        </p:nvGrpSpPr>
        <p:grpSpPr>
          <a:xfrm>
            <a:off x="5216036" y="2860069"/>
            <a:ext cx="1700870" cy="1700868"/>
            <a:chOff x="5216036" y="2860069"/>
            <a:chExt cx="1700870" cy="1700868"/>
          </a:xfrm>
        </p:grpSpPr>
        <p:sp>
          <p:nvSpPr>
            <p:cNvPr id="4646" name="Google Shape;4646;p20"/>
            <p:cNvSpPr/>
            <p:nvPr/>
          </p:nvSpPr>
          <p:spPr>
            <a:xfrm>
              <a:off x="5216036" y="2860069"/>
              <a:ext cx="1700870" cy="1700868"/>
            </a:xfrm>
            <a:prstGeom prst="ellipse">
              <a:avLst/>
            </a:prstGeom>
            <a:solidFill>
              <a:schemeClr val="dk2">
                <a:alpha val="69803"/>
              </a:schemeClr>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647" name="Google Shape;4647;p20"/>
            <p:cNvSpPr/>
            <p:nvPr/>
          </p:nvSpPr>
          <p:spPr>
            <a:xfrm>
              <a:off x="5707637" y="3302694"/>
              <a:ext cx="717670" cy="815616"/>
            </a:xfrm>
            <a:custGeom>
              <a:rect b="b" l="l" r="r" t="t"/>
              <a:pathLst>
                <a:path extrusionOk="0" h="2048" w="1800">
                  <a:moveTo>
                    <a:pt x="1176" y="1011"/>
                  </a:moveTo>
                  <a:cubicBezTo>
                    <a:pt x="1334" y="916"/>
                    <a:pt x="1440" y="742"/>
                    <a:pt x="1440" y="544"/>
                  </a:cubicBezTo>
                  <a:cubicBezTo>
                    <a:pt x="1440" y="244"/>
                    <a:pt x="1198" y="0"/>
                    <a:pt x="900" y="0"/>
                  </a:cubicBezTo>
                  <a:cubicBezTo>
                    <a:pt x="602" y="0"/>
                    <a:pt x="360" y="244"/>
                    <a:pt x="360" y="544"/>
                  </a:cubicBezTo>
                  <a:cubicBezTo>
                    <a:pt x="360" y="742"/>
                    <a:pt x="466" y="916"/>
                    <a:pt x="624" y="1011"/>
                  </a:cubicBezTo>
                  <a:cubicBezTo>
                    <a:pt x="269" y="1125"/>
                    <a:pt x="0" y="1460"/>
                    <a:pt x="0" y="1868"/>
                  </a:cubicBezTo>
                  <a:cubicBezTo>
                    <a:pt x="0" y="1967"/>
                    <a:pt x="81" y="2048"/>
                    <a:pt x="180" y="2048"/>
                  </a:cubicBezTo>
                  <a:cubicBezTo>
                    <a:pt x="197" y="2048"/>
                    <a:pt x="1577" y="2048"/>
                    <a:pt x="1620" y="2048"/>
                  </a:cubicBezTo>
                  <a:cubicBezTo>
                    <a:pt x="1719" y="2048"/>
                    <a:pt x="1800" y="1967"/>
                    <a:pt x="1800" y="1868"/>
                  </a:cubicBezTo>
                  <a:cubicBezTo>
                    <a:pt x="1800" y="1460"/>
                    <a:pt x="1531" y="1125"/>
                    <a:pt x="1176" y="1011"/>
                  </a:cubicBezTo>
                  <a:close/>
                  <a:moveTo>
                    <a:pt x="480" y="544"/>
                  </a:moveTo>
                  <a:cubicBezTo>
                    <a:pt x="480" y="310"/>
                    <a:pt x="668" y="120"/>
                    <a:pt x="900" y="120"/>
                  </a:cubicBezTo>
                  <a:cubicBezTo>
                    <a:pt x="1132" y="120"/>
                    <a:pt x="1320" y="310"/>
                    <a:pt x="1320" y="544"/>
                  </a:cubicBezTo>
                  <a:cubicBezTo>
                    <a:pt x="1320" y="778"/>
                    <a:pt x="1132" y="968"/>
                    <a:pt x="900" y="968"/>
                  </a:cubicBezTo>
                  <a:cubicBezTo>
                    <a:pt x="668" y="968"/>
                    <a:pt x="480" y="778"/>
                    <a:pt x="480" y="544"/>
                  </a:cubicBezTo>
                  <a:close/>
                  <a:moveTo>
                    <a:pt x="1012" y="1096"/>
                  </a:moveTo>
                  <a:cubicBezTo>
                    <a:pt x="900" y="1190"/>
                    <a:pt x="900" y="1190"/>
                    <a:pt x="900" y="1190"/>
                  </a:cubicBezTo>
                  <a:cubicBezTo>
                    <a:pt x="788" y="1096"/>
                    <a:pt x="788" y="1096"/>
                    <a:pt x="788" y="1096"/>
                  </a:cubicBezTo>
                  <a:cubicBezTo>
                    <a:pt x="824" y="1091"/>
                    <a:pt x="862" y="1088"/>
                    <a:pt x="900" y="1088"/>
                  </a:cubicBezTo>
                  <a:cubicBezTo>
                    <a:pt x="938" y="1088"/>
                    <a:pt x="976" y="1091"/>
                    <a:pt x="1012" y="1096"/>
                  </a:cubicBezTo>
                  <a:close/>
                  <a:moveTo>
                    <a:pt x="729" y="1928"/>
                  </a:moveTo>
                  <a:cubicBezTo>
                    <a:pt x="180" y="1928"/>
                    <a:pt x="180" y="1928"/>
                    <a:pt x="180" y="1928"/>
                  </a:cubicBezTo>
                  <a:cubicBezTo>
                    <a:pt x="147" y="1928"/>
                    <a:pt x="120" y="1901"/>
                    <a:pt x="120" y="1868"/>
                  </a:cubicBezTo>
                  <a:cubicBezTo>
                    <a:pt x="120" y="1619"/>
                    <a:pt x="237" y="1397"/>
                    <a:pt x="419" y="1254"/>
                  </a:cubicBezTo>
                  <a:cubicBezTo>
                    <a:pt x="610" y="1541"/>
                    <a:pt x="610" y="1541"/>
                    <a:pt x="610" y="1541"/>
                  </a:cubicBezTo>
                  <a:cubicBezTo>
                    <a:pt x="631" y="1573"/>
                    <a:pt x="676" y="1577"/>
                    <a:pt x="702" y="1550"/>
                  </a:cubicBezTo>
                  <a:cubicBezTo>
                    <a:pt x="724" y="1529"/>
                    <a:pt x="724" y="1529"/>
                    <a:pt x="724" y="1529"/>
                  </a:cubicBezTo>
                  <a:cubicBezTo>
                    <a:pt x="778" y="1637"/>
                    <a:pt x="778" y="1637"/>
                    <a:pt x="778" y="1637"/>
                  </a:cubicBezTo>
                  <a:lnTo>
                    <a:pt x="729" y="1928"/>
                  </a:lnTo>
                  <a:close/>
                  <a:moveTo>
                    <a:pt x="698" y="1385"/>
                  </a:moveTo>
                  <a:cubicBezTo>
                    <a:pt x="698" y="1385"/>
                    <a:pt x="698" y="1385"/>
                    <a:pt x="698" y="1385"/>
                  </a:cubicBezTo>
                  <a:cubicBezTo>
                    <a:pt x="669" y="1414"/>
                    <a:pt x="669" y="1414"/>
                    <a:pt x="669" y="1414"/>
                  </a:cubicBezTo>
                  <a:cubicBezTo>
                    <a:pt x="519" y="1188"/>
                    <a:pt x="519" y="1188"/>
                    <a:pt x="519" y="1188"/>
                  </a:cubicBezTo>
                  <a:cubicBezTo>
                    <a:pt x="559" y="1165"/>
                    <a:pt x="601" y="1146"/>
                    <a:pt x="645" y="1131"/>
                  </a:cubicBezTo>
                  <a:cubicBezTo>
                    <a:pt x="650" y="1138"/>
                    <a:pt x="640" y="1129"/>
                    <a:pt x="811" y="1272"/>
                  </a:cubicBezTo>
                  <a:lnTo>
                    <a:pt x="698" y="1385"/>
                  </a:lnTo>
                  <a:close/>
                  <a:moveTo>
                    <a:pt x="851" y="1928"/>
                  </a:moveTo>
                  <a:cubicBezTo>
                    <a:pt x="899" y="1638"/>
                    <a:pt x="899" y="1638"/>
                    <a:pt x="899" y="1638"/>
                  </a:cubicBezTo>
                  <a:cubicBezTo>
                    <a:pt x="900" y="1635"/>
                    <a:pt x="900" y="1631"/>
                    <a:pt x="900" y="1628"/>
                  </a:cubicBezTo>
                  <a:cubicBezTo>
                    <a:pt x="900" y="1631"/>
                    <a:pt x="900" y="1635"/>
                    <a:pt x="901" y="1638"/>
                  </a:cubicBezTo>
                  <a:cubicBezTo>
                    <a:pt x="949" y="1928"/>
                    <a:pt x="949" y="1928"/>
                    <a:pt x="949" y="1928"/>
                  </a:cubicBezTo>
                  <a:lnTo>
                    <a:pt x="851" y="1928"/>
                  </a:lnTo>
                  <a:close/>
                  <a:moveTo>
                    <a:pt x="906" y="1601"/>
                  </a:moveTo>
                  <a:cubicBezTo>
                    <a:pt x="902" y="1610"/>
                    <a:pt x="900" y="1619"/>
                    <a:pt x="900" y="1628"/>
                  </a:cubicBezTo>
                  <a:cubicBezTo>
                    <a:pt x="900" y="1619"/>
                    <a:pt x="898" y="1610"/>
                    <a:pt x="894" y="1601"/>
                  </a:cubicBezTo>
                  <a:cubicBezTo>
                    <a:pt x="813" y="1440"/>
                    <a:pt x="813" y="1440"/>
                    <a:pt x="813" y="1440"/>
                  </a:cubicBezTo>
                  <a:cubicBezTo>
                    <a:pt x="900" y="1353"/>
                    <a:pt x="900" y="1353"/>
                    <a:pt x="900" y="1353"/>
                  </a:cubicBezTo>
                  <a:cubicBezTo>
                    <a:pt x="987" y="1440"/>
                    <a:pt x="987" y="1440"/>
                    <a:pt x="987" y="1440"/>
                  </a:cubicBezTo>
                  <a:lnTo>
                    <a:pt x="906" y="1601"/>
                  </a:lnTo>
                  <a:close/>
                  <a:moveTo>
                    <a:pt x="1155" y="1131"/>
                  </a:moveTo>
                  <a:cubicBezTo>
                    <a:pt x="1205" y="1148"/>
                    <a:pt x="1253" y="1171"/>
                    <a:pt x="1298" y="1197"/>
                  </a:cubicBezTo>
                  <a:cubicBezTo>
                    <a:pt x="1134" y="1417"/>
                    <a:pt x="1134" y="1417"/>
                    <a:pt x="1134" y="1417"/>
                  </a:cubicBezTo>
                  <a:cubicBezTo>
                    <a:pt x="1102" y="1385"/>
                    <a:pt x="1102" y="1385"/>
                    <a:pt x="1102" y="1385"/>
                  </a:cubicBezTo>
                  <a:cubicBezTo>
                    <a:pt x="1102" y="1385"/>
                    <a:pt x="1102" y="1385"/>
                    <a:pt x="1102" y="1385"/>
                  </a:cubicBezTo>
                  <a:cubicBezTo>
                    <a:pt x="989" y="1272"/>
                    <a:pt x="989" y="1272"/>
                    <a:pt x="989" y="1272"/>
                  </a:cubicBezTo>
                  <a:cubicBezTo>
                    <a:pt x="1161" y="1128"/>
                    <a:pt x="1150" y="1138"/>
                    <a:pt x="1155" y="1131"/>
                  </a:cubicBezTo>
                  <a:close/>
                  <a:moveTo>
                    <a:pt x="1620" y="1928"/>
                  </a:moveTo>
                  <a:cubicBezTo>
                    <a:pt x="1071" y="1928"/>
                    <a:pt x="1071" y="1928"/>
                    <a:pt x="1071" y="1928"/>
                  </a:cubicBezTo>
                  <a:cubicBezTo>
                    <a:pt x="1022" y="1637"/>
                    <a:pt x="1022" y="1637"/>
                    <a:pt x="1022" y="1637"/>
                  </a:cubicBezTo>
                  <a:cubicBezTo>
                    <a:pt x="1076" y="1529"/>
                    <a:pt x="1076" y="1529"/>
                    <a:pt x="1076" y="1529"/>
                  </a:cubicBezTo>
                  <a:cubicBezTo>
                    <a:pt x="1098" y="1550"/>
                    <a:pt x="1098" y="1550"/>
                    <a:pt x="1098" y="1550"/>
                  </a:cubicBezTo>
                  <a:cubicBezTo>
                    <a:pt x="1123" y="1576"/>
                    <a:pt x="1166" y="1573"/>
                    <a:pt x="1188" y="1544"/>
                  </a:cubicBezTo>
                  <a:cubicBezTo>
                    <a:pt x="1396" y="1267"/>
                    <a:pt x="1396" y="1267"/>
                    <a:pt x="1396" y="1267"/>
                  </a:cubicBezTo>
                  <a:cubicBezTo>
                    <a:pt x="1569" y="1410"/>
                    <a:pt x="1680" y="1626"/>
                    <a:pt x="1680" y="1868"/>
                  </a:cubicBezTo>
                  <a:cubicBezTo>
                    <a:pt x="1680" y="1901"/>
                    <a:pt x="1653" y="1928"/>
                    <a:pt x="1620" y="192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nvGrpSpPr>
          <p:cNvPr id="4648" name="Google Shape;4648;p20"/>
          <p:cNvGrpSpPr/>
          <p:nvPr/>
        </p:nvGrpSpPr>
        <p:grpSpPr>
          <a:xfrm>
            <a:off x="0" y="2530227"/>
            <a:ext cx="4682138" cy="684289"/>
            <a:chOff x="0" y="2530227"/>
            <a:chExt cx="4682138" cy="684289"/>
          </a:xfrm>
        </p:grpSpPr>
        <p:sp>
          <p:nvSpPr>
            <p:cNvPr id="4649" name="Google Shape;4649;p20"/>
            <p:cNvSpPr/>
            <p:nvPr/>
          </p:nvSpPr>
          <p:spPr>
            <a:xfrm>
              <a:off x="0" y="2553432"/>
              <a:ext cx="336244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650" name="Google Shape;4650;p20"/>
            <p:cNvSpPr/>
            <p:nvPr/>
          </p:nvSpPr>
          <p:spPr>
            <a:xfrm rot="10800000">
              <a:off x="3480993" y="2553432"/>
              <a:ext cx="1201145" cy="661084"/>
            </a:xfrm>
            <a:prstGeom prst="rect">
              <a:avLst/>
            </a:prstGeom>
            <a:gradFill>
              <a:gsLst>
                <a:gs pos="0">
                  <a:schemeClr val="lt1"/>
                </a:gs>
                <a:gs pos="41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651" name="Google Shape;4651;p20"/>
            <p:cNvSpPr/>
            <p:nvPr/>
          </p:nvSpPr>
          <p:spPr>
            <a:xfrm>
              <a:off x="3046841" y="2530227"/>
              <a:ext cx="705700" cy="680615"/>
            </a:xfrm>
            <a:prstGeom prst="ellipse">
              <a:avLst/>
            </a:prstGeom>
            <a:solidFill>
              <a:schemeClr val="dk2"/>
            </a:solidFill>
            <a:ln>
              <a:noFill/>
            </a:ln>
            <a:effectLst>
              <a:outerShdw blurRad="50800" rotWithShape="0" algn="tl" dir="2700000" dist="38100">
                <a:srgbClr val="000000">
                  <a:alpha val="40000"/>
                </a:srgbClr>
              </a:outerShdw>
            </a:effectLst>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900"/>
                <a:buFont typeface="Arial"/>
                <a:buNone/>
              </a:pPr>
              <a:r>
                <a:t/>
              </a:r>
              <a:endParaRPr b="1" sz="900">
                <a:solidFill>
                  <a:schemeClr val="lt1"/>
                </a:solidFill>
                <a:latin typeface="Open Sans"/>
                <a:ea typeface="Open Sans"/>
                <a:cs typeface="Open Sans"/>
                <a:sym typeface="Open Sans"/>
              </a:endParaRPr>
            </a:p>
          </p:txBody>
        </p:sp>
        <p:sp>
          <p:nvSpPr>
            <p:cNvPr id="4652" name="Google Shape;4652;p20"/>
            <p:cNvSpPr txBox="1"/>
            <p:nvPr/>
          </p:nvSpPr>
          <p:spPr>
            <a:xfrm>
              <a:off x="444561" y="2668533"/>
              <a:ext cx="2555960" cy="430887"/>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chemeClr val="dk1"/>
                </a:buClr>
                <a:buSzPts val="1800"/>
                <a:buFont typeface="Arial"/>
                <a:buNone/>
              </a:pPr>
              <a:r>
                <a:rPr b="1" lang="en-US" sz="1800">
                  <a:solidFill>
                    <a:schemeClr val="dk1"/>
                  </a:solidFill>
                  <a:latin typeface="Open Sans"/>
                  <a:ea typeface="Open Sans"/>
                  <a:cs typeface="Open Sans"/>
                  <a:sym typeface="Open Sans"/>
                </a:rPr>
                <a:t>Demografi</a:t>
              </a:r>
              <a:endParaRPr b="1" sz="1800">
                <a:solidFill>
                  <a:schemeClr val="dk1"/>
                </a:solidFill>
                <a:latin typeface="Open Sans"/>
                <a:ea typeface="Open Sans"/>
                <a:cs typeface="Open Sans"/>
                <a:sym typeface="Open Sans"/>
              </a:endParaRPr>
            </a:p>
          </p:txBody>
        </p:sp>
        <p:sp>
          <p:nvSpPr>
            <p:cNvPr id="4653" name="Google Shape;4653;p20"/>
            <p:cNvSpPr txBox="1"/>
            <p:nvPr/>
          </p:nvSpPr>
          <p:spPr>
            <a:xfrm>
              <a:off x="3794998" y="2620448"/>
              <a:ext cx="852788" cy="5270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1600"/>
                <a:buFont typeface="Arial"/>
                <a:buNone/>
              </a:pPr>
              <a:r>
                <a:rPr b="1" lang="en-US" sz="1600">
                  <a:solidFill>
                    <a:schemeClr val="lt1"/>
                  </a:solidFill>
                  <a:latin typeface="Barlow"/>
                  <a:ea typeface="Barlow"/>
                  <a:cs typeface="Barlow"/>
                  <a:sym typeface="Barlow"/>
                </a:rPr>
                <a:t>SIAPA</a:t>
              </a:r>
              <a:endParaRPr b="1" sz="1600">
                <a:solidFill>
                  <a:schemeClr val="lt1"/>
                </a:solidFill>
                <a:latin typeface="Barlow"/>
                <a:ea typeface="Barlow"/>
                <a:cs typeface="Barlow"/>
                <a:sym typeface="Barlow"/>
              </a:endParaRPr>
            </a:p>
          </p:txBody>
        </p:sp>
        <p:pic>
          <p:nvPicPr>
            <p:cNvPr descr="Office worker male with solid fill" id="4654" name="Google Shape;4654;p20"/>
            <p:cNvPicPr preferRelativeResize="0"/>
            <p:nvPr/>
          </p:nvPicPr>
          <p:blipFill rotWithShape="1">
            <a:blip r:embed="rId6">
              <a:alphaModFix/>
            </a:blip>
            <a:srcRect b="0" l="0" r="0" t="0"/>
            <a:stretch/>
          </p:blipFill>
          <p:spPr>
            <a:xfrm>
              <a:off x="3169816" y="2620448"/>
              <a:ext cx="469203" cy="469203"/>
            </a:xfrm>
            <a:prstGeom prst="rect">
              <a:avLst/>
            </a:prstGeom>
            <a:noFill/>
            <a:ln>
              <a:noFill/>
            </a:ln>
          </p:spPr>
        </p:pic>
      </p:grpSp>
      <p:grpSp>
        <p:nvGrpSpPr>
          <p:cNvPr id="4655" name="Google Shape;4655;p20"/>
          <p:cNvGrpSpPr/>
          <p:nvPr/>
        </p:nvGrpSpPr>
        <p:grpSpPr>
          <a:xfrm>
            <a:off x="59839" y="4230690"/>
            <a:ext cx="5093335" cy="680615"/>
            <a:chOff x="59839" y="4230690"/>
            <a:chExt cx="5093335" cy="680615"/>
          </a:xfrm>
        </p:grpSpPr>
        <p:sp>
          <p:nvSpPr>
            <p:cNvPr id="4656" name="Google Shape;4656;p20"/>
            <p:cNvSpPr/>
            <p:nvPr/>
          </p:nvSpPr>
          <p:spPr>
            <a:xfrm>
              <a:off x="59839" y="4252314"/>
              <a:ext cx="3364562" cy="640826"/>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657" name="Google Shape;4657;p20"/>
            <p:cNvSpPr/>
            <p:nvPr/>
          </p:nvSpPr>
          <p:spPr>
            <a:xfrm rot="10800000">
              <a:off x="3480993" y="4242185"/>
              <a:ext cx="1201145" cy="661084"/>
            </a:xfrm>
            <a:prstGeom prst="rect">
              <a:avLst/>
            </a:prstGeom>
            <a:gradFill>
              <a:gsLst>
                <a:gs pos="0">
                  <a:schemeClr val="lt1"/>
                </a:gs>
                <a:gs pos="45000">
                  <a:schemeClr val="accent1"/>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658" name="Google Shape;4658;p20"/>
            <p:cNvSpPr/>
            <p:nvPr/>
          </p:nvSpPr>
          <p:spPr>
            <a:xfrm>
              <a:off x="3064125" y="4230690"/>
              <a:ext cx="705700" cy="680615"/>
            </a:xfrm>
            <a:prstGeom prst="ellipse">
              <a:avLst/>
            </a:prstGeom>
            <a:solidFill>
              <a:schemeClr val="accent1"/>
            </a:solidFill>
            <a:ln>
              <a:noFill/>
            </a:ln>
            <a:effectLst>
              <a:outerShdw blurRad="50800" rotWithShape="0" algn="tl" dir="2700000" dist="38100">
                <a:srgbClr val="000000">
                  <a:alpha val="40000"/>
                </a:srgbClr>
              </a:outerShdw>
            </a:effectLst>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900"/>
                <a:buFont typeface="Arial"/>
                <a:buNone/>
              </a:pPr>
              <a:r>
                <a:t/>
              </a:r>
              <a:endParaRPr b="1" sz="900">
                <a:solidFill>
                  <a:schemeClr val="lt1"/>
                </a:solidFill>
                <a:latin typeface="Open Sans"/>
                <a:ea typeface="Open Sans"/>
                <a:cs typeface="Open Sans"/>
                <a:sym typeface="Open Sans"/>
              </a:endParaRPr>
            </a:p>
          </p:txBody>
        </p:sp>
        <p:sp>
          <p:nvSpPr>
            <p:cNvPr id="4659" name="Google Shape;4659;p20"/>
            <p:cNvSpPr txBox="1"/>
            <p:nvPr/>
          </p:nvSpPr>
          <p:spPr>
            <a:xfrm>
              <a:off x="444561" y="4357284"/>
              <a:ext cx="2555960" cy="430887"/>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chemeClr val="dk1"/>
                </a:buClr>
                <a:buSzPts val="1800"/>
                <a:buFont typeface="Arial"/>
                <a:buNone/>
              </a:pPr>
              <a:r>
                <a:rPr b="1" lang="en-US" sz="1800">
                  <a:solidFill>
                    <a:schemeClr val="dk1"/>
                  </a:solidFill>
                  <a:latin typeface="Open Sans"/>
                  <a:ea typeface="Open Sans"/>
                  <a:cs typeface="Open Sans"/>
                  <a:sym typeface="Open Sans"/>
                </a:rPr>
                <a:t>Geografi</a:t>
              </a:r>
              <a:endParaRPr b="1" sz="1800">
                <a:solidFill>
                  <a:schemeClr val="dk1"/>
                </a:solidFill>
                <a:latin typeface="Open Sans"/>
                <a:ea typeface="Open Sans"/>
                <a:cs typeface="Open Sans"/>
                <a:sym typeface="Open Sans"/>
              </a:endParaRPr>
            </a:p>
          </p:txBody>
        </p:sp>
        <p:sp>
          <p:nvSpPr>
            <p:cNvPr id="4660" name="Google Shape;4660;p20"/>
            <p:cNvSpPr txBox="1"/>
            <p:nvPr/>
          </p:nvSpPr>
          <p:spPr>
            <a:xfrm>
              <a:off x="3799989" y="4307525"/>
              <a:ext cx="1353185" cy="5270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1600"/>
                <a:buFont typeface="Arial"/>
                <a:buNone/>
              </a:pPr>
              <a:r>
                <a:rPr b="1" lang="en-US" sz="1600">
                  <a:solidFill>
                    <a:schemeClr val="dk1"/>
                  </a:solidFill>
                  <a:latin typeface="Barlow"/>
                  <a:ea typeface="Barlow"/>
                  <a:cs typeface="Barlow"/>
                  <a:sym typeface="Barlow"/>
                </a:rPr>
                <a:t>DIMANA</a:t>
              </a:r>
              <a:endParaRPr b="1" sz="1600">
                <a:solidFill>
                  <a:schemeClr val="dk1"/>
                </a:solidFill>
                <a:latin typeface="Barlow"/>
                <a:ea typeface="Barlow"/>
                <a:cs typeface="Barlow"/>
                <a:sym typeface="Barlow"/>
              </a:endParaRPr>
            </a:p>
          </p:txBody>
        </p:sp>
        <p:pic>
          <p:nvPicPr>
            <p:cNvPr descr="Marker with solid fill" id="4661" name="Google Shape;4661;p20"/>
            <p:cNvPicPr preferRelativeResize="0"/>
            <p:nvPr/>
          </p:nvPicPr>
          <p:blipFill rotWithShape="1">
            <a:blip r:embed="rId7">
              <a:alphaModFix/>
            </a:blip>
            <a:srcRect b="0" l="0" r="0" t="0"/>
            <a:stretch/>
          </p:blipFill>
          <p:spPr>
            <a:xfrm>
              <a:off x="3188727" y="4339637"/>
              <a:ext cx="469203" cy="469203"/>
            </a:xfrm>
            <a:prstGeom prst="rect">
              <a:avLst/>
            </a:prstGeom>
            <a:noFill/>
            <a:ln>
              <a:noFill/>
            </a:ln>
          </p:spPr>
        </p:pic>
      </p:grpSp>
      <p:grpSp>
        <p:nvGrpSpPr>
          <p:cNvPr id="4662" name="Google Shape;4662;p20"/>
          <p:cNvGrpSpPr/>
          <p:nvPr/>
        </p:nvGrpSpPr>
        <p:grpSpPr>
          <a:xfrm>
            <a:off x="7030012" y="2544534"/>
            <a:ext cx="5161987" cy="680615"/>
            <a:chOff x="7030012" y="2544534"/>
            <a:chExt cx="5161987" cy="680615"/>
          </a:xfrm>
        </p:grpSpPr>
        <p:sp>
          <p:nvSpPr>
            <p:cNvPr id="4663" name="Google Shape;4663;p20"/>
            <p:cNvSpPr/>
            <p:nvPr/>
          </p:nvSpPr>
          <p:spPr>
            <a:xfrm rot="10800000">
              <a:off x="8804520" y="2553433"/>
              <a:ext cx="338747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664" name="Google Shape;4664;p20"/>
            <p:cNvSpPr/>
            <p:nvPr/>
          </p:nvSpPr>
          <p:spPr>
            <a:xfrm>
              <a:off x="7391962" y="2553432"/>
              <a:ext cx="1357596" cy="661084"/>
            </a:xfrm>
            <a:prstGeom prst="rect">
              <a:avLst/>
            </a:prstGeom>
            <a:gradFill>
              <a:gsLst>
                <a:gs pos="0">
                  <a:schemeClr val="lt1"/>
                </a:gs>
                <a:gs pos="37000">
                  <a:schemeClr val="accent2"/>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665" name="Google Shape;4665;p20"/>
            <p:cNvSpPr/>
            <p:nvPr/>
          </p:nvSpPr>
          <p:spPr>
            <a:xfrm>
              <a:off x="8415668" y="2544534"/>
              <a:ext cx="705700" cy="680615"/>
            </a:xfrm>
            <a:prstGeom prst="ellipse">
              <a:avLst/>
            </a:prstGeom>
            <a:solidFill>
              <a:schemeClr val="accent2"/>
            </a:solidFill>
            <a:ln>
              <a:noFill/>
            </a:ln>
            <a:effectLst>
              <a:outerShdw blurRad="50800" rotWithShape="0" algn="tl" dir="2700000" dist="38100">
                <a:srgbClr val="000000">
                  <a:alpha val="40000"/>
                </a:srgbClr>
              </a:outerShdw>
            </a:effectLst>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900"/>
                <a:buFont typeface="Arial"/>
                <a:buNone/>
              </a:pPr>
              <a:r>
                <a:t/>
              </a:r>
              <a:endParaRPr b="1" sz="900">
                <a:solidFill>
                  <a:schemeClr val="dk1"/>
                </a:solidFill>
                <a:latin typeface="Open Sans"/>
                <a:ea typeface="Open Sans"/>
                <a:cs typeface="Open Sans"/>
                <a:sym typeface="Open Sans"/>
              </a:endParaRPr>
            </a:p>
          </p:txBody>
        </p:sp>
        <p:sp>
          <p:nvSpPr>
            <p:cNvPr id="4666" name="Google Shape;4666;p20"/>
            <p:cNvSpPr txBox="1"/>
            <p:nvPr/>
          </p:nvSpPr>
          <p:spPr>
            <a:xfrm>
              <a:off x="9181476" y="2668530"/>
              <a:ext cx="2555960" cy="430887"/>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1800"/>
                <a:buFont typeface="Arial"/>
                <a:buNone/>
              </a:pPr>
              <a:r>
                <a:rPr b="1" lang="en-US" sz="1800">
                  <a:solidFill>
                    <a:schemeClr val="dk1"/>
                  </a:solidFill>
                  <a:latin typeface="Open Sans"/>
                  <a:ea typeface="Open Sans"/>
                  <a:cs typeface="Open Sans"/>
                  <a:sym typeface="Open Sans"/>
                </a:rPr>
                <a:t>PsychograFI</a:t>
              </a:r>
              <a:endParaRPr b="1" sz="1800">
                <a:solidFill>
                  <a:schemeClr val="dk1"/>
                </a:solidFill>
                <a:latin typeface="Open Sans"/>
                <a:ea typeface="Open Sans"/>
                <a:cs typeface="Open Sans"/>
                <a:sym typeface="Open Sans"/>
              </a:endParaRPr>
            </a:p>
          </p:txBody>
        </p:sp>
        <p:sp>
          <p:nvSpPr>
            <p:cNvPr id="4667" name="Google Shape;4667;p20"/>
            <p:cNvSpPr txBox="1"/>
            <p:nvPr/>
          </p:nvSpPr>
          <p:spPr>
            <a:xfrm>
              <a:off x="7030012" y="2610574"/>
              <a:ext cx="1366520" cy="527050"/>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chemeClr val="dk1"/>
                </a:buClr>
                <a:buSzPts val="1600"/>
                <a:buFont typeface="Arial"/>
                <a:buNone/>
              </a:pPr>
              <a:r>
                <a:rPr b="1" lang="en-US" sz="1600">
                  <a:solidFill>
                    <a:schemeClr val="dk1"/>
                  </a:solidFill>
                  <a:latin typeface="Barlow"/>
                  <a:ea typeface="Barlow"/>
                  <a:cs typeface="Barlow"/>
                  <a:sym typeface="Barlow"/>
                </a:rPr>
                <a:t>MENGPA</a:t>
              </a:r>
              <a:endParaRPr b="1" sz="1600">
                <a:solidFill>
                  <a:schemeClr val="dk1"/>
                </a:solidFill>
                <a:latin typeface="Barlow"/>
                <a:ea typeface="Barlow"/>
                <a:cs typeface="Barlow"/>
                <a:sym typeface="Barlow"/>
              </a:endParaRPr>
            </a:p>
          </p:txBody>
        </p:sp>
        <p:pic>
          <p:nvPicPr>
            <p:cNvPr descr="Right And Left Brain with solid fill" id="4668" name="Google Shape;4668;p20"/>
            <p:cNvPicPr preferRelativeResize="0"/>
            <p:nvPr/>
          </p:nvPicPr>
          <p:blipFill rotWithShape="1">
            <a:blip r:embed="rId8">
              <a:alphaModFix/>
            </a:blip>
            <a:srcRect b="0" l="0" r="0" t="0"/>
            <a:stretch/>
          </p:blipFill>
          <p:spPr>
            <a:xfrm>
              <a:off x="8550834" y="2637413"/>
              <a:ext cx="469203" cy="469203"/>
            </a:xfrm>
            <a:prstGeom prst="rect">
              <a:avLst/>
            </a:prstGeom>
            <a:noFill/>
            <a:ln>
              <a:noFill/>
            </a:ln>
          </p:spPr>
        </p:pic>
      </p:grpSp>
      <p:grpSp>
        <p:nvGrpSpPr>
          <p:cNvPr id="4669" name="Google Shape;4669;p20"/>
          <p:cNvGrpSpPr/>
          <p:nvPr/>
        </p:nvGrpSpPr>
        <p:grpSpPr>
          <a:xfrm>
            <a:off x="6946192" y="4234001"/>
            <a:ext cx="5245808" cy="680978"/>
            <a:chOff x="6946192" y="4234001"/>
            <a:chExt cx="5245808" cy="680978"/>
          </a:xfrm>
        </p:grpSpPr>
        <p:sp>
          <p:nvSpPr>
            <p:cNvPr id="4670" name="Google Shape;4670;p20"/>
            <p:cNvSpPr/>
            <p:nvPr/>
          </p:nvSpPr>
          <p:spPr>
            <a:xfrm rot="10800000">
              <a:off x="8759118" y="4234001"/>
              <a:ext cx="3432882" cy="67745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671" name="Google Shape;4671;p20"/>
            <p:cNvSpPr/>
            <p:nvPr/>
          </p:nvSpPr>
          <p:spPr>
            <a:xfrm>
              <a:off x="7391962" y="4242185"/>
              <a:ext cx="1357596" cy="661084"/>
            </a:xfrm>
            <a:prstGeom prst="rect">
              <a:avLst/>
            </a:prstGeom>
            <a:gradFill>
              <a:gsLst>
                <a:gs pos="0">
                  <a:schemeClr val="lt1"/>
                </a:gs>
                <a:gs pos="41000">
                  <a:schemeClr val="accent6"/>
                </a:gs>
                <a:gs pos="100000">
                  <a:schemeClr val="accent6"/>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672" name="Google Shape;4672;p20"/>
            <p:cNvSpPr/>
            <p:nvPr/>
          </p:nvSpPr>
          <p:spPr>
            <a:xfrm>
              <a:off x="8432952" y="4234364"/>
              <a:ext cx="705700" cy="680615"/>
            </a:xfrm>
            <a:prstGeom prst="ellipse">
              <a:avLst/>
            </a:prstGeom>
            <a:solidFill>
              <a:schemeClr val="accent6"/>
            </a:solidFill>
            <a:ln>
              <a:noFill/>
            </a:ln>
            <a:effectLst>
              <a:outerShdw blurRad="50800" rotWithShape="0" algn="tl" dir="2700000" dist="38100">
                <a:srgbClr val="000000">
                  <a:alpha val="40000"/>
                </a:srgbClr>
              </a:outerShdw>
            </a:effectLst>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900"/>
                <a:buFont typeface="Arial"/>
                <a:buNone/>
              </a:pPr>
              <a:r>
                <a:t/>
              </a:r>
              <a:endParaRPr b="1" sz="900">
                <a:solidFill>
                  <a:schemeClr val="dk1"/>
                </a:solidFill>
                <a:latin typeface="Open Sans"/>
                <a:ea typeface="Open Sans"/>
                <a:cs typeface="Open Sans"/>
                <a:sym typeface="Open Sans"/>
              </a:endParaRPr>
            </a:p>
          </p:txBody>
        </p:sp>
        <p:sp>
          <p:nvSpPr>
            <p:cNvPr id="4673" name="Google Shape;4673;p20"/>
            <p:cNvSpPr txBox="1"/>
            <p:nvPr/>
          </p:nvSpPr>
          <p:spPr>
            <a:xfrm>
              <a:off x="9181476" y="4357281"/>
              <a:ext cx="2555960" cy="430887"/>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1800"/>
                <a:buFont typeface="Arial"/>
                <a:buNone/>
              </a:pPr>
              <a:r>
                <a:rPr b="1" lang="en-US" sz="1800">
                  <a:solidFill>
                    <a:schemeClr val="dk1"/>
                  </a:solidFill>
                  <a:latin typeface="Open Sans"/>
                  <a:ea typeface="Open Sans"/>
                  <a:cs typeface="Open Sans"/>
                  <a:sym typeface="Open Sans"/>
                </a:rPr>
                <a:t>Perilaku</a:t>
              </a:r>
              <a:endParaRPr b="1" sz="1800">
                <a:solidFill>
                  <a:schemeClr val="dk1"/>
                </a:solidFill>
                <a:latin typeface="Open Sans"/>
                <a:ea typeface="Open Sans"/>
                <a:cs typeface="Open Sans"/>
                <a:sym typeface="Open Sans"/>
              </a:endParaRPr>
            </a:p>
          </p:txBody>
        </p:sp>
        <p:sp>
          <p:nvSpPr>
            <p:cNvPr id="4674" name="Google Shape;4674;p20"/>
            <p:cNvSpPr txBox="1"/>
            <p:nvPr/>
          </p:nvSpPr>
          <p:spPr>
            <a:xfrm>
              <a:off x="6946192" y="4311471"/>
              <a:ext cx="1693545" cy="527050"/>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rgbClr val="B15907"/>
                </a:buClr>
                <a:buSzPts val="1600"/>
                <a:buFont typeface="Arial"/>
                <a:buNone/>
              </a:pPr>
              <a:r>
                <a:rPr b="1" lang="en-US" sz="1600">
                  <a:solidFill>
                    <a:srgbClr val="B15907"/>
                  </a:solidFill>
                  <a:latin typeface="Barlow"/>
                  <a:ea typeface="Barlow"/>
                  <a:cs typeface="Barlow"/>
                  <a:sym typeface="Barlow"/>
                </a:rPr>
                <a:t>BAGAIMANA</a:t>
              </a:r>
              <a:endParaRPr b="1" sz="1600">
                <a:solidFill>
                  <a:srgbClr val="B15907"/>
                </a:solidFill>
                <a:latin typeface="Barlow"/>
                <a:ea typeface="Barlow"/>
                <a:cs typeface="Barlow"/>
                <a:sym typeface="Barlow"/>
              </a:endParaRPr>
            </a:p>
          </p:txBody>
        </p:sp>
        <p:pic>
          <p:nvPicPr>
            <p:cNvPr descr="Mental Health with solid fill" id="4675" name="Google Shape;4675;p20"/>
            <p:cNvPicPr preferRelativeResize="0"/>
            <p:nvPr/>
          </p:nvPicPr>
          <p:blipFill rotWithShape="1">
            <a:blip r:embed="rId9">
              <a:alphaModFix/>
            </a:blip>
            <a:srcRect b="0" l="0" r="0" t="0"/>
            <a:stretch/>
          </p:blipFill>
          <p:spPr>
            <a:xfrm>
              <a:off x="8566230" y="4346189"/>
              <a:ext cx="469203" cy="469203"/>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648"/>
                                        </p:tgtEl>
                                        <p:attrNameLst>
                                          <p:attrName>style.visibility</p:attrName>
                                        </p:attrNameLst>
                                      </p:cBhvr>
                                      <p:to>
                                        <p:strVal val="visible"/>
                                      </p:to>
                                    </p:set>
                                    <p:anim calcmode="lin" valueType="num">
                                      <p:cBhvr additive="base">
                                        <p:cTn dur="500"/>
                                        <p:tgtEl>
                                          <p:spTgt spid="464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655"/>
                                        </p:tgtEl>
                                        <p:attrNameLst>
                                          <p:attrName>style.visibility</p:attrName>
                                        </p:attrNameLst>
                                      </p:cBhvr>
                                      <p:to>
                                        <p:strVal val="visible"/>
                                      </p:to>
                                    </p:set>
                                    <p:anim calcmode="lin" valueType="num">
                                      <p:cBhvr additive="base">
                                        <p:cTn dur="500"/>
                                        <p:tgtEl>
                                          <p:spTgt spid="465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4662"/>
                                        </p:tgtEl>
                                        <p:attrNameLst>
                                          <p:attrName>style.visibility</p:attrName>
                                        </p:attrNameLst>
                                      </p:cBhvr>
                                      <p:to>
                                        <p:strVal val="visible"/>
                                      </p:to>
                                    </p:set>
                                    <p:anim calcmode="lin" valueType="num">
                                      <p:cBhvr additive="base">
                                        <p:cTn dur="500"/>
                                        <p:tgtEl>
                                          <p:spTgt spid="466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4669"/>
                                        </p:tgtEl>
                                        <p:attrNameLst>
                                          <p:attrName>style.visibility</p:attrName>
                                        </p:attrNameLst>
                                      </p:cBhvr>
                                      <p:to>
                                        <p:strVal val="visible"/>
                                      </p:to>
                                    </p:set>
                                    <p:anim calcmode="lin" valueType="num">
                                      <p:cBhvr additive="base">
                                        <p:cTn dur="500"/>
                                        <p:tgtEl>
                                          <p:spTgt spid="466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0" name="Shape 4680"/>
        <p:cNvGrpSpPr/>
        <p:nvPr/>
      </p:nvGrpSpPr>
      <p:grpSpPr>
        <a:xfrm>
          <a:off x="0" y="0"/>
          <a:ext cx="0" cy="0"/>
          <a:chOff x="0" y="0"/>
          <a:chExt cx="0" cy="0"/>
        </a:xfrm>
      </p:grpSpPr>
      <p:sp>
        <p:nvSpPr>
          <p:cNvPr id="4681" name="Google Shape;4681;p21"/>
          <p:cNvSpPr/>
          <p:nvPr/>
        </p:nvSpPr>
        <p:spPr>
          <a:xfrm>
            <a:off x="2190115" y="5319395"/>
            <a:ext cx="6042025" cy="1133475"/>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lt1"/>
                </a:solidFill>
                <a:latin typeface="Open Sans"/>
                <a:ea typeface="Open Sans"/>
                <a:cs typeface="Open Sans"/>
                <a:sym typeface="Open Sans"/>
              </a:rPr>
              <a:t>Banyaknya/ sering/ frekuensi membeli  : Harian, bila ada event, musim festival, ulang tahun, liburan, gathering, holidays, social gatherings, penghargaan, dll</a:t>
            </a:r>
            <a:endParaRPr sz="1600">
              <a:solidFill>
                <a:schemeClr val="lt1"/>
              </a:solidFill>
              <a:latin typeface="Open Sans"/>
              <a:ea typeface="Open Sans"/>
              <a:cs typeface="Open Sans"/>
              <a:sym typeface="Open Sans"/>
            </a:endParaRPr>
          </a:p>
        </p:txBody>
      </p:sp>
      <p:sp>
        <p:nvSpPr>
          <p:cNvPr id="4682" name="Google Shape;4682;p21"/>
          <p:cNvSpPr/>
          <p:nvPr/>
        </p:nvSpPr>
        <p:spPr>
          <a:xfrm>
            <a:off x="245830" y="5078726"/>
            <a:ext cx="2150297" cy="1440000"/>
          </a:xfrm>
          <a:prstGeom prst="ellipse">
            <a:avLst/>
          </a:prstGeom>
          <a:solidFill>
            <a:schemeClr val="lt1"/>
          </a:solidFill>
          <a:ln cap="flat" cmpd="sng" w="1905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Perilaku</a:t>
            </a:r>
            <a:endParaRPr b="0" i="0" sz="1600" u="none" cap="none" strike="noStrike">
              <a:solidFill>
                <a:srgbClr val="000000"/>
              </a:solidFill>
              <a:latin typeface="Arial"/>
              <a:ea typeface="Arial"/>
              <a:cs typeface="Arial"/>
              <a:sym typeface="Arial"/>
            </a:endParaRPr>
          </a:p>
        </p:txBody>
      </p:sp>
      <p:sp>
        <p:nvSpPr>
          <p:cNvPr id="4683" name="Google Shape;4683;p21"/>
          <p:cNvSpPr/>
          <p:nvPr/>
        </p:nvSpPr>
        <p:spPr>
          <a:xfrm>
            <a:off x="2178955" y="490075"/>
            <a:ext cx="5936345" cy="772886"/>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   </a:t>
            </a:r>
            <a:r>
              <a:rPr lang="en-US" sz="1600">
                <a:solidFill>
                  <a:schemeClr val="lt1"/>
                </a:solidFill>
                <a:latin typeface="Open Sans"/>
                <a:ea typeface="Open Sans"/>
                <a:cs typeface="Open Sans"/>
                <a:sym typeface="Open Sans"/>
              </a:rPr>
              <a:t>Umur (kanak-kanak, remaja, dewasa), jenis kelamin, tingkat penghasilan, besarnya keluarga </a:t>
            </a:r>
            <a:endParaRPr sz="1600">
              <a:solidFill>
                <a:schemeClr val="lt1"/>
              </a:solidFill>
              <a:latin typeface="Open Sans"/>
              <a:ea typeface="Open Sans"/>
              <a:cs typeface="Open Sans"/>
              <a:sym typeface="Open Sans"/>
            </a:endParaRPr>
          </a:p>
        </p:txBody>
      </p:sp>
      <p:sp>
        <p:nvSpPr>
          <p:cNvPr id="4684" name="Google Shape;4684;p21"/>
          <p:cNvSpPr/>
          <p:nvPr/>
        </p:nvSpPr>
        <p:spPr>
          <a:xfrm>
            <a:off x="246380" y="171450"/>
            <a:ext cx="2127885" cy="1440180"/>
          </a:xfrm>
          <a:prstGeom prst="ellipse">
            <a:avLst/>
          </a:prstGeom>
          <a:solidFill>
            <a:schemeClr val="lt1"/>
          </a:solidFill>
          <a:ln cap="flat" cmpd="sng" w="1905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Demografi</a:t>
            </a:r>
            <a:endParaRPr b="0" i="0" sz="1600" u="none" cap="none" strike="noStrike">
              <a:solidFill>
                <a:srgbClr val="000000"/>
              </a:solidFill>
              <a:latin typeface="Arial"/>
              <a:ea typeface="Arial"/>
              <a:cs typeface="Arial"/>
              <a:sym typeface="Arial"/>
            </a:endParaRPr>
          </a:p>
        </p:txBody>
      </p:sp>
      <p:sp>
        <p:nvSpPr>
          <p:cNvPr id="4685" name="Google Shape;4685;p21"/>
          <p:cNvSpPr/>
          <p:nvPr/>
        </p:nvSpPr>
        <p:spPr>
          <a:xfrm>
            <a:off x="2189840" y="2120906"/>
            <a:ext cx="5925460" cy="84282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lt1"/>
                </a:solidFill>
                <a:latin typeface="Open Sans"/>
                <a:ea typeface="Open Sans"/>
                <a:cs typeface="Open Sans"/>
                <a:sym typeface="Open Sans"/>
              </a:rPr>
              <a:t> Negara, Bagian, Wilayah, pinggiran, area lain di negara yang berbeda</a:t>
            </a:r>
            <a:endParaRPr sz="1600">
              <a:solidFill>
                <a:schemeClr val="lt1"/>
              </a:solidFill>
              <a:latin typeface="Open Sans"/>
              <a:ea typeface="Open Sans"/>
              <a:cs typeface="Open Sans"/>
              <a:sym typeface="Open Sans"/>
            </a:endParaRPr>
          </a:p>
        </p:txBody>
      </p:sp>
      <p:sp>
        <p:nvSpPr>
          <p:cNvPr id="4686" name="Google Shape;4686;p21"/>
          <p:cNvSpPr/>
          <p:nvPr/>
        </p:nvSpPr>
        <p:spPr>
          <a:xfrm>
            <a:off x="353785" y="1789432"/>
            <a:ext cx="2031457" cy="1440000"/>
          </a:xfrm>
          <a:prstGeom prst="ellipse">
            <a:avLst/>
          </a:prstGeom>
          <a:solidFill>
            <a:schemeClr val="lt1"/>
          </a:solidFill>
          <a:ln cap="flat" cmpd="sng" w="1905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Geografi</a:t>
            </a:r>
            <a:endParaRPr b="0" i="0" sz="1600" u="none" cap="none" strike="noStrike">
              <a:solidFill>
                <a:srgbClr val="000000"/>
              </a:solidFill>
              <a:latin typeface="Arial"/>
              <a:ea typeface="Arial"/>
              <a:cs typeface="Arial"/>
              <a:sym typeface="Arial"/>
            </a:endParaRPr>
          </a:p>
        </p:txBody>
      </p:sp>
      <p:sp>
        <p:nvSpPr>
          <p:cNvPr id="4687" name="Google Shape;4687;p21"/>
          <p:cNvSpPr/>
          <p:nvPr/>
        </p:nvSpPr>
        <p:spPr>
          <a:xfrm>
            <a:off x="2190115" y="3646170"/>
            <a:ext cx="5925185" cy="110617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lt1"/>
                </a:solidFill>
                <a:latin typeface="Open Sans"/>
                <a:ea typeface="Open Sans"/>
                <a:cs typeface="Open Sans"/>
                <a:sym typeface="Open Sans"/>
              </a:rPr>
              <a:t>Motivasi membeli, kepuasan dan kesenangan kenyamanan untuk diperlakukan baik, ideal untuk ulang tahun, liburan, kumpul-kumpul, pesta, peringatan peristiwa </a:t>
            </a:r>
            <a:endParaRPr sz="1600">
              <a:solidFill>
                <a:schemeClr val="lt1"/>
              </a:solidFill>
              <a:latin typeface="Open Sans"/>
              <a:ea typeface="Open Sans"/>
              <a:cs typeface="Open Sans"/>
              <a:sym typeface="Open Sans"/>
            </a:endParaRPr>
          </a:p>
        </p:txBody>
      </p:sp>
      <p:sp>
        <p:nvSpPr>
          <p:cNvPr id="4688" name="Google Shape;4688;p21"/>
          <p:cNvSpPr/>
          <p:nvPr/>
        </p:nvSpPr>
        <p:spPr>
          <a:xfrm>
            <a:off x="245830" y="3460607"/>
            <a:ext cx="2139412" cy="1440000"/>
          </a:xfrm>
          <a:prstGeom prst="ellipse">
            <a:avLst/>
          </a:prstGeom>
          <a:solidFill>
            <a:schemeClr val="lt1"/>
          </a:solidFill>
          <a:ln cap="flat" cmpd="sng" w="1905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Psychografi</a:t>
            </a:r>
            <a:endParaRPr b="0" i="0" sz="1600" u="none" cap="none" strike="noStrike">
              <a:solidFill>
                <a:srgbClr val="000000"/>
              </a:solidFill>
              <a:latin typeface="Arial"/>
              <a:ea typeface="Arial"/>
              <a:cs typeface="Arial"/>
              <a:sym typeface="Arial"/>
            </a:endParaRPr>
          </a:p>
        </p:txBody>
      </p:sp>
      <p:pic>
        <p:nvPicPr>
          <p:cNvPr descr="Cadbury/ Dairy Milk (48gm) – Fattaak" id="4689" name="Google Shape;4689;p21"/>
          <p:cNvPicPr preferRelativeResize="0"/>
          <p:nvPr/>
        </p:nvPicPr>
        <p:blipFill rotWithShape="1">
          <a:blip r:embed="rId3">
            <a:alphaModFix/>
          </a:blip>
          <a:srcRect b="5628" l="33968" r="34031" t="3171"/>
          <a:stretch/>
        </p:blipFill>
        <p:spPr>
          <a:xfrm>
            <a:off x="9533165" y="1057275"/>
            <a:ext cx="1713593" cy="4772529"/>
          </a:xfrm>
          <a:prstGeom prst="rect">
            <a:avLst/>
          </a:prstGeom>
          <a:noFill/>
          <a:ln>
            <a:noFill/>
          </a:ln>
          <a:effectLst>
            <a:outerShdw blurRad="292100" rotWithShape="0" algn="tl" dir="2700000" dist="139700">
              <a:srgbClr val="333333">
                <a:alpha val="64705"/>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684"/>
                                        </p:tgtEl>
                                        <p:attrNameLst>
                                          <p:attrName>style.visibility</p:attrName>
                                        </p:attrNameLst>
                                      </p:cBhvr>
                                      <p:to>
                                        <p:strVal val="visible"/>
                                      </p:to>
                                    </p:set>
                                    <p:anim calcmode="lin" valueType="num">
                                      <p:cBhvr additive="base">
                                        <p:cTn dur="500"/>
                                        <p:tgtEl>
                                          <p:spTgt spid="468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686"/>
                                        </p:tgtEl>
                                        <p:attrNameLst>
                                          <p:attrName>style.visibility</p:attrName>
                                        </p:attrNameLst>
                                      </p:cBhvr>
                                      <p:to>
                                        <p:strVal val="visible"/>
                                      </p:to>
                                    </p:set>
                                    <p:anim calcmode="lin" valueType="num">
                                      <p:cBhvr additive="base">
                                        <p:cTn dur="500"/>
                                        <p:tgtEl>
                                          <p:spTgt spid="468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688"/>
                                        </p:tgtEl>
                                        <p:attrNameLst>
                                          <p:attrName>style.visibility</p:attrName>
                                        </p:attrNameLst>
                                      </p:cBhvr>
                                      <p:to>
                                        <p:strVal val="visible"/>
                                      </p:to>
                                    </p:set>
                                    <p:anim calcmode="lin" valueType="num">
                                      <p:cBhvr additive="base">
                                        <p:cTn dur="500"/>
                                        <p:tgtEl>
                                          <p:spTgt spid="468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682"/>
                                        </p:tgtEl>
                                        <p:attrNameLst>
                                          <p:attrName>style.visibility</p:attrName>
                                        </p:attrNameLst>
                                      </p:cBhvr>
                                      <p:to>
                                        <p:strVal val="visible"/>
                                      </p:to>
                                    </p:set>
                                    <p:anim calcmode="lin" valueType="num">
                                      <p:cBhvr additive="base">
                                        <p:cTn dur="500"/>
                                        <p:tgtEl>
                                          <p:spTgt spid="468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3" name="Shape 4693"/>
        <p:cNvGrpSpPr/>
        <p:nvPr/>
      </p:nvGrpSpPr>
      <p:grpSpPr>
        <a:xfrm>
          <a:off x="0" y="0"/>
          <a:ext cx="0" cy="0"/>
          <a:chOff x="0" y="0"/>
          <a:chExt cx="0" cy="0"/>
        </a:xfrm>
      </p:grpSpPr>
      <p:sp>
        <p:nvSpPr>
          <p:cNvPr id="4694" name="Google Shape;4694;p22"/>
          <p:cNvSpPr/>
          <p:nvPr>
            <p:ph idx="3" type="body"/>
          </p:nvPr>
        </p:nvSpPr>
        <p:spPr>
          <a:xfrm>
            <a:off x="2192172" y="2933871"/>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t/>
            </a:r>
            <a:endParaRPr/>
          </a:p>
        </p:txBody>
      </p:sp>
      <p:sp>
        <p:nvSpPr>
          <p:cNvPr id="4695" name="Google Shape;4695;p22"/>
          <p:cNvSpPr/>
          <p:nvPr>
            <p:ph idx="4" type="body"/>
          </p:nvPr>
        </p:nvSpPr>
        <p:spPr>
          <a:xfrm>
            <a:off x="3634600" y="4698870"/>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t/>
            </a:r>
            <a:endParaRPr/>
          </a:p>
        </p:txBody>
      </p:sp>
      <p:sp>
        <p:nvSpPr>
          <p:cNvPr id="4696" name="Google Shape;4696;p22"/>
          <p:cNvSpPr/>
          <p:nvPr>
            <p:ph idx="5" type="body"/>
          </p:nvPr>
        </p:nvSpPr>
        <p:spPr>
          <a:xfrm>
            <a:off x="8023696" y="4815486"/>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t/>
            </a:r>
            <a:endParaRPr/>
          </a:p>
        </p:txBody>
      </p:sp>
      <p:sp>
        <p:nvSpPr>
          <p:cNvPr id="4697" name="Google Shape;4697;p22"/>
          <p:cNvSpPr/>
          <p:nvPr>
            <p:ph idx="6" type="body"/>
          </p:nvPr>
        </p:nvSpPr>
        <p:spPr>
          <a:xfrm>
            <a:off x="8576342" y="2953401"/>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t/>
            </a:r>
            <a:endParaRPr/>
          </a:p>
        </p:txBody>
      </p:sp>
      <p:sp>
        <p:nvSpPr>
          <p:cNvPr id="4698" name="Google Shape;4698;p22"/>
          <p:cNvSpPr txBox="1"/>
          <p:nvPr>
            <p:ph idx="7" type="body"/>
          </p:nvPr>
        </p:nvSpPr>
        <p:spPr>
          <a:xfrm>
            <a:off x="286799" y="1076468"/>
            <a:ext cx="3091269" cy="685138"/>
          </a:xfrm>
          <a:prstGeom prst="rect">
            <a:avLst/>
          </a:prstGeom>
          <a:noFill/>
          <a:ln>
            <a:noFill/>
          </a:ln>
        </p:spPr>
        <p:txBody>
          <a:bodyPr anchorCtr="0" anchor="t" bIns="45700" lIns="91425" spcFirstLastPara="1" rIns="91425" wrap="square" tIns="45700">
            <a:normAutofit fontScale="90000"/>
          </a:bodyPr>
          <a:lstStyle/>
          <a:p>
            <a:pPr indent="0" lvl="0" marL="0" rtl="0" algn="r">
              <a:lnSpc>
                <a:spcPct val="100000"/>
              </a:lnSpc>
              <a:spcBef>
                <a:spcPts val="0"/>
              </a:spcBef>
              <a:spcAft>
                <a:spcPts val="0"/>
              </a:spcAft>
              <a:buClr>
                <a:schemeClr val="dk1"/>
              </a:buClr>
              <a:buSzPct val="100000"/>
              <a:buNone/>
            </a:pPr>
            <a:r>
              <a:rPr lang="en-US" sz="1800"/>
              <a:t>Memahami kebutuhan customer dengan lebih baik</a:t>
            </a:r>
            <a:endParaRPr sz="1800"/>
          </a:p>
        </p:txBody>
      </p:sp>
      <p:sp>
        <p:nvSpPr>
          <p:cNvPr id="4699" name="Google Shape;4699;p22"/>
          <p:cNvSpPr txBox="1"/>
          <p:nvPr>
            <p:ph idx="8" type="body"/>
          </p:nvPr>
        </p:nvSpPr>
        <p:spPr>
          <a:xfrm>
            <a:off x="1103586" y="4998868"/>
            <a:ext cx="2294074" cy="657714"/>
          </a:xfrm>
          <a:prstGeom prst="rect">
            <a:avLst/>
          </a:prstGeom>
          <a:noFill/>
          <a:ln>
            <a:noFill/>
          </a:ln>
        </p:spPr>
        <p:txBody>
          <a:bodyPr anchorCtr="0" anchor="t" bIns="45700" lIns="91425" spcFirstLastPara="1" rIns="91425" wrap="square" tIns="45700">
            <a:normAutofit fontScale="70000"/>
          </a:bodyPr>
          <a:lstStyle/>
          <a:p>
            <a:pPr indent="0" lvl="0" marL="0" rtl="0" algn="r">
              <a:lnSpc>
                <a:spcPct val="100000"/>
              </a:lnSpc>
              <a:spcBef>
                <a:spcPts val="0"/>
              </a:spcBef>
              <a:spcAft>
                <a:spcPts val="0"/>
              </a:spcAft>
              <a:buClr>
                <a:schemeClr val="dk1"/>
              </a:buClr>
              <a:buSzPct val="100000"/>
              <a:buNone/>
            </a:pPr>
            <a:r>
              <a:rPr lang="en-US" sz="1800"/>
              <a:t>Produk/ layanan menjadi leebih personal</a:t>
            </a:r>
            <a:endParaRPr/>
          </a:p>
        </p:txBody>
      </p:sp>
      <p:sp>
        <p:nvSpPr>
          <p:cNvPr id="4700" name="Google Shape;4700;p22"/>
          <p:cNvSpPr txBox="1"/>
          <p:nvPr>
            <p:ph idx="9" type="body"/>
          </p:nvPr>
        </p:nvSpPr>
        <p:spPr>
          <a:xfrm>
            <a:off x="9816461" y="3118400"/>
            <a:ext cx="1829001" cy="62119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US" sz="1800"/>
              <a:t>Focused targeting</a:t>
            </a:r>
            <a:endParaRPr sz="1800"/>
          </a:p>
        </p:txBody>
      </p:sp>
      <p:sp>
        <p:nvSpPr>
          <p:cNvPr id="4701" name="Google Shape;4701;p22"/>
          <p:cNvSpPr txBox="1"/>
          <p:nvPr>
            <p:ph idx="13" type="body"/>
          </p:nvPr>
        </p:nvSpPr>
        <p:spPr>
          <a:xfrm>
            <a:off x="9195674" y="4972405"/>
            <a:ext cx="2538192" cy="621197"/>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None/>
            </a:pPr>
            <a:r>
              <a:rPr lang="en-US" sz="1800"/>
              <a:t>Komunikasi yang lebih baik dan Customized </a:t>
            </a:r>
            <a:endParaRPr sz="1800"/>
          </a:p>
        </p:txBody>
      </p:sp>
      <p:sp>
        <p:nvSpPr>
          <p:cNvPr id="4702" name="Google Shape;4702;p22"/>
          <p:cNvSpPr txBox="1"/>
          <p:nvPr>
            <p:ph idx="14" type="body"/>
          </p:nvPr>
        </p:nvSpPr>
        <p:spPr>
          <a:xfrm>
            <a:off x="286799" y="3053480"/>
            <a:ext cx="1659458" cy="657714"/>
          </a:xfrm>
          <a:prstGeom prst="rect">
            <a:avLst/>
          </a:prstGeom>
          <a:noFill/>
          <a:ln>
            <a:noFill/>
          </a:ln>
        </p:spPr>
        <p:txBody>
          <a:bodyPr anchorCtr="0" anchor="t" bIns="45700" lIns="91425" spcFirstLastPara="1" rIns="91425" wrap="square" tIns="45700">
            <a:normAutofit fontScale="60000"/>
          </a:bodyPr>
          <a:lstStyle/>
          <a:p>
            <a:pPr indent="0" lvl="0" marL="0" rtl="0" algn="r">
              <a:lnSpc>
                <a:spcPct val="100000"/>
              </a:lnSpc>
              <a:spcBef>
                <a:spcPts val="0"/>
              </a:spcBef>
              <a:spcAft>
                <a:spcPts val="0"/>
              </a:spcAft>
              <a:buClr>
                <a:schemeClr val="dk1"/>
              </a:buClr>
              <a:buSzPct val="100000"/>
              <a:buNone/>
            </a:pPr>
            <a:r>
              <a:rPr lang="en-US" sz="1800"/>
              <a:t>Kesesuaian produk lebih bagus</a:t>
            </a:r>
            <a:endParaRPr/>
          </a:p>
        </p:txBody>
      </p:sp>
      <p:sp>
        <p:nvSpPr>
          <p:cNvPr id="4703" name="Google Shape;4703;p22"/>
          <p:cNvSpPr txBox="1"/>
          <p:nvPr>
            <p:ph type="ctrTitle"/>
          </p:nvPr>
        </p:nvSpPr>
        <p:spPr>
          <a:xfrm>
            <a:off x="8491215" y="432346"/>
            <a:ext cx="3308889" cy="984885"/>
          </a:xfrm>
          <a:prstGeom prst="rect">
            <a:avLst/>
          </a:prstGeom>
          <a:noFill/>
          <a:ln>
            <a:noFill/>
          </a:ln>
        </p:spPr>
        <p:txBody>
          <a:bodyPr anchorCtr="0" anchor="t" bIns="0" lIns="0" spcFirstLastPara="1" rIns="0" wrap="square" tIns="0">
            <a:spAutoFit/>
          </a:bodyPr>
          <a:lstStyle/>
          <a:p>
            <a:pPr indent="0" lvl="0" marL="0" rtl="0" algn="r">
              <a:lnSpc>
                <a:spcPct val="100000"/>
              </a:lnSpc>
              <a:spcBef>
                <a:spcPts val="0"/>
              </a:spcBef>
              <a:spcAft>
                <a:spcPts val="0"/>
              </a:spcAft>
              <a:buClr>
                <a:schemeClr val="dk2"/>
              </a:buClr>
              <a:buSzPts val="3200"/>
              <a:buFont typeface="Barlow"/>
              <a:buNone/>
            </a:pPr>
            <a:r>
              <a:rPr lang="en-US" sz="3200">
                <a:latin typeface="Barlow"/>
                <a:ea typeface="Barlow"/>
                <a:cs typeface="Barlow"/>
                <a:sym typeface="Barlow"/>
              </a:rPr>
              <a:t>Manfaat Segmentasi </a:t>
            </a:r>
            <a:endParaRPr/>
          </a:p>
        </p:txBody>
      </p:sp>
      <p:sp>
        <p:nvSpPr>
          <p:cNvPr id="4704" name="Google Shape;4704;p22"/>
          <p:cNvSpPr/>
          <p:nvPr>
            <p:ph idx="2" type="body"/>
          </p:nvPr>
        </p:nvSpPr>
        <p:spPr>
          <a:xfrm>
            <a:off x="3634600" y="951519"/>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1200"/>
              <a:buNone/>
            </a:pPr>
            <a:r>
              <a:t/>
            </a:r>
            <a:endParaRPr/>
          </a:p>
        </p:txBody>
      </p:sp>
      <p:pic>
        <p:nvPicPr>
          <p:cNvPr descr="Good Idea with solid fill" id="4705" name="Google Shape;4705;p22"/>
          <p:cNvPicPr preferRelativeResize="0"/>
          <p:nvPr>
            <p:ph idx="1" type="body"/>
          </p:nvPr>
        </p:nvPicPr>
        <p:blipFill rotWithShape="1">
          <a:blip r:embed="rId3">
            <a:alphaModFix/>
          </a:blip>
          <a:srcRect b="0" l="0" r="0" t="0"/>
          <a:stretch/>
        </p:blipFill>
        <p:spPr>
          <a:xfrm>
            <a:off x="3805202" y="1107998"/>
            <a:ext cx="618466" cy="618466"/>
          </a:xfrm>
          <a:prstGeom prst="ellipse">
            <a:avLst/>
          </a:prstGeom>
          <a:noFill/>
          <a:ln>
            <a:noFill/>
          </a:ln>
        </p:spPr>
      </p:pic>
      <p:pic>
        <p:nvPicPr>
          <p:cNvPr descr="Puzzle pieces with solid fill" id="4706" name="Google Shape;4706;p22"/>
          <p:cNvPicPr preferRelativeResize="0"/>
          <p:nvPr/>
        </p:nvPicPr>
        <p:blipFill rotWithShape="1">
          <a:blip r:embed="rId4">
            <a:alphaModFix/>
          </a:blip>
          <a:srcRect b="0" l="0" r="0" t="0"/>
          <a:stretch/>
        </p:blipFill>
        <p:spPr>
          <a:xfrm>
            <a:off x="2371387" y="3089602"/>
            <a:ext cx="618466" cy="618466"/>
          </a:xfrm>
          <a:prstGeom prst="ellipse">
            <a:avLst/>
          </a:prstGeom>
          <a:noFill/>
          <a:ln>
            <a:noFill/>
          </a:ln>
        </p:spPr>
      </p:pic>
      <p:pic>
        <p:nvPicPr>
          <p:cNvPr descr="Pencil with solid fill" id="4707" name="Google Shape;4707;p22"/>
          <p:cNvPicPr preferRelativeResize="0"/>
          <p:nvPr/>
        </p:nvPicPr>
        <p:blipFill rotWithShape="1">
          <a:blip r:embed="rId5">
            <a:alphaModFix/>
          </a:blip>
          <a:srcRect b="0" l="0" r="0" t="0"/>
          <a:stretch/>
        </p:blipFill>
        <p:spPr>
          <a:xfrm>
            <a:off x="3823232" y="4919855"/>
            <a:ext cx="526866" cy="526866"/>
          </a:xfrm>
          <a:prstGeom prst="ellipse">
            <a:avLst/>
          </a:prstGeom>
          <a:noFill/>
          <a:ln>
            <a:noFill/>
          </a:ln>
        </p:spPr>
      </p:pic>
      <p:pic>
        <p:nvPicPr>
          <p:cNvPr descr="Target with solid fill" id="4708" name="Google Shape;4708;p22"/>
          <p:cNvPicPr preferRelativeResize="0"/>
          <p:nvPr/>
        </p:nvPicPr>
        <p:blipFill rotWithShape="1">
          <a:blip r:embed="rId6">
            <a:alphaModFix/>
          </a:blip>
          <a:srcRect b="0" l="0" r="0" t="0"/>
          <a:stretch/>
        </p:blipFill>
        <p:spPr>
          <a:xfrm>
            <a:off x="8736222" y="3121132"/>
            <a:ext cx="618466" cy="618466"/>
          </a:xfrm>
          <a:prstGeom prst="ellipse">
            <a:avLst/>
          </a:prstGeom>
          <a:noFill/>
          <a:ln>
            <a:noFill/>
          </a:ln>
        </p:spPr>
      </p:pic>
      <p:pic>
        <p:nvPicPr>
          <p:cNvPr descr="Customer review with solid fill" id="4709" name="Google Shape;4709;p22"/>
          <p:cNvPicPr preferRelativeResize="0"/>
          <p:nvPr/>
        </p:nvPicPr>
        <p:blipFill rotWithShape="1">
          <a:blip r:embed="rId7">
            <a:alphaModFix/>
          </a:blip>
          <a:srcRect b="0" l="0" r="0" t="0"/>
          <a:stretch/>
        </p:blipFill>
        <p:spPr>
          <a:xfrm>
            <a:off x="8181982" y="4972405"/>
            <a:ext cx="618466" cy="618466"/>
          </a:xfrm>
          <a:prstGeom prst="ellipse">
            <a:avLst/>
          </a:prstGeom>
          <a:noFill/>
          <a:ln>
            <a:noFill/>
          </a:ln>
        </p:spPr>
      </p:pic>
      <p:pic>
        <p:nvPicPr>
          <p:cNvPr descr="Hands holding pieces of chart" id="4710" name="Google Shape;4710;p22"/>
          <p:cNvPicPr preferRelativeResize="0"/>
          <p:nvPr/>
        </p:nvPicPr>
        <p:blipFill rotWithShape="1">
          <a:blip r:embed="rId8">
            <a:alphaModFix/>
          </a:blip>
          <a:srcRect b="0" l="13897" r="13897" t="0"/>
          <a:stretch/>
        </p:blipFill>
        <p:spPr>
          <a:xfrm>
            <a:off x="4978400" y="2311399"/>
            <a:ext cx="2235200" cy="2235200"/>
          </a:xfrm>
          <a:custGeom>
            <a:rect b="b" l="l" r="r" t="t"/>
            <a:pathLst>
              <a:path extrusionOk="0" h="2525486" w="2525486">
                <a:moveTo>
                  <a:pt x="1262743" y="0"/>
                </a:moveTo>
                <a:cubicBezTo>
                  <a:pt x="1960137" y="0"/>
                  <a:pt x="2525486" y="565349"/>
                  <a:pt x="2525486" y="1262743"/>
                </a:cubicBezTo>
                <a:cubicBezTo>
                  <a:pt x="2525486" y="1960137"/>
                  <a:pt x="1960137" y="2525486"/>
                  <a:pt x="1262743" y="2525486"/>
                </a:cubicBezTo>
                <a:cubicBezTo>
                  <a:pt x="565349" y="2525486"/>
                  <a:pt x="0" y="1960137"/>
                  <a:pt x="0" y="1262743"/>
                </a:cubicBezTo>
                <a:cubicBezTo>
                  <a:pt x="0" y="565349"/>
                  <a:pt x="565349" y="0"/>
                  <a:pt x="1262743" y="0"/>
                </a:cubicBezTo>
                <a:close/>
              </a:path>
            </a:pathLst>
          </a:custGeom>
          <a:noFill/>
          <a:ln>
            <a:noFill/>
          </a:ln>
          <a:effectLst>
            <a:outerShdw blurRad="50800" rotWithShape="0" algn="tr" dir="8100000" dist="38100">
              <a:srgbClr val="000000">
                <a:alpha val="4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4" name="Shape 4714"/>
        <p:cNvGrpSpPr/>
        <p:nvPr/>
      </p:nvGrpSpPr>
      <p:grpSpPr>
        <a:xfrm>
          <a:off x="0" y="0"/>
          <a:ext cx="0" cy="0"/>
          <a:chOff x="0" y="0"/>
          <a:chExt cx="0" cy="0"/>
        </a:xfrm>
      </p:grpSpPr>
      <p:sp>
        <p:nvSpPr>
          <p:cNvPr id="4715" name="Google Shape;4715;p23"/>
          <p:cNvSpPr txBox="1"/>
          <p:nvPr>
            <p:ph type="ctrTitle"/>
          </p:nvPr>
        </p:nvSpPr>
        <p:spPr>
          <a:xfrm>
            <a:off x="1524000" y="2235200"/>
            <a:ext cx="9144000" cy="2387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Barlow"/>
              <a:buNone/>
            </a:pPr>
            <a:r>
              <a:rPr lang="en-US" sz="4400">
                <a:latin typeface="Barlow"/>
                <a:ea typeface="Barlow"/>
                <a:cs typeface="Barlow"/>
                <a:sym typeface="Barlow"/>
              </a:rPr>
              <a:t>TYPE CUSTOMER SEGMENT</a:t>
            </a:r>
            <a:endParaRPr sz="44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9" name="Shape 4719"/>
        <p:cNvGrpSpPr/>
        <p:nvPr/>
      </p:nvGrpSpPr>
      <p:grpSpPr>
        <a:xfrm>
          <a:off x="0" y="0"/>
          <a:ext cx="0" cy="0"/>
          <a:chOff x="0" y="0"/>
          <a:chExt cx="0" cy="0"/>
        </a:xfrm>
      </p:grpSpPr>
      <p:sp>
        <p:nvSpPr>
          <p:cNvPr id="4720" name="Google Shape;4720;p24"/>
          <p:cNvSpPr txBox="1"/>
          <p:nvPr/>
        </p:nvSpPr>
        <p:spPr>
          <a:xfrm>
            <a:off x="5817870" y="1845743"/>
            <a:ext cx="6583680" cy="2314777"/>
          </a:xfrm>
          <a:prstGeom prst="rect">
            <a:avLst/>
          </a:prstGeom>
          <a:noFill/>
          <a:ln>
            <a:noFill/>
          </a:ln>
        </p:spPr>
        <p:txBody>
          <a:bodyPr anchorCtr="0" anchor="t" bIns="45700" lIns="91425" spcFirstLastPara="1" rIns="91425" wrap="square" tIns="45700">
            <a:normAutofit fontScale="97500"/>
          </a:bodyPr>
          <a:lstStyle/>
          <a:p>
            <a:pPr indent="0" lvl="0" marL="0" marR="0" rtl="0" algn="l">
              <a:lnSpc>
                <a:spcPct val="90000"/>
              </a:lnSpc>
              <a:spcBef>
                <a:spcPts val="0"/>
              </a:spcBef>
              <a:spcAft>
                <a:spcPts val="0"/>
              </a:spcAft>
              <a:buClr>
                <a:schemeClr val="dk1"/>
              </a:buClr>
              <a:buSzPct val="100000"/>
              <a:buFont typeface="Play"/>
              <a:buNone/>
            </a:pPr>
            <a:r>
              <a:t/>
            </a:r>
            <a:endParaRPr b="1" i="0" sz="2400" u="none" cap="none" strike="noStrike">
              <a:solidFill>
                <a:srgbClr val="000000"/>
              </a:solidFill>
              <a:latin typeface="Calibri"/>
              <a:ea typeface="Calibri"/>
              <a:cs typeface="Calibri"/>
              <a:sym typeface="Calibri"/>
            </a:endParaRPr>
          </a:p>
        </p:txBody>
      </p:sp>
      <p:sp>
        <p:nvSpPr>
          <p:cNvPr id="4721" name="Google Shape;4721;p24"/>
          <p:cNvSpPr/>
          <p:nvPr/>
        </p:nvSpPr>
        <p:spPr>
          <a:xfrm>
            <a:off x="0" y="6122037"/>
            <a:ext cx="12192000" cy="735963"/>
          </a:xfrm>
          <a:prstGeom prst="rect">
            <a:avLst/>
          </a:prstGeom>
          <a:solidFill>
            <a:srgbClr val="FFC00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Calibri"/>
              <a:buNone/>
            </a:pPr>
            <a:r>
              <a:rPr b="1" i="0" lang="en-US" sz="2000" u="none" cap="none" strike="noStrike">
                <a:solidFill>
                  <a:srgbClr val="000000"/>
                </a:solidFill>
                <a:latin typeface="Calibri"/>
                <a:ea typeface="Calibri"/>
                <a:cs typeface="Calibri"/>
                <a:sym typeface="Calibri"/>
              </a:rPr>
              <a:t>B2C (Business-to-Consumer): </a:t>
            </a:r>
            <a:r>
              <a:rPr b="0" i="0" lang="en-US" sz="2000" u="none" cap="none" strike="noStrike">
                <a:solidFill>
                  <a:srgbClr val="000000"/>
                </a:solidFill>
                <a:latin typeface="Calibri"/>
                <a:ea typeface="Calibri"/>
                <a:cs typeface="Calibri"/>
                <a:sym typeface="Calibri"/>
              </a:rPr>
              <a:t>A company that sells products or services directly to individual consumers.</a:t>
            </a:r>
            <a:endParaRPr b="0" i="0" sz="2000" u="none" cap="none" strike="noStrike">
              <a:solidFill>
                <a:srgbClr val="000000"/>
              </a:solidFill>
              <a:latin typeface="Calibri"/>
              <a:ea typeface="Calibri"/>
              <a:cs typeface="Calibri"/>
              <a:sym typeface="Calibri"/>
            </a:endParaRPr>
          </a:p>
        </p:txBody>
      </p:sp>
      <p:pic>
        <p:nvPicPr>
          <p:cNvPr descr="signature_1261144517" id="4722" name="Google Shape;4722;p24"/>
          <p:cNvPicPr preferRelativeResize="0"/>
          <p:nvPr/>
        </p:nvPicPr>
        <p:blipFill rotWithShape="1">
          <a:blip r:embed="rId3">
            <a:alphaModFix/>
          </a:blip>
          <a:srcRect b="0" l="0" r="0" t="0"/>
          <a:stretch/>
        </p:blipFill>
        <p:spPr>
          <a:xfrm>
            <a:off x="10762922" y="304753"/>
            <a:ext cx="1210535" cy="587290"/>
          </a:xfrm>
          <a:prstGeom prst="rect">
            <a:avLst/>
          </a:prstGeom>
          <a:noFill/>
          <a:ln>
            <a:noFill/>
          </a:ln>
        </p:spPr>
      </p:pic>
      <p:sp>
        <p:nvSpPr>
          <p:cNvPr id="4723" name="Google Shape;4723;p24"/>
          <p:cNvSpPr/>
          <p:nvPr/>
        </p:nvSpPr>
        <p:spPr>
          <a:xfrm rot="-5400000">
            <a:off x="559138" y="145351"/>
            <a:ext cx="427730" cy="906094"/>
          </a:xfrm>
          <a:custGeom>
            <a:rect b="b" l="l" r="r" t="t"/>
            <a:pathLst>
              <a:path extrusionOk="0" h="1359141" w="641595">
                <a:moveTo>
                  <a:pt x="0" y="0"/>
                </a:moveTo>
                <a:lnTo>
                  <a:pt x="641595" y="0"/>
                </a:lnTo>
                <a:lnTo>
                  <a:pt x="641595" y="1359141"/>
                </a:lnTo>
                <a:lnTo>
                  <a:pt x="0" y="1359141"/>
                </a:lnTo>
                <a:lnTo>
                  <a:pt x="0" y="0"/>
                </a:lnTo>
                <a:close/>
              </a:path>
            </a:pathLst>
          </a:custGeom>
          <a:blipFill rotWithShape="1">
            <a:blip r:embed="rId4">
              <a:alphaModFix/>
            </a:blip>
            <a:stretch>
              <a:fillRect b="0" l="-287071"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p:txBody>
      </p:sp>
      <p:sp>
        <p:nvSpPr>
          <p:cNvPr id="4724" name="Google Shape;4724;p24"/>
          <p:cNvSpPr txBox="1"/>
          <p:nvPr/>
        </p:nvSpPr>
        <p:spPr>
          <a:xfrm>
            <a:off x="6741319" y="2139389"/>
            <a:ext cx="5218111" cy="208407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4800"/>
              <a:buFont typeface="Montserrat"/>
              <a:buNone/>
            </a:pPr>
            <a:r>
              <a:rPr b="1" i="0" lang="en-US" sz="4800" u="none" cap="none" strike="noStrike">
                <a:solidFill>
                  <a:srgbClr val="000000"/>
                </a:solidFill>
                <a:latin typeface="Montserrat"/>
                <a:ea typeface="Montserrat"/>
                <a:cs typeface="Montserrat"/>
                <a:sym typeface="Montserrat"/>
              </a:rPr>
              <a:t>Siapa </a:t>
            </a:r>
            <a:r>
              <a:rPr b="1" lang="en-US" sz="4800">
                <a:solidFill>
                  <a:schemeClr val="dk2"/>
                </a:solidFill>
                <a:latin typeface="Montserrat"/>
                <a:ea typeface="Montserrat"/>
                <a:cs typeface="Montserrat"/>
                <a:sym typeface="Montserrat"/>
              </a:rPr>
              <a:t>Customers</a:t>
            </a:r>
            <a:r>
              <a:rPr b="1" i="0" lang="en-US" sz="4800" u="none" cap="none" strike="noStrike">
                <a:solidFill>
                  <a:schemeClr val="dk2"/>
                </a:solidFill>
                <a:latin typeface="Montserrat"/>
                <a:ea typeface="Montserrat"/>
                <a:cs typeface="Montserrat"/>
                <a:sym typeface="Montserrat"/>
              </a:rPr>
              <a:t> </a:t>
            </a:r>
            <a:r>
              <a:rPr b="1" i="0" lang="en-US" sz="4800" u="none" cap="none" strike="noStrike">
                <a:solidFill>
                  <a:srgbClr val="000000"/>
                </a:solidFill>
                <a:latin typeface="Montserrat"/>
                <a:ea typeface="Montserrat"/>
                <a:cs typeface="Montserrat"/>
                <a:sym typeface="Montserrat"/>
              </a:rPr>
              <a:t> product ini?</a:t>
            </a:r>
            <a:endParaRPr b="1" i="0" sz="4800" u="none" cap="none" strike="noStrike">
              <a:solidFill>
                <a:srgbClr val="000000"/>
              </a:solidFill>
              <a:latin typeface="Montserrat"/>
              <a:ea typeface="Montserrat"/>
              <a:cs typeface="Montserrat"/>
              <a:sym typeface="Montserrat"/>
            </a:endParaRPr>
          </a:p>
        </p:txBody>
      </p:sp>
      <p:pic>
        <p:nvPicPr>
          <p:cNvPr descr="Buy Harvest Gold Bread - White Online at Best Price of Rs 26.6 - bigbasket" id="4725" name="Google Shape;4725;p24"/>
          <p:cNvPicPr preferRelativeResize="0"/>
          <p:nvPr/>
        </p:nvPicPr>
        <p:blipFill rotWithShape="1">
          <a:blip r:embed="rId5">
            <a:alphaModFix/>
          </a:blip>
          <a:srcRect b="0" l="0" r="0" t="0"/>
          <a:stretch/>
        </p:blipFill>
        <p:spPr>
          <a:xfrm rot="1428187">
            <a:off x="1287145" y="543560"/>
            <a:ext cx="5020310" cy="529336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9" name="Shape 4729"/>
        <p:cNvGrpSpPr/>
        <p:nvPr/>
      </p:nvGrpSpPr>
      <p:grpSpPr>
        <a:xfrm>
          <a:off x="0" y="0"/>
          <a:ext cx="0" cy="0"/>
          <a:chOff x="0" y="0"/>
          <a:chExt cx="0" cy="0"/>
        </a:xfrm>
      </p:grpSpPr>
      <p:pic>
        <p:nvPicPr>
          <p:cNvPr descr="Harvest " id="4730" name="Google Shape;4730;p25"/>
          <p:cNvPicPr preferRelativeResize="0"/>
          <p:nvPr/>
        </p:nvPicPr>
        <p:blipFill rotWithShape="1">
          <a:blip r:embed="rId3">
            <a:alphaModFix/>
          </a:blip>
          <a:srcRect b="0" l="21919" r="47133" t="0"/>
          <a:stretch/>
        </p:blipFill>
        <p:spPr>
          <a:xfrm>
            <a:off x="9963807" y="682057"/>
            <a:ext cx="2228193" cy="3600000"/>
          </a:xfrm>
          <a:prstGeom prst="rect">
            <a:avLst/>
          </a:prstGeom>
          <a:noFill/>
          <a:ln>
            <a:noFill/>
          </a:ln>
        </p:spPr>
      </p:pic>
      <p:pic>
        <p:nvPicPr>
          <p:cNvPr descr="Britannia " id="4731" name="Google Shape;4731;p25"/>
          <p:cNvPicPr preferRelativeResize="0"/>
          <p:nvPr/>
        </p:nvPicPr>
        <p:blipFill rotWithShape="1">
          <a:blip r:embed="rId4">
            <a:alphaModFix/>
          </a:blip>
          <a:srcRect b="0" l="36054" r="38122" t="0"/>
          <a:stretch/>
        </p:blipFill>
        <p:spPr>
          <a:xfrm rot="711162">
            <a:off x="5534303" y="314885"/>
            <a:ext cx="1859280" cy="3600000"/>
          </a:xfrm>
          <a:prstGeom prst="rect">
            <a:avLst/>
          </a:prstGeom>
          <a:noFill/>
          <a:ln>
            <a:noFill/>
          </a:ln>
        </p:spPr>
      </p:pic>
      <p:pic>
        <p:nvPicPr>
          <p:cNvPr descr="Bonn Bread" id="4732" name="Google Shape;4732;p25"/>
          <p:cNvPicPr preferRelativeResize="0"/>
          <p:nvPr/>
        </p:nvPicPr>
        <p:blipFill rotWithShape="1">
          <a:blip r:embed="rId5">
            <a:alphaModFix/>
          </a:blip>
          <a:srcRect b="0" l="38050" r="36126" t="0"/>
          <a:stretch/>
        </p:blipFill>
        <p:spPr>
          <a:xfrm rot="-433183">
            <a:off x="829683" y="106719"/>
            <a:ext cx="1859280" cy="3600000"/>
          </a:xfrm>
          <a:prstGeom prst="rect">
            <a:avLst/>
          </a:prstGeom>
          <a:noFill/>
          <a:ln>
            <a:noFill/>
          </a:ln>
        </p:spPr>
      </p:pic>
      <p:pic>
        <p:nvPicPr>
          <p:cNvPr descr="Sprinng Gluten Free Plain Bread, 200 gm (Pack of 2)" id="4733" name="Google Shape;4733;p25"/>
          <p:cNvPicPr preferRelativeResize="0"/>
          <p:nvPr/>
        </p:nvPicPr>
        <p:blipFill rotWithShape="1">
          <a:blip r:embed="rId6">
            <a:alphaModFix/>
          </a:blip>
          <a:srcRect b="0" l="0" r="0" t="0"/>
          <a:stretch/>
        </p:blipFill>
        <p:spPr>
          <a:xfrm rot="-993826">
            <a:off x="7621126" y="3021334"/>
            <a:ext cx="2025491" cy="2889737"/>
          </a:xfrm>
          <a:prstGeom prst="rect">
            <a:avLst/>
          </a:prstGeom>
          <a:noFill/>
          <a:ln>
            <a:noFill/>
          </a:ln>
        </p:spPr>
      </p:pic>
      <p:pic>
        <p:nvPicPr>
          <p:cNvPr descr="Suchali's Artisan Bakehouse Multigrain Sandwich Bread, 500 g" id="4734" name="Google Shape;4734;p25"/>
          <p:cNvPicPr preferRelativeResize="0"/>
          <p:nvPr/>
        </p:nvPicPr>
        <p:blipFill rotWithShape="1">
          <a:blip r:embed="rId7">
            <a:alphaModFix/>
          </a:blip>
          <a:srcRect b="0" l="0" r="0" t="0"/>
          <a:stretch/>
        </p:blipFill>
        <p:spPr>
          <a:xfrm rot="588073">
            <a:off x="2777863" y="3429000"/>
            <a:ext cx="2482071" cy="2482071"/>
          </a:xfrm>
          <a:prstGeom prst="rect">
            <a:avLst/>
          </a:prstGeom>
          <a:noFill/>
          <a:ln>
            <a:noFill/>
          </a:ln>
        </p:spPr>
      </p:pic>
      <p:sp>
        <p:nvSpPr>
          <p:cNvPr id="4735" name="Google Shape;4735;p25"/>
          <p:cNvSpPr txBox="1"/>
          <p:nvPr/>
        </p:nvSpPr>
        <p:spPr>
          <a:xfrm>
            <a:off x="2572497" y="6281505"/>
            <a:ext cx="792556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Montserrat"/>
                <a:ea typeface="Montserrat"/>
                <a:cs typeface="Montserrat"/>
                <a:sym typeface="Montserrat"/>
              </a:rPr>
              <a:t>“One Person’s Bread is another’s Pastry.”</a:t>
            </a:r>
            <a:endParaRPr b="1" sz="2800">
              <a:solidFill>
                <a:schemeClr val="dk1"/>
              </a:solidFill>
              <a:latin typeface="Montserrat"/>
              <a:ea typeface="Montserrat"/>
              <a:cs typeface="Montserrat"/>
              <a:sym typeface="Montserrat"/>
            </a:endParaRPr>
          </a:p>
        </p:txBody>
      </p:sp>
      <p:sp>
        <p:nvSpPr>
          <p:cNvPr id="4736" name="Google Shape;4736;p25"/>
          <p:cNvSpPr/>
          <p:nvPr/>
        </p:nvSpPr>
        <p:spPr>
          <a:xfrm>
            <a:off x="0" y="6122037"/>
            <a:ext cx="12192000" cy="735963"/>
          </a:xfrm>
          <a:prstGeom prst="rect">
            <a:avLst/>
          </a:prstGeom>
          <a:solidFill>
            <a:srgbClr val="FFC00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chemeClr val="dk1"/>
                </a:solidFill>
                <a:latin typeface="Montserrat"/>
                <a:ea typeface="Montserrat"/>
                <a:cs typeface="Montserrat"/>
                <a:sym typeface="Montserrat"/>
              </a:rPr>
              <a:t>Dalam B2C yang besar sangat mungkin ada beberapa Sub-segment</a:t>
            </a:r>
            <a:endParaRPr b="1" sz="2400">
              <a:solidFill>
                <a:schemeClr val="dk1"/>
              </a:solidFill>
              <a:latin typeface="Montserrat"/>
              <a:ea typeface="Montserrat"/>
              <a:cs typeface="Montserrat"/>
              <a:sym typeface="Montserrat"/>
            </a:endParaRPr>
          </a:p>
        </p:txBody>
      </p:sp>
      <p:sp>
        <p:nvSpPr>
          <p:cNvPr id="4737" name="Google Shape;4737;p25"/>
          <p:cNvSpPr txBox="1"/>
          <p:nvPr/>
        </p:nvSpPr>
        <p:spPr>
          <a:xfrm>
            <a:off x="8633871" y="1117600"/>
            <a:ext cx="1038874"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EVERYDAY</a:t>
            </a:r>
            <a:endParaRPr sz="1600">
              <a:solidFill>
                <a:schemeClr val="dk1"/>
              </a:solidFill>
              <a:latin typeface="Arial"/>
              <a:ea typeface="Arial"/>
              <a:cs typeface="Arial"/>
              <a:sym typeface="Arial"/>
            </a:endParaRPr>
          </a:p>
        </p:txBody>
      </p:sp>
      <p:sp>
        <p:nvSpPr>
          <p:cNvPr id="4738" name="Google Shape;4738;p25"/>
          <p:cNvSpPr txBox="1"/>
          <p:nvPr/>
        </p:nvSpPr>
        <p:spPr>
          <a:xfrm>
            <a:off x="4557369" y="1713510"/>
            <a:ext cx="1094017"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HEALTHIER</a:t>
            </a:r>
            <a:endParaRPr sz="1600">
              <a:solidFill>
                <a:schemeClr val="dk1"/>
              </a:solidFill>
              <a:latin typeface="Arial"/>
              <a:ea typeface="Arial"/>
              <a:cs typeface="Arial"/>
              <a:sym typeface="Arial"/>
            </a:endParaRPr>
          </a:p>
        </p:txBody>
      </p:sp>
      <p:sp>
        <p:nvSpPr>
          <p:cNvPr id="4739" name="Google Shape;4739;p25"/>
          <p:cNvSpPr txBox="1"/>
          <p:nvPr/>
        </p:nvSpPr>
        <p:spPr>
          <a:xfrm>
            <a:off x="2572497" y="2479040"/>
            <a:ext cx="130446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KID FRIENDLY</a:t>
            </a:r>
            <a:endParaRPr sz="1600">
              <a:solidFill>
                <a:schemeClr val="dk1"/>
              </a:solidFill>
              <a:latin typeface="Arial"/>
              <a:ea typeface="Arial"/>
              <a:cs typeface="Arial"/>
              <a:sym typeface="Arial"/>
            </a:endParaRPr>
          </a:p>
        </p:txBody>
      </p:sp>
      <p:sp>
        <p:nvSpPr>
          <p:cNvPr id="4740" name="Google Shape;4740;p25"/>
          <p:cNvSpPr txBox="1"/>
          <p:nvPr/>
        </p:nvSpPr>
        <p:spPr>
          <a:xfrm>
            <a:off x="9584115" y="5558108"/>
            <a:ext cx="2027414"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MEDICALLY RELEVANT</a:t>
            </a:r>
            <a:endParaRPr sz="1600">
              <a:solidFill>
                <a:schemeClr val="dk1"/>
              </a:solidFill>
              <a:latin typeface="Arial"/>
              <a:ea typeface="Arial"/>
              <a:cs typeface="Arial"/>
              <a:sym typeface="Arial"/>
            </a:endParaRPr>
          </a:p>
        </p:txBody>
      </p:sp>
      <p:sp>
        <p:nvSpPr>
          <p:cNvPr id="4741" name="Google Shape;4741;p25"/>
          <p:cNvSpPr txBox="1"/>
          <p:nvPr/>
        </p:nvSpPr>
        <p:spPr>
          <a:xfrm>
            <a:off x="1853074" y="4275764"/>
            <a:ext cx="908967"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ARTISAN</a:t>
            </a:r>
            <a:endParaRPr sz="1600">
              <a:solidFill>
                <a:schemeClr val="dk1"/>
              </a:solidFill>
              <a:latin typeface="Arial"/>
              <a:ea typeface="Arial"/>
              <a:cs typeface="Arial"/>
              <a:sym typeface="Arial"/>
            </a:endParaRPr>
          </a:p>
        </p:txBody>
      </p:sp>
      <p:pic>
        <p:nvPicPr>
          <p:cNvPr descr="A black background with a black square&#10;&#10;Description automatically generated with medium confidence" id="4742" name="Google Shape;4742;p25"/>
          <p:cNvPicPr preferRelativeResize="0"/>
          <p:nvPr/>
        </p:nvPicPr>
        <p:blipFill rotWithShape="1">
          <a:blip r:embed="rId8">
            <a:alphaModFix/>
          </a:blip>
          <a:srcRect b="0" l="0" r="0" t="0"/>
          <a:stretch/>
        </p:blipFill>
        <p:spPr>
          <a:xfrm>
            <a:off x="4959799" y="712141"/>
            <a:ext cx="1080000" cy="1080000"/>
          </a:xfrm>
          <a:prstGeom prst="rect">
            <a:avLst/>
          </a:prstGeom>
          <a:noFill/>
          <a:ln>
            <a:noFill/>
          </a:ln>
        </p:spPr>
      </p:pic>
      <p:pic>
        <p:nvPicPr>
          <p:cNvPr descr="A black background with a black square&#10;&#10;Description automatically generated with medium confidence" id="4743" name="Google Shape;4743;p25"/>
          <p:cNvPicPr preferRelativeResize="0"/>
          <p:nvPr/>
        </p:nvPicPr>
        <p:blipFill rotWithShape="1">
          <a:blip r:embed="rId9">
            <a:alphaModFix/>
          </a:blip>
          <a:srcRect b="0" l="0" r="0" t="0"/>
          <a:stretch/>
        </p:blipFill>
        <p:spPr>
          <a:xfrm>
            <a:off x="8864115" y="1404197"/>
            <a:ext cx="1440000" cy="1440000"/>
          </a:xfrm>
          <a:prstGeom prst="rect">
            <a:avLst/>
          </a:prstGeom>
          <a:noFill/>
          <a:ln>
            <a:noFill/>
          </a:ln>
        </p:spPr>
      </p:pic>
      <p:pic>
        <p:nvPicPr>
          <p:cNvPr descr="A black background with a black square&#10;&#10;Description automatically generated with medium confidence" id="4744" name="Google Shape;4744;p25"/>
          <p:cNvPicPr preferRelativeResize="0"/>
          <p:nvPr/>
        </p:nvPicPr>
        <p:blipFill rotWithShape="1">
          <a:blip r:embed="rId8">
            <a:alphaModFix/>
          </a:blip>
          <a:srcRect b="0" l="0" r="0" t="0"/>
          <a:stretch/>
        </p:blipFill>
        <p:spPr>
          <a:xfrm flipH="1">
            <a:off x="2307558" y="1512064"/>
            <a:ext cx="1080000" cy="1080000"/>
          </a:xfrm>
          <a:prstGeom prst="rect">
            <a:avLst/>
          </a:prstGeom>
          <a:noFill/>
          <a:ln>
            <a:noFill/>
          </a:ln>
        </p:spPr>
      </p:pic>
      <p:pic>
        <p:nvPicPr>
          <p:cNvPr descr="A black background with a black square&#10;&#10;Description automatically generated with medium confidence" id="4745" name="Google Shape;4745;p25"/>
          <p:cNvPicPr preferRelativeResize="0"/>
          <p:nvPr/>
        </p:nvPicPr>
        <p:blipFill rotWithShape="1">
          <a:blip r:embed="rId9">
            <a:alphaModFix/>
          </a:blip>
          <a:srcRect b="0" l="0" r="0" t="0"/>
          <a:stretch/>
        </p:blipFill>
        <p:spPr>
          <a:xfrm>
            <a:off x="2170264" y="4570262"/>
            <a:ext cx="908967" cy="908967"/>
          </a:xfrm>
          <a:prstGeom prst="rect">
            <a:avLst/>
          </a:prstGeom>
          <a:noFill/>
          <a:ln>
            <a:noFill/>
          </a:ln>
        </p:spPr>
      </p:pic>
      <p:pic>
        <p:nvPicPr>
          <p:cNvPr descr="A black background with a black square&#10;&#10;Description automatically generated with medium confidence" id="4746" name="Google Shape;4746;p25"/>
          <p:cNvPicPr preferRelativeResize="0"/>
          <p:nvPr/>
        </p:nvPicPr>
        <p:blipFill rotWithShape="1">
          <a:blip r:embed="rId8">
            <a:alphaModFix/>
          </a:blip>
          <a:srcRect b="0" l="0" r="0" t="0"/>
          <a:stretch/>
        </p:blipFill>
        <p:spPr>
          <a:xfrm flipH="1">
            <a:off x="9399937" y="4570262"/>
            <a:ext cx="1080000" cy="1080000"/>
          </a:xfrm>
          <a:prstGeom prst="rect">
            <a:avLst/>
          </a:prstGeom>
          <a:noFill/>
          <a:ln>
            <a:noFill/>
          </a:ln>
        </p:spPr>
      </p:pic>
      <p:pic>
        <p:nvPicPr>
          <p:cNvPr descr="signature_1261144517" id="4747" name="Google Shape;4747;p25"/>
          <p:cNvPicPr preferRelativeResize="0"/>
          <p:nvPr/>
        </p:nvPicPr>
        <p:blipFill rotWithShape="1">
          <a:blip r:embed="rId10">
            <a:alphaModFix/>
          </a:blip>
          <a:srcRect b="0" l="0" r="0" t="0"/>
          <a:stretch/>
        </p:blipFill>
        <p:spPr>
          <a:xfrm>
            <a:off x="10762922" y="304753"/>
            <a:ext cx="1210535" cy="58729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3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751" name="Shape 4751"/>
        <p:cNvGrpSpPr/>
        <p:nvPr/>
      </p:nvGrpSpPr>
      <p:grpSpPr>
        <a:xfrm>
          <a:off x="0" y="0"/>
          <a:ext cx="0" cy="0"/>
          <a:chOff x="0" y="0"/>
          <a:chExt cx="0" cy="0"/>
        </a:xfrm>
      </p:grpSpPr>
      <p:pic>
        <p:nvPicPr>
          <p:cNvPr id="4752" name="Google Shape;4752;p26"/>
          <p:cNvPicPr preferRelativeResize="0"/>
          <p:nvPr>
            <p:ph idx="2" type="pic"/>
          </p:nvPr>
        </p:nvPicPr>
        <p:blipFill rotWithShape="1">
          <a:blip r:embed="rId3">
            <a:alphaModFix/>
          </a:blip>
          <a:srcRect b="0" l="31578" r="0" t="0"/>
          <a:stretch/>
        </p:blipFill>
        <p:spPr>
          <a:xfrm>
            <a:off x="4200525" y="0"/>
            <a:ext cx="7132320" cy="6949440"/>
          </a:xfrm>
          <a:prstGeom prst="rect">
            <a:avLst/>
          </a:prstGeom>
          <a:solidFill>
            <a:schemeClr val="lt1">
              <a:alpha val="20000"/>
            </a:schemeClr>
          </a:solidFill>
          <a:ln>
            <a:noFill/>
          </a:ln>
        </p:spPr>
      </p:pic>
      <p:sp>
        <p:nvSpPr>
          <p:cNvPr id="4753" name="Google Shape;4753;p26"/>
          <p:cNvSpPr txBox="1"/>
          <p:nvPr>
            <p:ph type="ctrTitle"/>
          </p:nvPr>
        </p:nvSpPr>
        <p:spPr>
          <a:xfrm>
            <a:off x="555279" y="2442551"/>
            <a:ext cx="4484082" cy="861695"/>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Clr>
                <a:schemeClr val="lt1"/>
              </a:buClr>
              <a:buSzPts val="2800"/>
              <a:buFont typeface="Barlow"/>
              <a:buNone/>
            </a:pPr>
            <a:r>
              <a:rPr lang="en-US" sz="2800">
                <a:latin typeface="Barlow"/>
                <a:ea typeface="Barlow"/>
                <a:cs typeface="Barlow"/>
                <a:sym typeface="Barlow"/>
              </a:rPr>
              <a:t>SIAPA CUSTOMER  PRODUK INI ?</a:t>
            </a:r>
            <a:endParaRPr sz="2800">
              <a:latin typeface="Barlow"/>
              <a:ea typeface="Barlow"/>
              <a:cs typeface="Barlow"/>
              <a:sym typeface="Barlow"/>
            </a:endParaRPr>
          </a:p>
        </p:txBody>
      </p:sp>
      <p:sp>
        <p:nvSpPr>
          <p:cNvPr id="4754" name="Google Shape;4754;p26"/>
          <p:cNvSpPr txBox="1"/>
          <p:nvPr>
            <p:ph idx="1" type="subTitle"/>
          </p:nvPr>
        </p:nvSpPr>
        <p:spPr>
          <a:xfrm>
            <a:off x="708025" y="3319145"/>
            <a:ext cx="3306445" cy="138620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400"/>
              <a:buNone/>
            </a:pPr>
            <a:r>
              <a:rPr b="1" lang="en-US" sz="1400">
                <a:latin typeface="Open Sans"/>
                <a:ea typeface="Open Sans"/>
                <a:cs typeface="Open Sans"/>
                <a:sym typeface="Open Sans"/>
              </a:rPr>
              <a:t>B2C (Business-to-Consumer): adalah perusahaan yang menjual produkny langsung kepada customer individual</a:t>
            </a:r>
            <a:r>
              <a:rPr lang="en-US" sz="1400">
                <a:latin typeface="Open Sans"/>
                <a:ea typeface="Open Sans"/>
                <a:cs typeface="Open Sans"/>
                <a:sym typeface="Open Sans"/>
              </a:rPr>
              <a:t> </a:t>
            </a:r>
            <a:endParaRPr sz="1400">
              <a:latin typeface="Open Sans"/>
              <a:ea typeface="Open Sans"/>
              <a:cs typeface="Open Sans"/>
              <a:sym typeface="Open Sans"/>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54">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758" name="Shape 4758"/>
        <p:cNvGrpSpPr/>
        <p:nvPr/>
      </p:nvGrpSpPr>
      <p:grpSpPr>
        <a:xfrm>
          <a:off x="0" y="0"/>
          <a:ext cx="0" cy="0"/>
          <a:chOff x="0" y="0"/>
          <a:chExt cx="0" cy="0"/>
        </a:xfrm>
      </p:grpSpPr>
      <p:pic>
        <p:nvPicPr>
          <p:cNvPr descr="Person tying shoes" id="4759" name="Google Shape;4759;p27"/>
          <p:cNvPicPr preferRelativeResize="0"/>
          <p:nvPr>
            <p:ph idx="3" type="pic"/>
          </p:nvPr>
        </p:nvPicPr>
        <p:blipFill rotWithShape="1">
          <a:blip r:embed="rId3">
            <a:alphaModFix/>
          </a:blip>
          <a:srcRect b="7674" l="0" r="0" t="7674"/>
          <a:stretch/>
        </p:blipFill>
        <p:spPr>
          <a:xfrm>
            <a:off x="0" y="0"/>
            <a:ext cx="5408613" cy="6866313"/>
          </a:xfrm>
          <a:prstGeom prst="rect">
            <a:avLst/>
          </a:prstGeom>
          <a:noFill/>
          <a:ln>
            <a:noFill/>
          </a:ln>
          <a:effectLst>
            <a:outerShdw blurRad="50800" rotWithShape="0" algn="tl" dir="2700000" dist="38100">
              <a:srgbClr val="000000">
                <a:alpha val="40000"/>
              </a:srgbClr>
            </a:outerShdw>
          </a:effectLst>
        </p:spPr>
      </p:pic>
      <p:sp>
        <p:nvSpPr>
          <p:cNvPr id="4760" name="Google Shape;4760;p27"/>
          <p:cNvSpPr txBox="1"/>
          <p:nvPr/>
        </p:nvSpPr>
        <p:spPr>
          <a:xfrm>
            <a:off x="5202555" y="1666240"/>
            <a:ext cx="6401435" cy="135572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BF2026"/>
              </a:buClr>
              <a:buSzPts val="2000"/>
              <a:buFont typeface="Barlow"/>
              <a:buNone/>
            </a:pPr>
            <a:r>
              <a:rPr b="1" lang="en-US" sz="2000">
                <a:solidFill>
                  <a:srgbClr val="BF2026"/>
                </a:solidFill>
                <a:latin typeface="Barlow"/>
                <a:ea typeface="Barlow"/>
                <a:cs typeface="Barlow"/>
                <a:sym typeface="Barlow"/>
              </a:rPr>
              <a:t>SUB-SEGMENTS MUNGKIN SAJA TERJADI DALAM PERUSAHAAN B2C YANG SEGMENNYA SUDAH BESAR  </a:t>
            </a:r>
            <a:endParaRPr b="1" sz="2000">
              <a:solidFill>
                <a:srgbClr val="BF2026"/>
              </a:solidFill>
              <a:latin typeface="Barlow"/>
              <a:ea typeface="Barlow"/>
              <a:cs typeface="Barlow"/>
              <a:sym typeface="Barlow"/>
            </a:endParaRPr>
          </a:p>
        </p:txBody>
      </p:sp>
      <p:grpSp>
        <p:nvGrpSpPr>
          <p:cNvPr id="4761" name="Google Shape;4761;p27"/>
          <p:cNvGrpSpPr/>
          <p:nvPr/>
        </p:nvGrpSpPr>
        <p:grpSpPr>
          <a:xfrm>
            <a:off x="5512211" y="3199731"/>
            <a:ext cx="2344697" cy="852267"/>
            <a:chOff x="5512211" y="3199731"/>
            <a:chExt cx="2344697" cy="852267"/>
          </a:xfrm>
        </p:grpSpPr>
        <p:sp>
          <p:nvSpPr>
            <p:cNvPr id="4762" name="Google Shape;4762;p27"/>
            <p:cNvSpPr/>
            <p:nvPr/>
          </p:nvSpPr>
          <p:spPr>
            <a:xfrm>
              <a:off x="5512211" y="3199731"/>
              <a:ext cx="852267" cy="852267"/>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Soccer with solid fill" id="4763" name="Google Shape;4763;p27"/>
            <p:cNvPicPr preferRelativeResize="0"/>
            <p:nvPr/>
          </p:nvPicPr>
          <p:blipFill rotWithShape="1">
            <a:blip r:embed="rId4">
              <a:alphaModFix/>
            </a:blip>
            <a:srcRect b="0" l="0" r="0" t="0"/>
            <a:stretch/>
          </p:blipFill>
          <p:spPr>
            <a:xfrm>
              <a:off x="5629111" y="3316631"/>
              <a:ext cx="618466" cy="618466"/>
            </a:xfrm>
            <a:prstGeom prst="ellipse">
              <a:avLst/>
            </a:prstGeom>
            <a:noFill/>
            <a:ln>
              <a:noFill/>
            </a:ln>
          </p:spPr>
        </p:pic>
        <p:sp>
          <p:nvSpPr>
            <p:cNvPr id="4764" name="Google Shape;4764;p27"/>
            <p:cNvSpPr txBox="1"/>
            <p:nvPr/>
          </p:nvSpPr>
          <p:spPr>
            <a:xfrm>
              <a:off x="6481378" y="3483422"/>
              <a:ext cx="1375530" cy="317119"/>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1800"/>
                <a:buFont typeface="Arial"/>
                <a:buNone/>
              </a:pPr>
              <a:r>
                <a:rPr lang="en-US" sz="1800">
                  <a:solidFill>
                    <a:schemeClr val="dk1"/>
                  </a:solidFill>
                  <a:latin typeface="Open Sans"/>
                  <a:ea typeface="Open Sans"/>
                  <a:cs typeface="Open Sans"/>
                  <a:sym typeface="Open Sans"/>
                </a:rPr>
                <a:t>Athletes</a:t>
              </a:r>
              <a:endParaRPr sz="1800">
                <a:solidFill>
                  <a:schemeClr val="dk1"/>
                </a:solidFill>
                <a:latin typeface="Open Sans"/>
                <a:ea typeface="Open Sans"/>
                <a:cs typeface="Open Sans"/>
                <a:sym typeface="Open Sans"/>
              </a:endParaRPr>
            </a:p>
          </p:txBody>
        </p:sp>
      </p:grpSp>
      <p:sp>
        <p:nvSpPr>
          <p:cNvPr id="4765" name="Google Shape;4765;p27"/>
          <p:cNvSpPr txBox="1"/>
          <p:nvPr/>
        </p:nvSpPr>
        <p:spPr>
          <a:xfrm>
            <a:off x="652123" y="2368953"/>
            <a:ext cx="4387417" cy="285646"/>
          </a:xfrm>
          <a:prstGeom prst="rect">
            <a:avLst/>
          </a:prstGeom>
          <a:noFill/>
          <a:ln>
            <a:noFill/>
          </a:ln>
        </p:spPr>
        <p:txBody>
          <a:bodyPr anchorCtr="0" anchor="ctr" bIns="45700" lIns="91425" spcFirstLastPara="1" rIns="91425" wrap="square" tIns="45700">
            <a:noAutofit/>
          </a:bodyPr>
          <a:lstStyle/>
          <a:p>
            <a:pPr indent="-101600" lvl="0" marL="228600" marR="0" rtl="0" algn="l">
              <a:lnSpc>
                <a:spcPct val="90000"/>
              </a:lnSpc>
              <a:spcBef>
                <a:spcPts val="0"/>
              </a:spcBef>
              <a:spcAft>
                <a:spcPts val="0"/>
              </a:spcAft>
              <a:buClr>
                <a:schemeClr val="dk1"/>
              </a:buClr>
              <a:buSzPts val="2000"/>
              <a:buFont typeface="Arial"/>
              <a:buNone/>
            </a:pPr>
            <a:r>
              <a:t/>
            </a:r>
            <a:endParaRPr sz="2000">
              <a:solidFill>
                <a:schemeClr val="dk1"/>
              </a:solidFill>
              <a:latin typeface="Open Sans"/>
              <a:ea typeface="Open Sans"/>
              <a:cs typeface="Open Sans"/>
              <a:sym typeface="Open Sans"/>
            </a:endParaRPr>
          </a:p>
        </p:txBody>
      </p:sp>
      <p:sp>
        <p:nvSpPr>
          <p:cNvPr id="4766" name="Google Shape;4766;p27"/>
          <p:cNvSpPr txBox="1"/>
          <p:nvPr/>
        </p:nvSpPr>
        <p:spPr>
          <a:xfrm>
            <a:off x="652123" y="3871251"/>
            <a:ext cx="3887353" cy="28564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000"/>
              <a:buFont typeface="Arial"/>
              <a:buNone/>
            </a:pPr>
            <a:r>
              <a:t/>
            </a:r>
            <a:endParaRPr b="1" sz="2000">
              <a:solidFill>
                <a:schemeClr val="dk1"/>
              </a:solidFill>
              <a:latin typeface="Barlow"/>
              <a:ea typeface="Barlow"/>
              <a:cs typeface="Barlow"/>
              <a:sym typeface="Barlow"/>
            </a:endParaRPr>
          </a:p>
        </p:txBody>
      </p:sp>
      <p:sp>
        <p:nvSpPr>
          <p:cNvPr id="4767" name="Google Shape;4767;p27"/>
          <p:cNvSpPr txBox="1"/>
          <p:nvPr/>
        </p:nvSpPr>
        <p:spPr>
          <a:xfrm>
            <a:off x="425244" y="5319705"/>
            <a:ext cx="3727574" cy="285646"/>
          </a:xfrm>
          <a:prstGeom prst="rect">
            <a:avLst/>
          </a:prstGeom>
          <a:noFill/>
          <a:ln>
            <a:noFill/>
          </a:ln>
        </p:spPr>
        <p:txBody>
          <a:bodyPr anchorCtr="0" anchor="ctr" bIns="45700" lIns="91425" spcFirstLastPara="1" rIns="91425" wrap="square" tIns="45700">
            <a:noAutofit/>
          </a:bodyPr>
          <a:lstStyle/>
          <a:p>
            <a:pPr indent="-101600" lvl="0" marL="228600" marR="0" rtl="0" algn="l">
              <a:lnSpc>
                <a:spcPct val="90000"/>
              </a:lnSpc>
              <a:spcBef>
                <a:spcPts val="0"/>
              </a:spcBef>
              <a:spcAft>
                <a:spcPts val="0"/>
              </a:spcAft>
              <a:buClr>
                <a:schemeClr val="dk1"/>
              </a:buClr>
              <a:buSzPts val="2000"/>
              <a:buFont typeface="Arial"/>
              <a:buNone/>
            </a:pPr>
            <a:r>
              <a:t/>
            </a:r>
            <a:endParaRPr sz="2000">
              <a:solidFill>
                <a:schemeClr val="dk1"/>
              </a:solidFill>
              <a:latin typeface="Open Sans"/>
              <a:ea typeface="Open Sans"/>
              <a:cs typeface="Open Sans"/>
              <a:sym typeface="Open Sans"/>
            </a:endParaRPr>
          </a:p>
        </p:txBody>
      </p:sp>
      <p:grpSp>
        <p:nvGrpSpPr>
          <p:cNvPr id="4768" name="Google Shape;4768;p27"/>
          <p:cNvGrpSpPr/>
          <p:nvPr/>
        </p:nvGrpSpPr>
        <p:grpSpPr>
          <a:xfrm>
            <a:off x="8407811" y="3199731"/>
            <a:ext cx="852267" cy="852267"/>
            <a:chOff x="8407811" y="3199731"/>
            <a:chExt cx="852267" cy="852267"/>
          </a:xfrm>
        </p:grpSpPr>
        <p:sp>
          <p:nvSpPr>
            <p:cNvPr id="4769" name="Google Shape;4769;p27"/>
            <p:cNvSpPr/>
            <p:nvPr/>
          </p:nvSpPr>
          <p:spPr>
            <a:xfrm>
              <a:off x="8407811" y="3199731"/>
              <a:ext cx="852267" cy="852267"/>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Hike with solid fill" id="4770" name="Google Shape;4770;p27"/>
            <p:cNvPicPr preferRelativeResize="0"/>
            <p:nvPr/>
          </p:nvPicPr>
          <p:blipFill rotWithShape="1">
            <a:blip r:embed="rId5">
              <a:alphaModFix/>
            </a:blip>
            <a:srcRect b="0" l="0" r="0" t="0"/>
            <a:stretch/>
          </p:blipFill>
          <p:spPr>
            <a:xfrm>
              <a:off x="8524711" y="3316631"/>
              <a:ext cx="618466" cy="618466"/>
            </a:xfrm>
            <a:prstGeom prst="ellipse">
              <a:avLst/>
            </a:prstGeom>
            <a:noFill/>
            <a:ln>
              <a:noFill/>
            </a:ln>
          </p:spPr>
        </p:pic>
      </p:grpSp>
      <p:grpSp>
        <p:nvGrpSpPr>
          <p:cNvPr id="4771" name="Google Shape;4771;p27"/>
          <p:cNvGrpSpPr/>
          <p:nvPr/>
        </p:nvGrpSpPr>
        <p:grpSpPr>
          <a:xfrm>
            <a:off x="5520187" y="4753084"/>
            <a:ext cx="2420803" cy="852267"/>
            <a:chOff x="5520187" y="4753084"/>
            <a:chExt cx="2420803" cy="852267"/>
          </a:xfrm>
        </p:grpSpPr>
        <p:sp>
          <p:nvSpPr>
            <p:cNvPr id="4772" name="Google Shape;4772;p27"/>
            <p:cNvSpPr/>
            <p:nvPr/>
          </p:nvSpPr>
          <p:spPr>
            <a:xfrm>
              <a:off x="5520187" y="4753084"/>
              <a:ext cx="852267" cy="852267"/>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Shoe with solid fill" id="4773" name="Google Shape;4773;p27"/>
            <p:cNvPicPr preferRelativeResize="0"/>
            <p:nvPr/>
          </p:nvPicPr>
          <p:blipFill rotWithShape="1">
            <a:blip r:embed="rId6">
              <a:alphaModFix/>
            </a:blip>
            <a:srcRect b="0" l="0" r="0" t="0"/>
            <a:stretch/>
          </p:blipFill>
          <p:spPr>
            <a:xfrm>
              <a:off x="5664404" y="4844354"/>
              <a:ext cx="618466" cy="618466"/>
            </a:xfrm>
            <a:prstGeom prst="ellipse">
              <a:avLst/>
            </a:prstGeom>
            <a:noFill/>
            <a:ln>
              <a:noFill/>
            </a:ln>
          </p:spPr>
        </p:pic>
        <p:sp>
          <p:nvSpPr>
            <p:cNvPr id="4774" name="Google Shape;4774;p27"/>
            <p:cNvSpPr txBox="1"/>
            <p:nvPr/>
          </p:nvSpPr>
          <p:spPr>
            <a:xfrm>
              <a:off x="6481378" y="4891669"/>
              <a:ext cx="1459612" cy="61846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1800"/>
                <a:buFont typeface="Arial"/>
                <a:buNone/>
              </a:pPr>
              <a:r>
                <a:rPr lang="en-US" sz="1800">
                  <a:solidFill>
                    <a:schemeClr val="dk1"/>
                  </a:solidFill>
                  <a:latin typeface="Open Sans"/>
                  <a:ea typeface="Open Sans"/>
                  <a:cs typeface="Open Sans"/>
                  <a:sym typeface="Open Sans"/>
                </a:rPr>
                <a:t>Fashion Conscious</a:t>
              </a:r>
              <a:endParaRPr sz="1800">
                <a:solidFill>
                  <a:schemeClr val="dk1"/>
                </a:solidFill>
                <a:latin typeface="Open Sans"/>
                <a:ea typeface="Open Sans"/>
                <a:cs typeface="Open Sans"/>
                <a:sym typeface="Open Sans"/>
              </a:endParaRPr>
            </a:p>
          </p:txBody>
        </p:sp>
      </p:grpSp>
      <p:grpSp>
        <p:nvGrpSpPr>
          <p:cNvPr id="4775" name="Google Shape;4775;p27"/>
          <p:cNvGrpSpPr/>
          <p:nvPr/>
        </p:nvGrpSpPr>
        <p:grpSpPr>
          <a:xfrm>
            <a:off x="8415787" y="4753084"/>
            <a:ext cx="3035658" cy="852267"/>
            <a:chOff x="8415787" y="4753084"/>
            <a:chExt cx="3035658" cy="852267"/>
          </a:xfrm>
        </p:grpSpPr>
        <p:sp>
          <p:nvSpPr>
            <p:cNvPr id="4776" name="Google Shape;4776;p27"/>
            <p:cNvSpPr/>
            <p:nvPr/>
          </p:nvSpPr>
          <p:spPr>
            <a:xfrm>
              <a:off x="8415787" y="4753084"/>
              <a:ext cx="852267" cy="852267"/>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Footprints with solid fill" id="4777" name="Google Shape;4777;p27"/>
            <p:cNvPicPr preferRelativeResize="0"/>
            <p:nvPr/>
          </p:nvPicPr>
          <p:blipFill rotWithShape="1">
            <a:blip r:embed="rId7">
              <a:alphaModFix/>
            </a:blip>
            <a:srcRect b="0" l="0" r="0" t="0"/>
            <a:stretch/>
          </p:blipFill>
          <p:spPr>
            <a:xfrm>
              <a:off x="8506162" y="4833844"/>
              <a:ext cx="679055" cy="679055"/>
            </a:xfrm>
            <a:prstGeom prst="ellipse">
              <a:avLst/>
            </a:prstGeom>
            <a:noFill/>
            <a:ln>
              <a:noFill/>
            </a:ln>
          </p:spPr>
        </p:pic>
        <p:sp>
          <p:nvSpPr>
            <p:cNvPr id="4778" name="Google Shape;4778;p27"/>
            <p:cNvSpPr txBox="1"/>
            <p:nvPr/>
          </p:nvSpPr>
          <p:spPr>
            <a:xfrm>
              <a:off x="9376978" y="5025722"/>
              <a:ext cx="2074467" cy="35036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1800"/>
                <a:buFont typeface="Arial"/>
                <a:buNone/>
              </a:pPr>
              <a:r>
                <a:rPr lang="en-US" sz="1800">
                  <a:solidFill>
                    <a:schemeClr val="dk1"/>
                  </a:solidFill>
                  <a:latin typeface="Open Sans"/>
                  <a:ea typeface="Open Sans"/>
                  <a:cs typeface="Open Sans"/>
                  <a:sym typeface="Open Sans"/>
                </a:rPr>
                <a:t>Orthopaedic Support Seekers</a:t>
              </a:r>
              <a:endParaRPr sz="1800">
                <a:solidFill>
                  <a:schemeClr val="dk1"/>
                </a:solidFill>
                <a:latin typeface="Open Sans"/>
                <a:ea typeface="Open Sans"/>
                <a:cs typeface="Open Sans"/>
                <a:sym typeface="Open Sans"/>
              </a:endParaRPr>
            </a:p>
          </p:txBody>
        </p:sp>
      </p:grpSp>
      <p:sp>
        <p:nvSpPr>
          <p:cNvPr id="4779" name="Google Shape;4779;p27"/>
          <p:cNvSpPr txBox="1"/>
          <p:nvPr/>
        </p:nvSpPr>
        <p:spPr>
          <a:xfrm>
            <a:off x="9376978" y="3483422"/>
            <a:ext cx="1375530" cy="317119"/>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1800"/>
              <a:buFont typeface="Arial"/>
              <a:buNone/>
            </a:pPr>
            <a:r>
              <a:rPr lang="en-US" sz="1800">
                <a:solidFill>
                  <a:schemeClr val="dk1"/>
                </a:solidFill>
                <a:latin typeface="Open Sans"/>
                <a:ea typeface="Open Sans"/>
                <a:cs typeface="Open Sans"/>
                <a:sym typeface="Open Sans"/>
              </a:rPr>
              <a:t>Hikers</a:t>
            </a:r>
            <a:endParaRPr sz="1800">
              <a:solidFill>
                <a:schemeClr val="dk1"/>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3" name="Shape 4783"/>
        <p:cNvGrpSpPr/>
        <p:nvPr/>
      </p:nvGrpSpPr>
      <p:grpSpPr>
        <a:xfrm>
          <a:off x="0" y="0"/>
          <a:ext cx="0" cy="0"/>
          <a:chOff x="0" y="0"/>
          <a:chExt cx="0" cy="0"/>
        </a:xfrm>
      </p:grpSpPr>
      <p:sp>
        <p:nvSpPr>
          <p:cNvPr id="4784" name="Google Shape;4784;p28"/>
          <p:cNvSpPr txBox="1"/>
          <p:nvPr>
            <p:ph type="ctrTitle"/>
          </p:nvPr>
        </p:nvSpPr>
        <p:spPr>
          <a:xfrm>
            <a:off x="360000" y="338447"/>
            <a:ext cx="11484000" cy="43053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rgbClr val="BF2026"/>
              </a:buClr>
              <a:buSzPts val="2800"/>
              <a:buFont typeface="Barlow"/>
              <a:buNone/>
            </a:pPr>
            <a:r>
              <a:rPr lang="en-US" sz="2800">
                <a:solidFill>
                  <a:srgbClr val="BF2026"/>
                </a:solidFill>
                <a:latin typeface="Barlow"/>
                <a:ea typeface="Barlow"/>
                <a:cs typeface="Barlow"/>
                <a:sym typeface="Barlow"/>
              </a:rPr>
              <a:t>S</a:t>
            </a:r>
            <a:r>
              <a:rPr lang="en-US" sz="2400">
                <a:solidFill>
                  <a:srgbClr val="BF2026"/>
                </a:solidFill>
                <a:latin typeface="Barlow"/>
                <a:ea typeface="Barlow"/>
                <a:cs typeface="Barlow"/>
                <a:sym typeface="Barlow"/>
              </a:rPr>
              <a:t>iapa Customers yang menggunakan layanan ini?</a:t>
            </a:r>
            <a:endParaRPr sz="2400">
              <a:solidFill>
                <a:srgbClr val="BF2026"/>
              </a:solidFill>
              <a:latin typeface="Barlow"/>
              <a:ea typeface="Barlow"/>
              <a:cs typeface="Barlow"/>
              <a:sym typeface="Barlow"/>
            </a:endParaRPr>
          </a:p>
        </p:txBody>
      </p:sp>
      <p:pic>
        <p:nvPicPr>
          <p:cNvPr id="4785" name="Google Shape;4785;p28"/>
          <p:cNvPicPr preferRelativeResize="0"/>
          <p:nvPr/>
        </p:nvPicPr>
        <p:blipFill rotWithShape="1">
          <a:blip r:embed="rId3">
            <a:alphaModFix/>
          </a:blip>
          <a:srcRect b="0" l="0" r="0" t="0"/>
          <a:stretch/>
        </p:blipFill>
        <p:spPr>
          <a:xfrm>
            <a:off x="484461" y="2033931"/>
            <a:ext cx="7316090" cy="3201285"/>
          </a:xfrm>
          <a:prstGeom prst="rect">
            <a:avLst/>
          </a:prstGeom>
          <a:noFill/>
          <a:ln cap="sq" cmpd="sng" w="127000">
            <a:solidFill>
              <a:schemeClr val="lt1"/>
            </a:solidFill>
            <a:prstDash val="solid"/>
            <a:miter lim="800000"/>
            <a:headEnd len="sm" w="sm" type="none"/>
            <a:tailEnd len="sm" w="sm" type="none"/>
          </a:ln>
          <a:effectLst>
            <a:outerShdw blurRad="57150" rotWithShape="0" algn="tl" dir="2700000" dist="50800">
              <a:srgbClr val="000000">
                <a:alpha val="40000"/>
              </a:srgbClr>
            </a:outerShdw>
          </a:effectLst>
        </p:spPr>
      </p:pic>
      <p:sp>
        <p:nvSpPr>
          <p:cNvPr id="4786" name="Google Shape;4786;p28"/>
          <p:cNvSpPr txBox="1"/>
          <p:nvPr/>
        </p:nvSpPr>
        <p:spPr>
          <a:xfrm>
            <a:off x="8077200" y="1644015"/>
            <a:ext cx="3973195" cy="1600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2"/>
              </a:buClr>
              <a:buSzPts val="2400"/>
              <a:buFont typeface="Barlow"/>
              <a:buNone/>
            </a:pPr>
            <a:r>
              <a:rPr b="1" lang="en-US" sz="2400">
                <a:solidFill>
                  <a:schemeClr val="dk2"/>
                </a:solidFill>
                <a:latin typeface="Barlow"/>
                <a:ea typeface="Barlow"/>
                <a:cs typeface="Barlow"/>
                <a:sym typeface="Barlow"/>
              </a:rPr>
              <a:t>PRACTO untuk Clinics</a:t>
            </a:r>
            <a:endParaRPr b="1" sz="2400">
              <a:solidFill>
                <a:schemeClr val="dk2"/>
              </a:solidFill>
              <a:latin typeface="Barlow"/>
              <a:ea typeface="Barlow"/>
              <a:cs typeface="Barlow"/>
              <a:sym typeface="Barlow"/>
            </a:endParaRPr>
          </a:p>
          <a:p>
            <a:pPr indent="0" lvl="0" marL="0" marR="0" rtl="0" algn="l">
              <a:lnSpc>
                <a:spcPct val="100000"/>
              </a:lnSpc>
              <a:spcBef>
                <a:spcPts val="0"/>
              </a:spcBef>
              <a:spcAft>
                <a:spcPts val="0"/>
              </a:spcAft>
              <a:buClr>
                <a:schemeClr val="dk2"/>
              </a:buClr>
              <a:buSzPts val="2000"/>
              <a:buFont typeface="Barlow"/>
              <a:buNone/>
            </a:pPr>
            <a:r>
              <a:rPr b="0" lang="en-US" sz="2000">
                <a:solidFill>
                  <a:schemeClr val="dk2"/>
                </a:solidFill>
                <a:latin typeface="Barlow"/>
                <a:ea typeface="Barlow"/>
                <a:cs typeface="Barlow"/>
                <a:sym typeface="Barlow"/>
              </a:rPr>
              <a:t>Platform digital healthcare yang menghubungan pasien dengan penyedia jasa healthcare</a:t>
            </a:r>
            <a:endParaRPr b="0" sz="2400">
              <a:solidFill>
                <a:schemeClr val="dk2"/>
              </a:solidFill>
              <a:latin typeface="Barlow"/>
              <a:ea typeface="Barlow"/>
              <a:cs typeface="Barlow"/>
              <a:sym typeface="Barlow"/>
            </a:endParaRPr>
          </a:p>
        </p:txBody>
      </p:sp>
      <p:sp>
        <p:nvSpPr>
          <p:cNvPr id="4787" name="Google Shape;4787;p28"/>
          <p:cNvSpPr txBox="1"/>
          <p:nvPr/>
        </p:nvSpPr>
        <p:spPr>
          <a:xfrm>
            <a:off x="8274318" y="4269534"/>
            <a:ext cx="2889271" cy="95313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dk1"/>
                </a:solidFill>
                <a:latin typeface="Arial"/>
                <a:ea typeface="Arial"/>
                <a:cs typeface="Arial"/>
                <a:sym typeface="Arial"/>
              </a:rPr>
              <a:t>B2B (Business-to-Business)</a:t>
            </a:r>
            <a:r>
              <a:rPr lang="en-US" sz="1400">
                <a:solidFill>
                  <a:schemeClr val="dk1"/>
                </a:solidFill>
                <a:latin typeface="Arial"/>
                <a:ea typeface="Arial"/>
                <a:cs typeface="Arial"/>
                <a:sym typeface="Arial"/>
              </a:rPr>
              <a:t>: Perusahaan yang menjual  product dan layanannya langsung pada bisnis lain.</a:t>
            </a:r>
            <a:endParaRPr sz="14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2" name="Shape 4112"/>
        <p:cNvGrpSpPr/>
        <p:nvPr/>
      </p:nvGrpSpPr>
      <p:grpSpPr>
        <a:xfrm>
          <a:off x="0" y="0"/>
          <a:ext cx="0" cy="0"/>
          <a:chOff x="0" y="0"/>
          <a:chExt cx="0" cy="0"/>
        </a:xfrm>
      </p:grpSpPr>
      <p:sp>
        <p:nvSpPr>
          <p:cNvPr id="4113" name="Google Shape;4113;p3"/>
          <p:cNvSpPr txBox="1"/>
          <p:nvPr>
            <p:ph idx="1" type="subTitle"/>
          </p:nvPr>
        </p:nvSpPr>
        <p:spPr>
          <a:xfrm>
            <a:off x="111624" y="907181"/>
            <a:ext cx="11714601" cy="398780"/>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Clr>
                <a:schemeClr val="dk1"/>
              </a:buClr>
              <a:buSzPts val="2000"/>
              <a:buNone/>
            </a:pPr>
            <a:r>
              <a:rPr lang="en-US" sz="2000">
                <a:solidFill>
                  <a:schemeClr val="dk1"/>
                </a:solidFill>
                <a:latin typeface="Barlow Medium"/>
                <a:ea typeface="Barlow Medium"/>
                <a:cs typeface="Barlow Medium"/>
                <a:sym typeface="Barlow Medium"/>
              </a:rPr>
              <a:t>Q.1. Mana diantara Skenario berikut yang paling membutuhkan Root - Cause Analysis?</a:t>
            </a:r>
            <a:endParaRPr sz="2000">
              <a:solidFill>
                <a:schemeClr val="dk1"/>
              </a:solidFill>
              <a:latin typeface="Barlow Medium"/>
              <a:ea typeface="Barlow Medium"/>
              <a:cs typeface="Barlow Medium"/>
              <a:sym typeface="Barlow Medium"/>
            </a:endParaRPr>
          </a:p>
        </p:txBody>
      </p:sp>
      <p:sp>
        <p:nvSpPr>
          <p:cNvPr id="4114" name="Google Shape;4114;p3"/>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115" name="Google Shape;4115;p3"/>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116" name="Google Shape;4116;p3"/>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117" name="Google Shape;4117;p3"/>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118" name="Google Shape;4118;p3"/>
          <p:cNvSpPr txBox="1"/>
          <p:nvPr>
            <p:ph type="ctrTitle"/>
          </p:nvPr>
        </p:nvSpPr>
        <p:spPr>
          <a:xfrm>
            <a:off x="111624" y="212041"/>
            <a:ext cx="11484000" cy="492443"/>
          </a:xfrm>
          <a:prstGeom prst="rect">
            <a:avLst/>
          </a:prstGeom>
          <a:noFill/>
          <a:ln>
            <a:noFill/>
          </a:ln>
        </p:spPr>
        <p:txBody>
          <a:bodyPr anchorCtr="0" anchor="t" bIns="0" lIns="0" spcFirstLastPara="1" rIns="0" wrap="square" tIns="0">
            <a:spAutoFit/>
          </a:bodyPr>
          <a:lstStyle/>
          <a:p>
            <a:pPr indent="0" lvl="0" marL="0" rtl="0" algn="r">
              <a:lnSpc>
                <a:spcPct val="100000"/>
              </a:lnSpc>
              <a:spcBef>
                <a:spcPts val="0"/>
              </a:spcBef>
              <a:spcAft>
                <a:spcPts val="0"/>
              </a:spcAft>
              <a:buClr>
                <a:schemeClr val="dk2"/>
              </a:buClr>
              <a:buSzPts val="3200"/>
              <a:buFont typeface="Barlow Medium"/>
              <a:buNone/>
            </a:pPr>
            <a:r>
              <a:rPr lang="en-US"/>
              <a:t>Recap Quiz</a:t>
            </a:r>
            <a:endParaRPr/>
          </a:p>
        </p:txBody>
      </p:sp>
      <p:sp>
        <p:nvSpPr>
          <p:cNvPr id="4119" name="Google Shape;4119;p3"/>
          <p:cNvSpPr/>
          <p:nvPr/>
        </p:nvSpPr>
        <p:spPr>
          <a:xfrm>
            <a:off x="9328442"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graphicFrame>
        <p:nvGraphicFramePr>
          <p:cNvPr id="4120" name="Google Shape;4120;p3"/>
          <p:cNvGraphicFramePr/>
          <p:nvPr/>
        </p:nvGraphicFramePr>
        <p:xfrm>
          <a:off x="1204595" y="3407410"/>
          <a:ext cx="3000000" cy="3000000"/>
        </p:xfrm>
        <a:graphic>
          <a:graphicData uri="http://schemas.openxmlformats.org/drawingml/2006/table">
            <a:tbl>
              <a:tblPr>
                <a:noFill/>
                <a:tableStyleId>{4989D72C-4A15-464D-9591-34AEA0C12136}</a:tableStyleId>
              </a:tblPr>
              <a:tblGrid>
                <a:gridCol w="2017400"/>
              </a:tblGrid>
              <a:tr h="2023100">
                <a:tc>
                  <a:txBody>
                    <a:bodyPr/>
                    <a:lstStyle/>
                    <a:p>
                      <a:pPr indent="0" lvl="0" marL="0" marR="0" rtl="0" algn="l">
                        <a:spcBef>
                          <a:spcPts val="0"/>
                        </a:spcBef>
                        <a:spcAft>
                          <a:spcPts val="0"/>
                        </a:spcAft>
                        <a:buNone/>
                      </a:pPr>
                      <a:r>
                        <a:rPr lang="en-US" sz="1800" u="none" cap="none" strike="noStrike">
                          <a:latin typeface="Barlow"/>
                          <a:ea typeface="Barlow"/>
                          <a:cs typeface="Barlow"/>
                          <a:sym typeface="Barlow"/>
                        </a:rPr>
                        <a:t>Merasakan software crash beberapa kali dalam critical system</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121" name="Google Shape;4121;p3"/>
          <p:cNvSpPr/>
          <p:nvPr/>
        </p:nvSpPr>
        <p:spPr>
          <a:xfrm>
            <a:off x="1009473" y="4203571"/>
            <a:ext cx="2025358" cy="126976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4122" name="Google Shape;4122;p3"/>
          <p:cNvGraphicFramePr/>
          <p:nvPr/>
        </p:nvGraphicFramePr>
        <p:xfrm>
          <a:off x="3686817" y="3430338"/>
          <a:ext cx="3000000" cy="3000000"/>
        </p:xfrm>
        <a:graphic>
          <a:graphicData uri="http://schemas.openxmlformats.org/drawingml/2006/table">
            <a:tbl>
              <a:tblPr>
                <a:noFill/>
                <a:tableStyleId>{4989D72C-4A15-464D-9591-34AEA0C12136}</a:tableStyleId>
              </a:tblPr>
              <a:tblGrid>
                <a:gridCol w="1903425"/>
              </a:tblGrid>
              <a:tr h="1449125">
                <a:tc>
                  <a:txBody>
                    <a:bodyPr/>
                    <a:lstStyle/>
                    <a:p>
                      <a:pPr indent="0" lvl="0" marL="0" marR="0" rtl="0" algn="l">
                        <a:spcBef>
                          <a:spcPts val="0"/>
                        </a:spcBef>
                        <a:spcAft>
                          <a:spcPts val="0"/>
                        </a:spcAft>
                        <a:buNone/>
                      </a:pPr>
                      <a:r>
                        <a:rPr lang="en-US" sz="1800" u="none" cap="none" strike="noStrike">
                          <a:solidFill>
                            <a:schemeClr val="dk1"/>
                          </a:solidFill>
                          <a:latin typeface="Barlow"/>
                          <a:ea typeface="Barlow"/>
                          <a:cs typeface="Barlow"/>
                          <a:sym typeface="Barlow"/>
                        </a:rPr>
                        <a:t>Peluncuran produk baru</a:t>
                      </a:r>
                      <a:endParaRPr sz="1800" u="none" cap="none" strike="noStrike">
                        <a:solidFill>
                          <a:schemeClr val="dk1"/>
                        </a:solidFill>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123" name="Google Shape;4123;p3"/>
          <p:cNvSpPr/>
          <p:nvPr/>
        </p:nvSpPr>
        <p:spPr>
          <a:xfrm>
            <a:off x="769620" y="4109720"/>
            <a:ext cx="2649855" cy="136271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4124" name="Google Shape;4124;p3"/>
          <p:cNvGraphicFramePr/>
          <p:nvPr/>
        </p:nvGraphicFramePr>
        <p:xfrm>
          <a:off x="9029531" y="3450565"/>
          <a:ext cx="3000000" cy="3000000"/>
        </p:xfrm>
        <a:graphic>
          <a:graphicData uri="http://schemas.openxmlformats.org/drawingml/2006/table">
            <a:tbl>
              <a:tblPr>
                <a:noFill/>
                <a:tableStyleId>{4989D72C-4A15-464D-9591-34AEA0C12136}</a:tableStyleId>
              </a:tblPr>
              <a:tblGrid>
                <a:gridCol w="1829300"/>
              </a:tblGrid>
              <a:tr h="1941000">
                <a:tc>
                  <a:txBody>
                    <a:bodyPr/>
                    <a:lstStyle/>
                    <a:p>
                      <a:pPr indent="0" lvl="0" marL="0" marR="0" rtl="0" algn="l">
                        <a:spcBef>
                          <a:spcPts val="0"/>
                        </a:spcBef>
                        <a:spcAft>
                          <a:spcPts val="0"/>
                        </a:spcAft>
                        <a:buNone/>
                      </a:pPr>
                      <a:r>
                        <a:rPr lang="en-US" sz="1800" u="none" cap="none" strike="noStrike">
                          <a:latin typeface="Barlow"/>
                          <a:ea typeface="Barlow"/>
                          <a:cs typeface="Barlow"/>
                          <a:sym typeface="Barlow"/>
                        </a:rPr>
                        <a:t>Melakukan review performance secara rutin </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125" name="Google Shape;4125;p3"/>
          <p:cNvSpPr/>
          <p:nvPr/>
        </p:nvSpPr>
        <p:spPr>
          <a:xfrm>
            <a:off x="9632588" y="3569372"/>
            <a:ext cx="2149665" cy="164918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126" name="Google Shape;4126;p3"/>
          <p:cNvSpPr txBox="1"/>
          <p:nvPr/>
        </p:nvSpPr>
        <p:spPr>
          <a:xfrm>
            <a:off x="6317615" y="3831590"/>
            <a:ext cx="2162175"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Barlow"/>
                <a:ea typeface="Barlow"/>
                <a:cs typeface="Barlow"/>
                <a:sym typeface="Barlow"/>
              </a:rPr>
              <a:t>Memperkerjakan karyawan baru</a:t>
            </a:r>
            <a:endParaRPr sz="1800">
              <a:solidFill>
                <a:schemeClr val="dk1"/>
              </a:solidFill>
              <a:latin typeface="Barlow"/>
              <a:ea typeface="Barlow"/>
              <a:cs typeface="Barlow"/>
              <a:sym typeface="Barlow"/>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1" name="Shape 4791"/>
        <p:cNvGrpSpPr/>
        <p:nvPr/>
      </p:nvGrpSpPr>
      <p:grpSpPr>
        <a:xfrm>
          <a:off x="0" y="0"/>
          <a:ext cx="0" cy="0"/>
          <a:chOff x="0" y="0"/>
          <a:chExt cx="0" cy="0"/>
        </a:xfrm>
      </p:grpSpPr>
      <p:sp>
        <p:nvSpPr>
          <p:cNvPr id="4792" name="Google Shape;4792;p29"/>
          <p:cNvSpPr txBox="1"/>
          <p:nvPr>
            <p:ph type="ctrTitle"/>
          </p:nvPr>
        </p:nvSpPr>
        <p:spPr>
          <a:xfrm>
            <a:off x="360000" y="338447"/>
            <a:ext cx="11484000" cy="43053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rgbClr val="BF2026"/>
              </a:buClr>
              <a:buSzPts val="2800"/>
              <a:buFont typeface="Barlow"/>
              <a:buNone/>
            </a:pPr>
            <a:r>
              <a:rPr lang="en-US" sz="2800">
                <a:solidFill>
                  <a:srgbClr val="BF2026"/>
                </a:solidFill>
                <a:latin typeface="Barlow"/>
                <a:ea typeface="Barlow"/>
                <a:cs typeface="Barlow"/>
                <a:sym typeface="Barlow"/>
              </a:rPr>
              <a:t>Siapa customer di sini?</a:t>
            </a:r>
            <a:endParaRPr sz="2800">
              <a:solidFill>
                <a:srgbClr val="BF2026"/>
              </a:solidFill>
              <a:latin typeface="Barlow"/>
              <a:ea typeface="Barlow"/>
              <a:cs typeface="Barlow"/>
              <a:sym typeface="Barlow"/>
            </a:endParaRPr>
          </a:p>
        </p:txBody>
      </p:sp>
      <p:sp>
        <p:nvSpPr>
          <p:cNvPr id="4793" name="Google Shape;4793;p29"/>
          <p:cNvSpPr txBox="1"/>
          <p:nvPr/>
        </p:nvSpPr>
        <p:spPr>
          <a:xfrm>
            <a:off x="8342145" y="2330335"/>
            <a:ext cx="3365394" cy="9848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2"/>
              </a:buClr>
              <a:buSzPts val="2400"/>
              <a:buFont typeface="Barlow"/>
              <a:buNone/>
            </a:pPr>
            <a:r>
              <a:rPr b="1" lang="en-US" sz="2400">
                <a:solidFill>
                  <a:schemeClr val="dk2"/>
                </a:solidFill>
                <a:latin typeface="Barlow"/>
                <a:ea typeface="Barlow"/>
                <a:cs typeface="Barlow"/>
                <a:sym typeface="Barlow"/>
              </a:rPr>
              <a:t>MAHINDRA</a:t>
            </a:r>
            <a:endParaRPr b="1" sz="2400">
              <a:solidFill>
                <a:schemeClr val="dk2"/>
              </a:solidFill>
              <a:latin typeface="Barlow"/>
              <a:ea typeface="Barlow"/>
              <a:cs typeface="Barlow"/>
              <a:sym typeface="Barlow"/>
            </a:endParaRPr>
          </a:p>
          <a:p>
            <a:pPr indent="0" lvl="0" marL="0" marR="0" rtl="0" algn="l">
              <a:lnSpc>
                <a:spcPct val="100000"/>
              </a:lnSpc>
              <a:spcBef>
                <a:spcPts val="0"/>
              </a:spcBef>
              <a:spcAft>
                <a:spcPts val="0"/>
              </a:spcAft>
              <a:buClr>
                <a:schemeClr val="dk1"/>
              </a:buClr>
              <a:buSzPts val="2000"/>
              <a:buFont typeface="Barlow Medium"/>
              <a:buNone/>
            </a:pPr>
            <a:r>
              <a:rPr b="0" lang="en-US" sz="2000">
                <a:solidFill>
                  <a:schemeClr val="dk1"/>
                </a:solidFill>
                <a:latin typeface="Barlow Medium"/>
                <a:ea typeface="Barlow Medium"/>
                <a:cs typeface="Barlow Medium"/>
                <a:sym typeface="Barlow Medium"/>
              </a:rPr>
              <a:t>Mine Protected Vehicle -1 (MPV-1)</a:t>
            </a:r>
            <a:endParaRPr b="0" sz="3200">
              <a:solidFill>
                <a:schemeClr val="dk1"/>
              </a:solidFill>
              <a:latin typeface="Barlow Medium"/>
              <a:ea typeface="Barlow Medium"/>
              <a:cs typeface="Barlow Medium"/>
              <a:sym typeface="Barlow Medium"/>
            </a:endParaRPr>
          </a:p>
        </p:txBody>
      </p:sp>
      <p:sp>
        <p:nvSpPr>
          <p:cNvPr id="4794" name="Google Shape;4794;p29"/>
          <p:cNvSpPr txBox="1"/>
          <p:nvPr/>
        </p:nvSpPr>
        <p:spPr>
          <a:xfrm>
            <a:off x="8061960" y="4316095"/>
            <a:ext cx="3747770" cy="86804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400"/>
              <a:buFont typeface="Arial"/>
              <a:buNone/>
            </a:pPr>
            <a:r>
              <a:rPr b="1" lang="en-US" sz="1400">
                <a:solidFill>
                  <a:schemeClr val="dk1"/>
                </a:solidFill>
                <a:latin typeface="Open Sans"/>
                <a:ea typeface="Open Sans"/>
                <a:cs typeface="Open Sans"/>
                <a:sym typeface="Open Sans"/>
              </a:rPr>
              <a:t>B2G (Business-to-Government): </a:t>
            </a:r>
            <a:endParaRPr b="1" sz="1400">
              <a:solidFill>
                <a:schemeClr val="dk1"/>
              </a:solidFill>
              <a:latin typeface="Open Sans"/>
              <a:ea typeface="Open Sans"/>
              <a:cs typeface="Open Sans"/>
              <a:sym typeface="Open Sans"/>
            </a:endParaRPr>
          </a:p>
          <a:p>
            <a:pPr indent="0" lvl="0" marL="0" marR="0" rtl="0" algn="l">
              <a:lnSpc>
                <a:spcPct val="90000"/>
              </a:lnSpc>
              <a:spcBef>
                <a:spcPts val="0"/>
              </a:spcBef>
              <a:spcAft>
                <a:spcPts val="0"/>
              </a:spcAft>
              <a:buClr>
                <a:schemeClr val="dk1"/>
              </a:buClr>
              <a:buSzPts val="1400"/>
              <a:buFont typeface="Arial"/>
              <a:buNone/>
            </a:pPr>
            <a:r>
              <a:rPr b="1" lang="en-US" sz="1400">
                <a:solidFill>
                  <a:schemeClr val="dk1"/>
                </a:solidFill>
                <a:latin typeface="Open Sans"/>
                <a:ea typeface="Open Sans"/>
                <a:cs typeface="Open Sans"/>
                <a:sym typeface="Open Sans"/>
              </a:rPr>
              <a:t>Perusahaan yang menjual produk dan layanannya </a:t>
            </a:r>
            <a:r>
              <a:rPr lang="en-US" sz="1400">
                <a:solidFill>
                  <a:schemeClr val="dk1"/>
                </a:solidFill>
                <a:latin typeface="Open Sans"/>
                <a:ea typeface="Open Sans"/>
                <a:cs typeface="Open Sans"/>
                <a:sym typeface="Open Sans"/>
              </a:rPr>
              <a:t>kepadaentitas atau agen  </a:t>
            </a:r>
            <a:endParaRPr sz="1400">
              <a:solidFill>
                <a:schemeClr val="dk1"/>
              </a:solidFill>
              <a:latin typeface="Open Sans"/>
              <a:ea typeface="Open Sans"/>
              <a:cs typeface="Open Sans"/>
              <a:sym typeface="Open Sans"/>
            </a:endParaRPr>
          </a:p>
        </p:txBody>
      </p:sp>
      <p:pic>
        <p:nvPicPr>
          <p:cNvPr descr="A green military vehicle with large wheels&#10;&#10;Description automatically generated" id="4795" name="Google Shape;4795;p29"/>
          <p:cNvPicPr preferRelativeResize="0"/>
          <p:nvPr/>
        </p:nvPicPr>
        <p:blipFill rotWithShape="1">
          <a:blip r:embed="rId3">
            <a:alphaModFix/>
          </a:blip>
          <a:srcRect b="0" l="0" r="0" t="0"/>
          <a:stretch/>
        </p:blipFill>
        <p:spPr>
          <a:xfrm>
            <a:off x="456314" y="1559203"/>
            <a:ext cx="6825512" cy="454837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0" name="Shape 4800"/>
        <p:cNvGrpSpPr/>
        <p:nvPr/>
      </p:nvGrpSpPr>
      <p:grpSpPr>
        <a:xfrm>
          <a:off x="0" y="0"/>
          <a:ext cx="0" cy="0"/>
          <a:chOff x="0" y="0"/>
          <a:chExt cx="0" cy="0"/>
        </a:xfrm>
      </p:grpSpPr>
      <p:sp>
        <p:nvSpPr>
          <p:cNvPr id="4801" name="Google Shape;4801;p30"/>
          <p:cNvSpPr txBox="1"/>
          <p:nvPr>
            <p:ph type="ctrTitle"/>
          </p:nvPr>
        </p:nvSpPr>
        <p:spPr>
          <a:xfrm>
            <a:off x="354000" y="326553"/>
            <a:ext cx="11484000" cy="430887"/>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rgbClr val="BF2026"/>
              </a:buClr>
              <a:buSzPts val="2800"/>
              <a:buFont typeface="Barlow"/>
              <a:buNone/>
            </a:pPr>
            <a:r>
              <a:rPr lang="en-US" sz="2800">
                <a:solidFill>
                  <a:srgbClr val="BF2026"/>
                </a:solidFill>
                <a:latin typeface="Barlow"/>
                <a:ea typeface="Barlow"/>
                <a:cs typeface="Barlow"/>
                <a:sym typeface="Barlow"/>
              </a:rPr>
              <a:t>Who are the Customers here?</a:t>
            </a:r>
            <a:endParaRPr sz="2800">
              <a:solidFill>
                <a:srgbClr val="BF2026"/>
              </a:solidFill>
              <a:latin typeface="Barlow"/>
              <a:ea typeface="Barlow"/>
              <a:cs typeface="Barlow"/>
              <a:sym typeface="Barlow"/>
            </a:endParaRPr>
          </a:p>
        </p:txBody>
      </p:sp>
      <p:sp>
        <p:nvSpPr>
          <p:cNvPr id="4802" name="Google Shape;4802;p30"/>
          <p:cNvSpPr txBox="1"/>
          <p:nvPr/>
        </p:nvSpPr>
        <p:spPr>
          <a:xfrm>
            <a:off x="8143706" y="1751985"/>
            <a:ext cx="3365394" cy="55399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2"/>
              </a:buClr>
              <a:buSzPts val="3600"/>
              <a:buFont typeface="Barlow"/>
              <a:buNone/>
            </a:pPr>
            <a:r>
              <a:rPr b="1" lang="en-US" sz="3600">
                <a:solidFill>
                  <a:schemeClr val="dk2"/>
                </a:solidFill>
                <a:latin typeface="Barlow"/>
                <a:ea typeface="Barlow"/>
                <a:cs typeface="Barlow"/>
                <a:sym typeface="Barlow"/>
              </a:rPr>
              <a:t>AMAZON.IN</a:t>
            </a:r>
            <a:endParaRPr b="0" sz="1800">
              <a:solidFill>
                <a:schemeClr val="dk2"/>
              </a:solidFill>
              <a:latin typeface="Barlow"/>
              <a:ea typeface="Barlow"/>
              <a:cs typeface="Barlow"/>
              <a:sym typeface="Barlow"/>
            </a:endParaRPr>
          </a:p>
        </p:txBody>
      </p:sp>
      <p:sp>
        <p:nvSpPr>
          <p:cNvPr id="4803" name="Google Shape;4803;p30"/>
          <p:cNvSpPr txBox="1"/>
          <p:nvPr/>
        </p:nvSpPr>
        <p:spPr>
          <a:xfrm>
            <a:off x="8098144" y="2625951"/>
            <a:ext cx="3409262" cy="126898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400"/>
              <a:buFont typeface="Arial"/>
              <a:buNone/>
            </a:pPr>
            <a:r>
              <a:rPr b="1" lang="en-US" sz="1400">
                <a:solidFill>
                  <a:schemeClr val="dk1"/>
                </a:solidFill>
                <a:latin typeface="Open Sans"/>
                <a:ea typeface="Open Sans"/>
                <a:cs typeface="Open Sans"/>
                <a:sym typeface="Open Sans"/>
              </a:rPr>
              <a:t>B2C (Business-to-Consumer): </a:t>
            </a:r>
            <a:br>
              <a:rPr lang="en-US" sz="1400">
                <a:solidFill>
                  <a:schemeClr val="dk1"/>
                </a:solidFill>
                <a:latin typeface="Open Sans"/>
                <a:ea typeface="Open Sans"/>
                <a:cs typeface="Open Sans"/>
                <a:sym typeface="Open Sans"/>
              </a:rPr>
            </a:br>
            <a:r>
              <a:rPr lang="en-US" sz="1400">
                <a:solidFill>
                  <a:schemeClr val="dk1"/>
                </a:solidFill>
                <a:latin typeface="Open Sans"/>
                <a:ea typeface="Open Sans"/>
                <a:cs typeface="Open Sans"/>
                <a:sym typeface="Open Sans"/>
              </a:rPr>
              <a:t>Perusahaan yang menjual produk atau layanannya langsung kepada cutomer individu</a:t>
            </a:r>
            <a:endParaRPr sz="1400">
              <a:solidFill>
                <a:schemeClr val="dk1"/>
              </a:solidFill>
              <a:latin typeface="Open Sans"/>
              <a:ea typeface="Open Sans"/>
              <a:cs typeface="Open Sans"/>
              <a:sym typeface="Open Sans"/>
            </a:endParaRPr>
          </a:p>
        </p:txBody>
      </p:sp>
      <p:pic>
        <p:nvPicPr>
          <p:cNvPr id="4804" name="Google Shape;4804;p30"/>
          <p:cNvPicPr preferRelativeResize="0"/>
          <p:nvPr/>
        </p:nvPicPr>
        <p:blipFill rotWithShape="1">
          <a:blip r:embed="rId3">
            <a:alphaModFix/>
          </a:blip>
          <a:srcRect b="11999" l="0" r="0" t="11941"/>
          <a:stretch/>
        </p:blipFill>
        <p:spPr>
          <a:xfrm>
            <a:off x="727594" y="1763243"/>
            <a:ext cx="6109900" cy="3022277"/>
          </a:xfrm>
          <a:prstGeom prst="rect">
            <a:avLst/>
          </a:prstGeom>
          <a:noFill/>
          <a:ln>
            <a:noFill/>
          </a:ln>
          <a:effectLst>
            <a:outerShdw blurRad="292100" rotWithShape="0" algn="tl" dir="2700000" dist="139700">
              <a:srgbClr val="333333">
                <a:alpha val="64705"/>
              </a:srgbClr>
            </a:outerShdw>
          </a:effectLst>
        </p:spPr>
      </p:pic>
      <p:sp>
        <p:nvSpPr>
          <p:cNvPr id="4805" name="Google Shape;4805;p30"/>
          <p:cNvSpPr/>
          <p:nvPr/>
        </p:nvSpPr>
        <p:spPr>
          <a:xfrm>
            <a:off x="0" y="5903893"/>
            <a:ext cx="12192000" cy="95410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Barlow"/>
                <a:ea typeface="Barlow"/>
                <a:cs typeface="Barlow"/>
                <a:sym typeface="Barlow"/>
              </a:rPr>
              <a:t>D2C (Direct-to-Consumer): </a:t>
            </a:r>
            <a:r>
              <a:rPr b="1" lang="en-US" sz="2000">
                <a:solidFill>
                  <a:schemeClr val="dk2"/>
                </a:solidFill>
                <a:latin typeface="Barlow"/>
                <a:ea typeface="Barlow"/>
                <a:cs typeface="Barlow"/>
                <a:sym typeface="Barlow"/>
              </a:rPr>
              <a:t>Mamaearth</a:t>
            </a:r>
            <a:r>
              <a:rPr lang="en-US" sz="2000">
                <a:solidFill>
                  <a:schemeClr val="dk1"/>
                </a:solidFill>
                <a:latin typeface="Barlow"/>
                <a:ea typeface="Barlow"/>
                <a:cs typeface="Barlow"/>
                <a:sym typeface="Barlow"/>
              </a:rPr>
              <a:t>  |  B2B2C (Business-to-Business-to-Consumer): </a:t>
            </a:r>
            <a:r>
              <a:rPr b="1" lang="en-US" sz="2000">
                <a:solidFill>
                  <a:schemeClr val="dk2"/>
                </a:solidFill>
                <a:latin typeface="Barlow"/>
                <a:ea typeface="Barlow"/>
                <a:cs typeface="Barlow"/>
                <a:sym typeface="Barlow"/>
              </a:rPr>
              <a:t>BigBasket</a:t>
            </a:r>
            <a:r>
              <a:rPr b="1" lang="en-US" sz="2000">
                <a:solidFill>
                  <a:schemeClr val="dk1"/>
                </a:solidFill>
                <a:latin typeface="Barlow"/>
                <a:ea typeface="Barlow"/>
                <a:cs typeface="Barlow"/>
                <a:sym typeface="Barlow"/>
              </a:rPr>
              <a:t> </a:t>
            </a:r>
            <a:r>
              <a:rPr lang="en-US" sz="2000">
                <a:solidFill>
                  <a:schemeClr val="dk1"/>
                </a:solidFill>
                <a:latin typeface="Barlow"/>
                <a:ea typeface="Barlow"/>
                <a:cs typeface="Barlow"/>
                <a:sym typeface="Barlow"/>
              </a:rPr>
              <a:t> | B2G2C (Business-to-Government-to-Consumer): </a:t>
            </a:r>
            <a:r>
              <a:rPr b="1" lang="en-US" sz="2000">
                <a:solidFill>
                  <a:schemeClr val="dk2"/>
                </a:solidFill>
                <a:latin typeface="Barlow"/>
                <a:ea typeface="Barlow"/>
                <a:cs typeface="Barlow"/>
                <a:sym typeface="Barlow"/>
              </a:rPr>
              <a:t>CSC e-Governance Services India</a:t>
            </a:r>
            <a:endParaRPr b="1" sz="2000">
              <a:solidFill>
                <a:schemeClr val="dk2"/>
              </a:solidFill>
              <a:latin typeface="Barlow"/>
              <a:ea typeface="Barlow"/>
              <a:cs typeface="Barlow"/>
              <a:sym typeface="Barlow"/>
            </a:endParaRPr>
          </a:p>
        </p:txBody>
      </p:sp>
      <p:sp>
        <p:nvSpPr>
          <p:cNvPr id="4806" name="Google Shape;4806;p30"/>
          <p:cNvSpPr txBox="1"/>
          <p:nvPr/>
        </p:nvSpPr>
        <p:spPr>
          <a:xfrm>
            <a:off x="8037819" y="3895316"/>
            <a:ext cx="3409262" cy="126898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400"/>
              <a:buFont typeface="Arial"/>
              <a:buNone/>
            </a:pPr>
            <a:r>
              <a:rPr b="1" lang="en-US" sz="1400">
                <a:solidFill>
                  <a:schemeClr val="dk1"/>
                </a:solidFill>
                <a:latin typeface="Open Sans"/>
                <a:ea typeface="Open Sans"/>
                <a:cs typeface="Open Sans"/>
                <a:sym typeface="Open Sans"/>
              </a:rPr>
              <a:t>B2B (Business-to-Business): </a:t>
            </a:r>
            <a:br>
              <a:rPr lang="en-US" sz="1400">
                <a:solidFill>
                  <a:schemeClr val="dk1"/>
                </a:solidFill>
                <a:latin typeface="Open Sans"/>
                <a:ea typeface="Open Sans"/>
                <a:cs typeface="Open Sans"/>
                <a:sym typeface="Open Sans"/>
              </a:rPr>
            </a:br>
            <a:r>
              <a:rPr lang="en-US" sz="1400">
                <a:solidFill>
                  <a:schemeClr val="dk1"/>
                </a:solidFill>
                <a:latin typeface="Open Sans"/>
                <a:ea typeface="Open Sans"/>
                <a:cs typeface="Open Sans"/>
                <a:sym typeface="Open Sans"/>
              </a:rPr>
              <a:t>Perusahaan yang menjual produk atau layanannya langsung kepada Bisnis lain</a:t>
            </a:r>
            <a:endParaRPr sz="1400">
              <a:solidFill>
                <a:schemeClr val="dk1"/>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0" name="Shape 4810"/>
        <p:cNvGrpSpPr/>
        <p:nvPr/>
      </p:nvGrpSpPr>
      <p:grpSpPr>
        <a:xfrm>
          <a:off x="0" y="0"/>
          <a:ext cx="0" cy="0"/>
          <a:chOff x="0" y="0"/>
          <a:chExt cx="0" cy="0"/>
        </a:xfrm>
      </p:grpSpPr>
      <p:sp>
        <p:nvSpPr>
          <p:cNvPr id="4811" name="Google Shape;4811;p31"/>
          <p:cNvSpPr txBox="1"/>
          <p:nvPr/>
        </p:nvSpPr>
        <p:spPr>
          <a:xfrm>
            <a:off x="2572497" y="6281505"/>
            <a:ext cx="792556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Montserrat"/>
                <a:ea typeface="Montserrat"/>
                <a:cs typeface="Montserrat"/>
                <a:sym typeface="Montserrat"/>
              </a:rPr>
              <a:t>“One Person’s Bread is another’s Pastry.”</a:t>
            </a:r>
            <a:endParaRPr b="1" sz="2800">
              <a:solidFill>
                <a:schemeClr val="dk1"/>
              </a:solidFill>
              <a:latin typeface="Montserrat"/>
              <a:ea typeface="Montserrat"/>
              <a:cs typeface="Montserrat"/>
              <a:sym typeface="Montserrat"/>
            </a:endParaRPr>
          </a:p>
        </p:txBody>
      </p:sp>
      <p:sp>
        <p:nvSpPr>
          <p:cNvPr id="4812" name="Google Shape;4812;p31"/>
          <p:cNvSpPr/>
          <p:nvPr/>
        </p:nvSpPr>
        <p:spPr>
          <a:xfrm>
            <a:off x="0" y="6122037"/>
            <a:ext cx="12192000" cy="735963"/>
          </a:xfrm>
          <a:prstGeom prst="rect">
            <a:avLst/>
          </a:prstGeom>
          <a:solidFill>
            <a:srgbClr val="FFC00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dk1"/>
                </a:solidFill>
                <a:latin typeface="Montserrat"/>
                <a:ea typeface="Montserrat"/>
                <a:cs typeface="Montserrat"/>
                <a:sym typeface="Montserrat"/>
              </a:rPr>
              <a:t>There are many such models available in the market.</a:t>
            </a:r>
            <a:endParaRPr b="1" sz="2800">
              <a:solidFill>
                <a:schemeClr val="dk1"/>
              </a:solidFill>
              <a:latin typeface="Montserrat"/>
              <a:ea typeface="Montserrat"/>
              <a:cs typeface="Montserrat"/>
              <a:sym typeface="Montserrat"/>
            </a:endParaRPr>
          </a:p>
        </p:txBody>
      </p:sp>
      <p:sp>
        <p:nvSpPr>
          <p:cNvPr id="4813" name="Google Shape;4813;p31"/>
          <p:cNvSpPr txBox="1"/>
          <p:nvPr/>
        </p:nvSpPr>
        <p:spPr>
          <a:xfrm>
            <a:off x="247883" y="4945100"/>
            <a:ext cx="374493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Arial"/>
                <a:ea typeface="Arial"/>
                <a:cs typeface="Arial"/>
                <a:sym typeface="Arial"/>
              </a:rPr>
              <a:t>D2C (Direct – to – Consumer)</a:t>
            </a:r>
            <a:endParaRPr b="1" sz="2000">
              <a:solidFill>
                <a:schemeClr val="dk1"/>
              </a:solidFill>
              <a:latin typeface="Arial"/>
              <a:ea typeface="Arial"/>
              <a:cs typeface="Arial"/>
              <a:sym typeface="Arial"/>
            </a:endParaRPr>
          </a:p>
        </p:txBody>
      </p:sp>
      <p:pic>
        <p:nvPicPr>
          <p:cNvPr descr="A black background with a black square&#10;&#10;Description automatically generated with medium confidence" id="4814" name="Google Shape;4814;p31"/>
          <p:cNvPicPr preferRelativeResize="0"/>
          <p:nvPr/>
        </p:nvPicPr>
        <p:blipFill rotWithShape="1">
          <a:blip r:embed="rId3">
            <a:alphaModFix/>
          </a:blip>
          <a:srcRect b="0" l="0" r="0" t="0"/>
          <a:stretch/>
        </p:blipFill>
        <p:spPr>
          <a:xfrm flipH="1">
            <a:off x="1252051" y="3308600"/>
            <a:ext cx="1516110" cy="1516110"/>
          </a:xfrm>
          <a:prstGeom prst="rect">
            <a:avLst/>
          </a:prstGeom>
          <a:noFill/>
          <a:ln>
            <a:noFill/>
          </a:ln>
        </p:spPr>
      </p:pic>
      <p:pic>
        <p:nvPicPr>
          <p:cNvPr descr="A black background with a black square&#10;&#10;Description automatically generated with medium confidence" id="4815" name="Google Shape;4815;p31"/>
          <p:cNvPicPr preferRelativeResize="0"/>
          <p:nvPr/>
        </p:nvPicPr>
        <p:blipFill rotWithShape="1">
          <a:blip r:embed="rId3">
            <a:alphaModFix/>
          </a:blip>
          <a:srcRect b="0" l="0" r="0" t="0"/>
          <a:stretch/>
        </p:blipFill>
        <p:spPr>
          <a:xfrm flipH="1">
            <a:off x="9588843" y="3301727"/>
            <a:ext cx="1714079" cy="1714079"/>
          </a:xfrm>
          <a:prstGeom prst="rect">
            <a:avLst/>
          </a:prstGeom>
          <a:noFill/>
          <a:ln>
            <a:noFill/>
          </a:ln>
        </p:spPr>
      </p:pic>
      <p:pic>
        <p:nvPicPr>
          <p:cNvPr descr="Mamaearth" id="4816" name="Google Shape;4816;p31"/>
          <p:cNvPicPr preferRelativeResize="0"/>
          <p:nvPr/>
        </p:nvPicPr>
        <p:blipFill rotWithShape="1">
          <a:blip r:embed="rId4">
            <a:alphaModFix/>
          </a:blip>
          <a:srcRect b="0" l="0" r="0" t="0"/>
          <a:stretch/>
        </p:blipFill>
        <p:spPr>
          <a:xfrm>
            <a:off x="1957703" y="1593253"/>
            <a:ext cx="1715347" cy="1715347"/>
          </a:xfrm>
          <a:prstGeom prst="rect">
            <a:avLst/>
          </a:prstGeom>
          <a:noFill/>
          <a:ln>
            <a:noFill/>
          </a:ln>
        </p:spPr>
      </p:pic>
      <p:pic>
        <p:nvPicPr>
          <p:cNvPr descr="Lenskart Singapore" id="4817" name="Google Shape;4817;p31"/>
          <p:cNvPicPr preferRelativeResize="0"/>
          <p:nvPr/>
        </p:nvPicPr>
        <p:blipFill rotWithShape="1">
          <a:blip r:embed="rId5">
            <a:alphaModFix/>
          </a:blip>
          <a:srcRect b="0" l="0" r="0" t="0"/>
          <a:stretch/>
        </p:blipFill>
        <p:spPr>
          <a:xfrm>
            <a:off x="247884" y="1840395"/>
            <a:ext cx="1334816" cy="1334816"/>
          </a:xfrm>
          <a:prstGeom prst="rect">
            <a:avLst/>
          </a:prstGeom>
          <a:noFill/>
          <a:ln>
            <a:noFill/>
          </a:ln>
        </p:spPr>
      </p:pic>
      <p:pic>
        <p:nvPicPr>
          <p:cNvPr descr="Shopify, the global e-commerce platform ..." id="4818" name="Google Shape;4818;p31"/>
          <p:cNvPicPr preferRelativeResize="0"/>
          <p:nvPr/>
        </p:nvPicPr>
        <p:blipFill rotWithShape="1">
          <a:blip r:embed="rId6">
            <a:alphaModFix/>
          </a:blip>
          <a:srcRect b="0" l="0" r="0" t="0"/>
          <a:stretch/>
        </p:blipFill>
        <p:spPr>
          <a:xfrm>
            <a:off x="4461672" y="1694880"/>
            <a:ext cx="2400000" cy="1440000"/>
          </a:xfrm>
          <a:prstGeom prst="rect">
            <a:avLst/>
          </a:prstGeom>
          <a:noFill/>
          <a:ln>
            <a:noFill/>
          </a:ln>
        </p:spPr>
      </p:pic>
      <p:pic>
        <p:nvPicPr>
          <p:cNvPr descr="CSC e-Governance Services India Limited" id="4819" name="Google Shape;4819;p31"/>
          <p:cNvPicPr preferRelativeResize="0"/>
          <p:nvPr/>
        </p:nvPicPr>
        <p:blipFill rotWithShape="1">
          <a:blip r:embed="rId7">
            <a:alphaModFix/>
          </a:blip>
          <a:srcRect b="0" l="0" r="0" t="0"/>
          <a:stretch/>
        </p:blipFill>
        <p:spPr>
          <a:xfrm>
            <a:off x="8717621" y="1545806"/>
            <a:ext cx="3226496" cy="1618337"/>
          </a:xfrm>
          <a:prstGeom prst="rect">
            <a:avLst/>
          </a:prstGeom>
          <a:noFill/>
          <a:ln>
            <a:noFill/>
          </a:ln>
        </p:spPr>
      </p:pic>
      <p:sp>
        <p:nvSpPr>
          <p:cNvPr id="4820" name="Google Shape;4820;p31"/>
          <p:cNvSpPr txBox="1"/>
          <p:nvPr/>
        </p:nvSpPr>
        <p:spPr>
          <a:xfrm>
            <a:off x="4461672" y="4915280"/>
            <a:ext cx="3890495"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Barlow"/>
                <a:ea typeface="Barlow"/>
                <a:cs typeface="Barlow"/>
                <a:sym typeface="Barlow"/>
              </a:rPr>
              <a:t>B2B2C (Business-to-Business-to-Consumer) </a:t>
            </a:r>
            <a:endParaRPr b="1" sz="2000">
              <a:solidFill>
                <a:schemeClr val="dk1"/>
              </a:solidFill>
              <a:latin typeface="Arial"/>
              <a:ea typeface="Arial"/>
              <a:cs typeface="Arial"/>
              <a:sym typeface="Arial"/>
            </a:endParaRPr>
          </a:p>
        </p:txBody>
      </p:sp>
      <p:sp>
        <p:nvSpPr>
          <p:cNvPr id="4821" name="Google Shape;4821;p31"/>
          <p:cNvSpPr txBox="1"/>
          <p:nvPr/>
        </p:nvSpPr>
        <p:spPr>
          <a:xfrm>
            <a:off x="8501444" y="4945100"/>
            <a:ext cx="3890495" cy="7359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Barlow"/>
                <a:ea typeface="Barlow"/>
                <a:cs typeface="Barlow"/>
                <a:sym typeface="Barlow"/>
              </a:rPr>
              <a:t>B2G2C (Business-to-Government-to-Consumer) </a:t>
            </a:r>
            <a:endParaRPr b="1" sz="2000">
              <a:solidFill>
                <a:schemeClr val="dk1"/>
              </a:solidFill>
              <a:latin typeface="Arial"/>
              <a:ea typeface="Arial"/>
              <a:cs typeface="Arial"/>
              <a:sym typeface="Arial"/>
            </a:endParaRPr>
          </a:p>
        </p:txBody>
      </p:sp>
      <p:pic>
        <p:nvPicPr>
          <p:cNvPr descr="A black background with a black square&#10;&#10;Description automatically generated with medium confidence" id="4822" name="Google Shape;4822;p31"/>
          <p:cNvPicPr preferRelativeResize="0"/>
          <p:nvPr/>
        </p:nvPicPr>
        <p:blipFill rotWithShape="1">
          <a:blip r:embed="rId3">
            <a:alphaModFix/>
          </a:blip>
          <a:srcRect b="0" l="0" r="0" t="0"/>
          <a:stretch/>
        </p:blipFill>
        <p:spPr>
          <a:xfrm flipH="1">
            <a:off x="4854217" y="3308600"/>
            <a:ext cx="1606680" cy="1606680"/>
          </a:xfrm>
          <a:prstGeom prst="rect">
            <a:avLst/>
          </a:prstGeom>
          <a:noFill/>
          <a:ln>
            <a:noFill/>
          </a:ln>
        </p:spPr>
      </p:pic>
      <p:sp>
        <p:nvSpPr>
          <p:cNvPr id="4823" name="Google Shape;4823;p31"/>
          <p:cNvSpPr txBox="1"/>
          <p:nvPr>
            <p:ph type="ctrTitle"/>
          </p:nvPr>
        </p:nvSpPr>
        <p:spPr>
          <a:xfrm>
            <a:off x="247883" y="709995"/>
            <a:ext cx="11484000" cy="43053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rgbClr val="BF2026"/>
              </a:buClr>
              <a:buSzPts val="2800"/>
              <a:buFont typeface="Barlow"/>
              <a:buNone/>
            </a:pPr>
            <a:r>
              <a:rPr lang="en-US" sz="2800">
                <a:solidFill>
                  <a:srgbClr val="BF2026"/>
                </a:solidFill>
                <a:latin typeface="Barlow"/>
                <a:ea typeface="Barlow"/>
                <a:cs typeface="Barlow"/>
                <a:sym typeface="Barlow"/>
              </a:rPr>
              <a:t>Siapakah customer-customer di sini?</a:t>
            </a:r>
            <a:endParaRPr sz="2800">
              <a:solidFill>
                <a:srgbClr val="BF2026"/>
              </a:solidFill>
              <a:latin typeface="Barlow"/>
              <a:ea typeface="Barlow"/>
              <a:cs typeface="Barlow"/>
              <a:sym typeface="Barlow"/>
            </a:endParaRPr>
          </a:p>
        </p:txBody>
      </p:sp>
      <p:cxnSp>
        <p:nvCxnSpPr>
          <p:cNvPr id="4824" name="Google Shape;4824;p31"/>
          <p:cNvCxnSpPr/>
          <p:nvPr/>
        </p:nvCxnSpPr>
        <p:spPr>
          <a:xfrm>
            <a:off x="4312508" y="2150076"/>
            <a:ext cx="0" cy="3195134"/>
          </a:xfrm>
          <a:prstGeom prst="straightConnector1">
            <a:avLst/>
          </a:prstGeom>
          <a:noFill/>
          <a:ln cap="flat" cmpd="sng" w="25400">
            <a:solidFill>
              <a:schemeClr val="accent1"/>
            </a:solidFill>
            <a:prstDash val="solid"/>
            <a:miter lim="800000"/>
            <a:headEnd len="sm" w="sm" type="none"/>
            <a:tailEnd len="sm" w="sm" type="none"/>
          </a:ln>
        </p:spPr>
      </p:cxnSp>
      <p:cxnSp>
        <p:nvCxnSpPr>
          <p:cNvPr id="4825" name="Google Shape;4825;p31"/>
          <p:cNvCxnSpPr/>
          <p:nvPr/>
        </p:nvCxnSpPr>
        <p:spPr>
          <a:xfrm>
            <a:off x="8493211" y="2150076"/>
            <a:ext cx="0" cy="3195134"/>
          </a:xfrm>
          <a:prstGeom prst="straightConnector1">
            <a:avLst/>
          </a:prstGeom>
          <a:noFill/>
          <a:ln cap="flat" cmpd="sng" w="25400">
            <a:solidFill>
              <a:schemeClr val="accent1"/>
            </a:solidFill>
            <a:prstDash val="solid"/>
            <a:miter lim="800000"/>
            <a:headEnd len="sm" w="sm" type="none"/>
            <a:tailEnd len="sm" w="sm" type="none"/>
          </a:ln>
        </p:spPr>
      </p:cxnSp>
      <p:pic>
        <p:nvPicPr>
          <p:cNvPr descr="bigbasket : Grocery App – Apps on ..." id="4826" name="Google Shape;4826;p31"/>
          <p:cNvPicPr preferRelativeResize="0"/>
          <p:nvPr/>
        </p:nvPicPr>
        <p:blipFill rotWithShape="1">
          <a:blip r:embed="rId8">
            <a:alphaModFix/>
          </a:blip>
          <a:srcRect b="0" l="0" r="0" t="0"/>
          <a:stretch/>
        </p:blipFill>
        <p:spPr>
          <a:xfrm>
            <a:off x="6795165" y="1854348"/>
            <a:ext cx="1440000" cy="1440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0" name="Shape 4830"/>
        <p:cNvGrpSpPr/>
        <p:nvPr/>
      </p:nvGrpSpPr>
      <p:grpSpPr>
        <a:xfrm>
          <a:off x="0" y="0"/>
          <a:ext cx="0" cy="0"/>
          <a:chOff x="0" y="0"/>
          <a:chExt cx="0" cy="0"/>
        </a:xfrm>
      </p:grpSpPr>
      <p:pic>
        <p:nvPicPr>
          <p:cNvPr id="4831" name="Google Shape;4831;p32"/>
          <p:cNvPicPr preferRelativeResize="0"/>
          <p:nvPr>
            <p:ph idx="3" type="pic"/>
          </p:nvPr>
        </p:nvPicPr>
        <p:blipFill rotWithShape="1">
          <a:blip r:embed="rId3">
            <a:alphaModFix/>
          </a:blip>
          <a:srcRect b="12757" l="0" r="0" t="2657"/>
          <a:stretch/>
        </p:blipFill>
        <p:spPr>
          <a:xfrm>
            <a:off x="0" y="0"/>
            <a:ext cx="5408613" cy="6866313"/>
          </a:xfrm>
          <a:prstGeom prst="rect">
            <a:avLst/>
          </a:prstGeom>
          <a:noFill/>
          <a:ln>
            <a:noFill/>
          </a:ln>
          <a:effectLst>
            <a:outerShdw blurRad="50800" rotWithShape="0" algn="tl" dir="2700000" dist="38100">
              <a:srgbClr val="000000">
                <a:alpha val="40000"/>
              </a:srgbClr>
            </a:outerShdw>
          </a:effectLst>
        </p:spPr>
      </p:pic>
      <p:sp>
        <p:nvSpPr>
          <p:cNvPr id="4832" name="Google Shape;4832;p32"/>
          <p:cNvSpPr txBox="1"/>
          <p:nvPr/>
        </p:nvSpPr>
        <p:spPr>
          <a:xfrm>
            <a:off x="6096000" y="501920"/>
            <a:ext cx="5408613" cy="138494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C00000"/>
              </a:buClr>
              <a:buSzPts val="2400"/>
              <a:buFont typeface="Barlow Medium"/>
              <a:buNone/>
            </a:pPr>
            <a:r>
              <a:rPr b="1" lang="en-US" sz="2400">
                <a:solidFill>
                  <a:srgbClr val="C00000"/>
                </a:solidFill>
                <a:latin typeface="Barlow Medium"/>
                <a:ea typeface="Barlow Medium"/>
                <a:cs typeface="Barlow Medium"/>
                <a:sym typeface="Barlow Medium"/>
              </a:rPr>
              <a:t>Sebagai Starup anda bisa memiliki multiple customer segments </a:t>
            </a:r>
            <a:endParaRPr b="1" sz="2400">
              <a:solidFill>
                <a:srgbClr val="C00000"/>
              </a:solidFill>
              <a:latin typeface="Barlow Medium"/>
              <a:ea typeface="Barlow Medium"/>
              <a:cs typeface="Barlow Medium"/>
              <a:sym typeface="Barlow Medium"/>
            </a:endParaRPr>
          </a:p>
        </p:txBody>
      </p:sp>
      <p:sp>
        <p:nvSpPr>
          <p:cNvPr id="4833" name="Google Shape;4833;p32"/>
          <p:cNvSpPr txBox="1"/>
          <p:nvPr/>
        </p:nvSpPr>
        <p:spPr>
          <a:xfrm>
            <a:off x="5513763" y="5186052"/>
            <a:ext cx="4533900" cy="77457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1" lang="en-US" sz="2000">
                <a:solidFill>
                  <a:srgbClr val="B21E25"/>
                </a:solidFill>
                <a:latin typeface="Play"/>
                <a:ea typeface="Play"/>
                <a:cs typeface="Play"/>
                <a:sym typeface="Play"/>
              </a:rPr>
              <a:t>Primary Customer Segment: </a:t>
            </a:r>
            <a:r>
              <a:rPr lang="en-US" sz="2000">
                <a:solidFill>
                  <a:schemeClr val="dk1"/>
                </a:solidFill>
                <a:latin typeface="Play"/>
                <a:ea typeface="Play"/>
                <a:cs typeface="Play"/>
                <a:sym typeface="Play"/>
              </a:rPr>
              <a:t>Individuals</a:t>
            </a:r>
            <a:endParaRPr sz="2000">
              <a:solidFill>
                <a:schemeClr val="dk1"/>
              </a:solidFill>
              <a:latin typeface="Play"/>
              <a:ea typeface="Play"/>
              <a:cs typeface="Play"/>
              <a:sym typeface="Play"/>
            </a:endParaRPr>
          </a:p>
          <a:p>
            <a:pPr indent="0" lvl="0" marL="0" marR="0" rtl="0" algn="l">
              <a:lnSpc>
                <a:spcPct val="90000"/>
              </a:lnSpc>
              <a:spcBef>
                <a:spcPts val="1000"/>
              </a:spcBef>
              <a:spcAft>
                <a:spcPts val="0"/>
              </a:spcAft>
              <a:buNone/>
            </a:pPr>
            <a:r>
              <a:rPr b="1" lang="en-US" sz="2000">
                <a:solidFill>
                  <a:srgbClr val="B21E25"/>
                </a:solidFill>
                <a:latin typeface="Play"/>
                <a:ea typeface="Play"/>
                <a:cs typeface="Play"/>
                <a:sym typeface="Play"/>
              </a:rPr>
              <a:t>Secondary Customer Segment:</a:t>
            </a:r>
            <a:r>
              <a:rPr lang="en-US" sz="2000">
                <a:solidFill>
                  <a:schemeClr val="dk1"/>
                </a:solidFill>
                <a:latin typeface="Play"/>
                <a:ea typeface="Play"/>
                <a:cs typeface="Play"/>
                <a:sym typeface="Play"/>
              </a:rPr>
              <a:t> Schools</a:t>
            </a:r>
            <a:endParaRPr sz="2000">
              <a:solidFill>
                <a:schemeClr val="dk1"/>
              </a:solidFill>
              <a:latin typeface="Play"/>
              <a:ea typeface="Play"/>
              <a:cs typeface="Play"/>
              <a:sym typeface="Play"/>
            </a:endParaRPr>
          </a:p>
        </p:txBody>
      </p:sp>
      <p:pic>
        <p:nvPicPr>
          <p:cNvPr descr="Canva Logo, symbol, meaning, history, PNG, brand" id="4834" name="Google Shape;4834;p32"/>
          <p:cNvPicPr preferRelativeResize="0"/>
          <p:nvPr/>
        </p:nvPicPr>
        <p:blipFill rotWithShape="1">
          <a:blip r:embed="rId4">
            <a:alphaModFix/>
          </a:blip>
          <a:srcRect b="0" l="0" r="0" t="0"/>
          <a:stretch/>
        </p:blipFill>
        <p:spPr>
          <a:xfrm>
            <a:off x="5232555" y="2405020"/>
            <a:ext cx="1363032" cy="763298"/>
          </a:xfrm>
          <a:prstGeom prst="rect">
            <a:avLst/>
          </a:prstGeom>
          <a:noFill/>
          <a:ln>
            <a:noFill/>
          </a:ln>
        </p:spPr>
      </p:pic>
      <p:pic>
        <p:nvPicPr>
          <p:cNvPr id="4835" name="Google Shape;4835;p32"/>
          <p:cNvPicPr preferRelativeResize="0"/>
          <p:nvPr/>
        </p:nvPicPr>
        <p:blipFill rotWithShape="1">
          <a:blip r:embed="rId5">
            <a:alphaModFix/>
          </a:blip>
          <a:srcRect b="0" l="0" r="0" t="0"/>
          <a:stretch/>
        </p:blipFill>
        <p:spPr>
          <a:xfrm>
            <a:off x="5617421" y="4584022"/>
            <a:ext cx="1888191" cy="478398"/>
          </a:xfrm>
          <a:prstGeom prst="rect">
            <a:avLst/>
          </a:prstGeom>
          <a:noFill/>
          <a:ln>
            <a:noFill/>
          </a:ln>
        </p:spPr>
      </p:pic>
      <p:sp>
        <p:nvSpPr>
          <p:cNvPr id="4836" name="Google Shape;4836;p32"/>
          <p:cNvSpPr txBox="1"/>
          <p:nvPr/>
        </p:nvSpPr>
        <p:spPr>
          <a:xfrm>
            <a:off x="5408613" y="3289496"/>
            <a:ext cx="6096000" cy="776366"/>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1" lang="en-US" sz="2000">
                <a:solidFill>
                  <a:srgbClr val="B21E25"/>
                </a:solidFill>
                <a:latin typeface="Play"/>
                <a:ea typeface="Play"/>
                <a:cs typeface="Play"/>
                <a:sym typeface="Play"/>
              </a:rPr>
              <a:t>Primary Customer Segment</a:t>
            </a:r>
            <a:r>
              <a:rPr lang="en-US" sz="2000">
                <a:solidFill>
                  <a:schemeClr val="dk1"/>
                </a:solidFill>
                <a:latin typeface="Play"/>
                <a:ea typeface="Play"/>
                <a:cs typeface="Play"/>
                <a:sym typeface="Play"/>
              </a:rPr>
              <a:t>: Non-designers</a:t>
            </a:r>
            <a:endParaRPr sz="2000">
              <a:solidFill>
                <a:schemeClr val="dk1"/>
              </a:solidFill>
              <a:latin typeface="Play"/>
              <a:ea typeface="Play"/>
              <a:cs typeface="Play"/>
              <a:sym typeface="Play"/>
            </a:endParaRPr>
          </a:p>
          <a:p>
            <a:pPr indent="0" lvl="0" marL="0" marR="0" rtl="0" algn="l">
              <a:lnSpc>
                <a:spcPct val="90000"/>
              </a:lnSpc>
              <a:spcBef>
                <a:spcPts val="1000"/>
              </a:spcBef>
              <a:spcAft>
                <a:spcPts val="0"/>
              </a:spcAft>
              <a:buNone/>
            </a:pPr>
            <a:r>
              <a:rPr b="1" lang="en-US" sz="2000">
                <a:solidFill>
                  <a:srgbClr val="B21E25"/>
                </a:solidFill>
                <a:latin typeface="Play"/>
                <a:ea typeface="Play"/>
                <a:cs typeface="Play"/>
                <a:sym typeface="Play"/>
              </a:rPr>
              <a:t>Secondary Customer Segment</a:t>
            </a:r>
            <a:r>
              <a:rPr lang="en-US" sz="2000">
                <a:solidFill>
                  <a:schemeClr val="dk1"/>
                </a:solidFill>
                <a:latin typeface="Play"/>
                <a:ea typeface="Play"/>
                <a:cs typeface="Play"/>
                <a:sym typeface="Play"/>
              </a:rPr>
              <a:t>: Professional designers</a:t>
            </a:r>
            <a:endParaRPr sz="2000">
              <a:solidFill>
                <a:schemeClr val="dk1"/>
              </a:solidFill>
              <a:latin typeface="Play"/>
              <a:ea typeface="Play"/>
              <a:cs typeface="Play"/>
              <a:sym typeface="Pl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3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3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3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33">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0" name="Shape 4840"/>
        <p:cNvGrpSpPr/>
        <p:nvPr/>
      </p:nvGrpSpPr>
      <p:grpSpPr>
        <a:xfrm>
          <a:off x="0" y="0"/>
          <a:ext cx="0" cy="0"/>
          <a:chOff x="0" y="0"/>
          <a:chExt cx="0" cy="0"/>
        </a:xfrm>
      </p:grpSpPr>
      <p:sp>
        <p:nvSpPr>
          <p:cNvPr id="4841" name="Google Shape;4841;p33"/>
          <p:cNvSpPr txBox="1"/>
          <p:nvPr>
            <p:ph type="ctrTitle"/>
          </p:nvPr>
        </p:nvSpPr>
        <p:spPr>
          <a:xfrm>
            <a:off x="1374140" y="2235200"/>
            <a:ext cx="9725660" cy="23876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Barlow Medium"/>
              <a:buNone/>
            </a:pPr>
            <a:r>
              <a:rPr b="0" i="1" lang="en-US" sz="4400">
                <a:latin typeface="Barlow Medium"/>
                <a:ea typeface="Barlow Medium"/>
                <a:cs typeface="Barlow Medium"/>
                <a:sym typeface="Barlow Medium"/>
              </a:rPr>
              <a:t> ‘</a:t>
            </a:r>
            <a:r>
              <a:rPr b="0" i="1" lang="en-US" sz="4400">
                <a:solidFill>
                  <a:srgbClr val="FF9900"/>
                </a:solidFill>
                <a:latin typeface="Barlow Medium"/>
                <a:ea typeface="Barlow Medium"/>
                <a:cs typeface="Barlow Medium"/>
                <a:sym typeface="Barlow Medium"/>
              </a:rPr>
              <a:t>Who</a:t>
            </a:r>
            <a:r>
              <a:rPr b="0" i="1" lang="en-US" sz="4400">
                <a:latin typeface="Barlow Medium"/>
                <a:ea typeface="Barlow Medium"/>
                <a:cs typeface="Barlow Medium"/>
                <a:sym typeface="Barlow Medium"/>
              </a:rPr>
              <a:t>’ SEBELUM  ‘How’</a:t>
            </a:r>
            <a:endParaRPr i="1"/>
          </a:p>
          <a:p>
            <a:pPr indent="0" lvl="0" marL="0" rtl="0" algn="ctr">
              <a:lnSpc>
                <a:spcPct val="90000"/>
              </a:lnSpc>
              <a:spcBef>
                <a:spcPts val="0"/>
              </a:spcBef>
              <a:spcAft>
                <a:spcPts val="0"/>
              </a:spcAft>
              <a:buClr>
                <a:schemeClr val="lt1"/>
              </a:buClr>
              <a:buSzPct val="100000"/>
              <a:buFont typeface="Barlow"/>
              <a:buNone/>
            </a:pPr>
            <a:br>
              <a:rPr lang="en-US">
                <a:latin typeface="Barlow"/>
                <a:ea typeface="Barlow"/>
                <a:cs typeface="Barlow"/>
                <a:sym typeface="Barlow"/>
              </a:rPr>
            </a:br>
            <a:r>
              <a:rPr lang="en-US" sz="6000">
                <a:latin typeface="Barlow"/>
                <a:ea typeface="Barlow"/>
                <a:cs typeface="Barlow"/>
                <a:sym typeface="Barlow"/>
              </a:rPr>
              <a:t>SIAPAKAH </a:t>
            </a:r>
            <a:r>
              <a:rPr lang="en-US">
                <a:latin typeface="Barlow"/>
                <a:ea typeface="Barlow"/>
                <a:cs typeface="Barlow"/>
                <a:sym typeface="Barlow"/>
              </a:rPr>
              <a:t>CUSTOMER?</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5" name="Shape 4845"/>
        <p:cNvGrpSpPr/>
        <p:nvPr/>
      </p:nvGrpSpPr>
      <p:grpSpPr>
        <a:xfrm>
          <a:off x="0" y="0"/>
          <a:ext cx="0" cy="0"/>
          <a:chOff x="0" y="0"/>
          <a:chExt cx="0" cy="0"/>
        </a:xfrm>
      </p:grpSpPr>
      <p:sp>
        <p:nvSpPr>
          <p:cNvPr id="4846" name="Google Shape;4846;p34"/>
          <p:cNvSpPr txBox="1"/>
          <p:nvPr/>
        </p:nvSpPr>
        <p:spPr>
          <a:xfrm>
            <a:off x="7343426" y="3185893"/>
            <a:ext cx="814647"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600"/>
              <a:buFont typeface="Aharoni"/>
              <a:buNone/>
            </a:pPr>
            <a:r>
              <a:rPr b="0" i="0" lang="en-US" sz="3600" cap="none" strike="noStrike">
                <a:solidFill>
                  <a:srgbClr val="FFFFFF"/>
                </a:solidFill>
                <a:latin typeface="Aharoni"/>
                <a:ea typeface="Aharoni"/>
                <a:cs typeface="Aharoni"/>
                <a:sym typeface="Aharoni"/>
              </a:rPr>
              <a:t>HR</a:t>
            </a:r>
            <a:endParaRPr b="0" i="0" sz="3600" cap="none" strike="noStrike">
              <a:solidFill>
                <a:srgbClr val="FFFFFF"/>
              </a:solidFill>
              <a:latin typeface="Aharoni"/>
              <a:ea typeface="Aharoni"/>
              <a:cs typeface="Aharoni"/>
              <a:sym typeface="Aharoni"/>
            </a:endParaRPr>
          </a:p>
        </p:txBody>
      </p:sp>
      <p:pic>
        <p:nvPicPr>
          <p:cNvPr descr="Media Assets - Press" id="4847" name="Google Shape;4847;p34"/>
          <p:cNvPicPr preferRelativeResize="0"/>
          <p:nvPr/>
        </p:nvPicPr>
        <p:blipFill rotWithShape="1">
          <a:blip r:embed="rId3">
            <a:alphaModFix/>
          </a:blip>
          <a:srcRect b="0" l="0" r="0" t="0"/>
          <a:stretch/>
        </p:blipFill>
        <p:spPr>
          <a:xfrm>
            <a:off x="4141613" y="3526114"/>
            <a:ext cx="3623024" cy="1005922"/>
          </a:xfrm>
          <a:prstGeom prst="rect">
            <a:avLst/>
          </a:prstGeom>
          <a:noFill/>
          <a:ln>
            <a:noFill/>
          </a:ln>
        </p:spPr>
      </p:pic>
      <p:pic>
        <p:nvPicPr>
          <p:cNvPr descr="Samsung Logo and symbol, meaning, history, PNG, brand" id="4848" name="Google Shape;4848;p34"/>
          <p:cNvPicPr preferRelativeResize="0"/>
          <p:nvPr/>
        </p:nvPicPr>
        <p:blipFill rotWithShape="1">
          <a:blip r:embed="rId4">
            <a:alphaModFix/>
          </a:blip>
          <a:srcRect b="0" l="0" r="0" t="0"/>
          <a:stretch/>
        </p:blipFill>
        <p:spPr>
          <a:xfrm>
            <a:off x="8345753" y="3131672"/>
            <a:ext cx="3014133" cy="1695450"/>
          </a:xfrm>
          <a:prstGeom prst="rect">
            <a:avLst/>
          </a:prstGeom>
          <a:noFill/>
          <a:ln>
            <a:noFill/>
          </a:ln>
        </p:spPr>
      </p:pic>
      <p:cxnSp>
        <p:nvCxnSpPr>
          <p:cNvPr id="4849" name="Google Shape;4849;p34"/>
          <p:cNvCxnSpPr/>
          <p:nvPr/>
        </p:nvCxnSpPr>
        <p:spPr>
          <a:xfrm rot="10800000">
            <a:off x="5953126" y="2933848"/>
            <a:ext cx="1944" cy="763369"/>
          </a:xfrm>
          <a:prstGeom prst="straightConnector1">
            <a:avLst/>
          </a:prstGeom>
          <a:noFill/>
          <a:ln cap="flat" cmpd="sng" w="12700">
            <a:solidFill>
              <a:schemeClr val="accent1"/>
            </a:solidFill>
            <a:prstDash val="solid"/>
            <a:miter lim="800000"/>
            <a:headEnd len="med" w="med" type="oval"/>
            <a:tailEnd len="med" w="med" type="oval"/>
          </a:ln>
        </p:spPr>
      </p:cxnSp>
      <p:sp>
        <p:nvSpPr>
          <p:cNvPr id="4850" name="Google Shape;4850;p34"/>
          <p:cNvSpPr txBox="1"/>
          <p:nvPr/>
        </p:nvSpPr>
        <p:spPr>
          <a:xfrm>
            <a:off x="5428256" y="2442237"/>
            <a:ext cx="79816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Parent</a:t>
            </a:r>
            <a:endParaRPr sz="1800">
              <a:solidFill>
                <a:schemeClr val="dk1"/>
              </a:solidFill>
              <a:latin typeface="Arial"/>
              <a:ea typeface="Arial"/>
              <a:cs typeface="Arial"/>
              <a:sym typeface="Arial"/>
            </a:endParaRPr>
          </a:p>
        </p:txBody>
      </p:sp>
      <p:cxnSp>
        <p:nvCxnSpPr>
          <p:cNvPr id="4851" name="Google Shape;4851;p34"/>
          <p:cNvCxnSpPr/>
          <p:nvPr/>
        </p:nvCxnSpPr>
        <p:spPr>
          <a:xfrm rot="10800000">
            <a:off x="9713964" y="2960903"/>
            <a:ext cx="1944" cy="763369"/>
          </a:xfrm>
          <a:prstGeom prst="straightConnector1">
            <a:avLst/>
          </a:prstGeom>
          <a:noFill/>
          <a:ln cap="flat" cmpd="sng" w="12700">
            <a:solidFill>
              <a:schemeClr val="accent1"/>
            </a:solidFill>
            <a:prstDash val="solid"/>
            <a:miter lim="800000"/>
            <a:headEnd len="med" w="med" type="oval"/>
            <a:tailEnd len="med" w="med" type="oval"/>
          </a:ln>
        </p:spPr>
      </p:cxnSp>
      <p:sp>
        <p:nvSpPr>
          <p:cNvPr id="4852" name="Google Shape;4852;p34"/>
          <p:cNvSpPr txBox="1"/>
          <p:nvPr/>
        </p:nvSpPr>
        <p:spPr>
          <a:xfrm>
            <a:off x="8595458" y="2509220"/>
            <a:ext cx="2237023"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Chief Financial Officer</a:t>
            </a:r>
            <a:endParaRPr sz="1800">
              <a:solidFill>
                <a:schemeClr val="dk1"/>
              </a:solidFill>
              <a:latin typeface="Arial"/>
              <a:ea typeface="Arial"/>
              <a:cs typeface="Arial"/>
              <a:sym typeface="Arial"/>
            </a:endParaRPr>
          </a:p>
        </p:txBody>
      </p:sp>
      <p:cxnSp>
        <p:nvCxnSpPr>
          <p:cNvPr id="4853" name="Google Shape;4853;p34"/>
          <p:cNvCxnSpPr/>
          <p:nvPr/>
        </p:nvCxnSpPr>
        <p:spPr>
          <a:xfrm rot="10800000">
            <a:off x="6805468" y="4325640"/>
            <a:ext cx="1944" cy="763369"/>
          </a:xfrm>
          <a:prstGeom prst="straightConnector1">
            <a:avLst/>
          </a:prstGeom>
          <a:noFill/>
          <a:ln cap="flat" cmpd="sng" w="12700">
            <a:solidFill>
              <a:schemeClr val="accent1"/>
            </a:solidFill>
            <a:prstDash val="solid"/>
            <a:miter lim="800000"/>
            <a:headEnd len="med" w="med" type="oval"/>
            <a:tailEnd len="med" w="med" type="oval"/>
          </a:ln>
        </p:spPr>
      </p:cxnSp>
      <p:sp>
        <p:nvSpPr>
          <p:cNvPr id="4854" name="Google Shape;4854;p34"/>
          <p:cNvSpPr txBox="1"/>
          <p:nvPr/>
        </p:nvSpPr>
        <p:spPr>
          <a:xfrm>
            <a:off x="6316345" y="5089009"/>
            <a:ext cx="1001908"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Student</a:t>
            </a:r>
            <a:endParaRPr sz="1800">
              <a:solidFill>
                <a:schemeClr val="dk1"/>
              </a:solidFill>
              <a:latin typeface="Arial"/>
              <a:ea typeface="Arial"/>
              <a:cs typeface="Arial"/>
              <a:sym typeface="Arial"/>
            </a:endParaRPr>
          </a:p>
        </p:txBody>
      </p:sp>
      <p:cxnSp>
        <p:nvCxnSpPr>
          <p:cNvPr id="4855" name="Google Shape;4855;p34"/>
          <p:cNvCxnSpPr/>
          <p:nvPr/>
        </p:nvCxnSpPr>
        <p:spPr>
          <a:xfrm rot="10800000">
            <a:off x="10277130" y="4234522"/>
            <a:ext cx="1944" cy="763369"/>
          </a:xfrm>
          <a:prstGeom prst="straightConnector1">
            <a:avLst/>
          </a:prstGeom>
          <a:noFill/>
          <a:ln cap="flat" cmpd="sng" w="12700">
            <a:solidFill>
              <a:schemeClr val="accent1"/>
            </a:solidFill>
            <a:prstDash val="solid"/>
            <a:miter lim="800000"/>
            <a:headEnd len="med" w="med" type="oval"/>
            <a:tailEnd len="med" w="med" type="oval"/>
          </a:ln>
        </p:spPr>
      </p:cxnSp>
      <p:sp>
        <p:nvSpPr>
          <p:cNvPr id="4856" name="Google Shape;4856;p34"/>
          <p:cNvSpPr txBox="1"/>
          <p:nvPr/>
        </p:nvSpPr>
        <p:spPr>
          <a:xfrm>
            <a:off x="9776802" y="4975480"/>
            <a:ext cx="1360235" cy="65753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Service Engineer</a:t>
            </a:r>
            <a:endParaRPr sz="1800">
              <a:solidFill>
                <a:schemeClr val="dk1"/>
              </a:solidFill>
              <a:latin typeface="Arial"/>
              <a:ea typeface="Arial"/>
              <a:cs typeface="Arial"/>
              <a:sym typeface="Arial"/>
            </a:endParaRPr>
          </a:p>
        </p:txBody>
      </p:sp>
      <p:sp>
        <p:nvSpPr>
          <p:cNvPr id="4857" name="Google Shape;4857;p34"/>
          <p:cNvSpPr txBox="1"/>
          <p:nvPr/>
        </p:nvSpPr>
        <p:spPr>
          <a:xfrm>
            <a:off x="8345753" y="4312343"/>
            <a:ext cx="1622517" cy="600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Arial"/>
                <a:ea typeface="Arial"/>
                <a:cs typeface="Arial"/>
                <a:sym typeface="Arial"/>
              </a:rPr>
              <a:t>Purchasing 1000 A/C Gas filling machines for their service staff</a:t>
            </a:r>
            <a:endParaRPr sz="1100">
              <a:solidFill>
                <a:schemeClr val="dk1"/>
              </a:solidFill>
              <a:latin typeface="Arial"/>
              <a:ea typeface="Arial"/>
              <a:cs typeface="Arial"/>
              <a:sym typeface="Arial"/>
            </a:endParaRPr>
          </a:p>
        </p:txBody>
      </p:sp>
      <p:pic>
        <p:nvPicPr>
          <p:cNvPr descr="Google search bar logo icon. Vector illustration 10930009 Vector Art at  Vecteezy" id="4858" name="Google Shape;4858;p34"/>
          <p:cNvPicPr preferRelativeResize="0"/>
          <p:nvPr/>
        </p:nvPicPr>
        <p:blipFill rotWithShape="1">
          <a:blip r:embed="rId5">
            <a:alphaModFix/>
          </a:blip>
          <a:srcRect b="0" l="0" r="0" t="0"/>
          <a:stretch/>
        </p:blipFill>
        <p:spPr>
          <a:xfrm>
            <a:off x="152969" y="2700412"/>
            <a:ext cx="3978929" cy="1993609"/>
          </a:xfrm>
          <a:prstGeom prst="rect">
            <a:avLst/>
          </a:prstGeom>
          <a:noFill/>
          <a:ln>
            <a:noFill/>
          </a:ln>
        </p:spPr>
      </p:pic>
      <p:cxnSp>
        <p:nvCxnSpPr>
          <p:cNvPr id="4859" name="Google Shape;4859;p34"/>
          <p:cNvCxnSpPr/>
          <p:nvPr/>
        </p:nvCxnSpPr>
        <p:spPr>
          <a:xfrm rot="10800000">
            <a:off x="2547049" y="4205618"/>
            <a:ext cx="1944" cy="763369"/>
          </a:xfrm>
          <a:prstGeom prst="straightConnector1">
            <a:avLst/>
          </a:prstGeom>
          <a:noFill/>
          <a:ln cap="flat" cmpd="sng" w="12700">
            <a:solidFill>
              <a:schemeClr val="accent1"/>
            </a:solidFill>
            <a:prstDash val="solid"/>
            <a:miter lim="800000"/>
            <a:headEnd len="med" w="med" type="oval"/>
            <a:tailEnd len="med" w="med" type="oval"/>
          </a:ln>
        </p:spPr>
      </p:cxnSp>
      <p:sp>
        <p:nvSpPr>
          <p:cNvPr id="4860" name="Google Shape;4860;p34"/>
          <p:cNvSpPr txBox="1"/>
          <p:nvPr/>
        </p:nvSpPr>
        <p:spPr>
          <a:xfrm>
            <a:off x="2044182" y="4995566"/>
            <a:ext cx="1001908"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Web Users</a:t>
            </a:r>
            <a:endParaRPr sz="1800">
              <a:solidFill>
                <a:schemeClr val="dk1"/>
              </a:solidFill>
              <a:latin typeface="Arial"/>
              <a:ea typeface="Arial"/>
              <a:cs typeface="Arial"/>
              <a:sym typeface="Arial"/>
            </a:endParaRPr>
          </a:p>
        </p:txBody>
      </p:sp>
      <p:cxnSp>
        <p:nvCxnSpPr>
          <p:cNvPr id="4861" name="Google Shape;4861;p34"/>
          <p:cNvCxnSpPr/>
          <p:nvPr/>
        </p:nvCxnSpPr>
        <p:spPr>
          <a:xfrm rot="10800000">
            <a:off x="1888594" y="2487708"/>
            <a:ext cx="1944" cy="763369"/>
          </a:xfrm>
          <a:prstGeom prst="straightConnector1">
            <a:avLst/>
          </a:prstGeom>
          <a:noFill/>
          <a:ln cap="flat" cmpd="sng" w="12700">
            <a:solidFill>
              <a:schemeClr val="accent1"/>
            </a:solidFill>
            <a:prstDash val="solid"/>
            <a:miter lim="800000"/>
            <a:headEnd len="med" w="med" type="oval"/>
            <a:tailEnd len="med" w="med" type="oval"/>
          </a:ln>
        </p:spPr>
      </p:cxnSp>
      <p:sp>
        <p:nvSpPr>
          <p:cNvPr id="4862" name="Google Shape;4862;p34"/>
          <p:cNvSpPr txBox="1"/>
          <p:nvPr/>
        </p:nvSpPr>
        <p:spPr>
          <a:xfrm>
            <a:off x="1325009" y="1981077"/>
            <a:ext cx="12380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Advertisers</a:t>
            </a:r>
            <a:endParaRPr sz="1800">
              <a:solidFill>
                <a:schemeClr val="dk1"/>
              </a:solidFill>
              <a:latin typeface="Arial"/>
              <a:ea typeface="Arial"/>
              <a:cs typeface="Arial"/>
              <a:sym typeface="Arial"/>
            </a:endParaRPr>
          </a:p>
        </p:txBody>
      </p:sp>
      <p:sp>
        <p:nvSpPr>
          <p:cNvPr id="4863" name="Google Shape;4863;p34"/>
          <p:cNvSpPr txBox="1"/>
          <p:nvPr/>
        </p:nvSpPr>
        <p:spPr>
          <a:xfrm>
            <a:off x="354000" y="322689"/>
            <a:ext cx="11484000" cy="43088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2"/>
              </a:buClr>
              <a:buSzPts val="2800"/>
              <a:buFont typeface="Barlow"/>
              <a:buNone/>
            </a:pPr>
            <a:r>
              <a:rPr b="1" lang="en-US" sz="2800">
                <a:solidFill>
                  <a:schemeClr val="dk2"/>
                </a:solidFill>
                <a:latin typeface="Barlow"/>
                <a:ea typeface="Barlow"/>
                <a:cs typeface="Barlow"/>
                <a:sym typeface="Barlow"/>
              </a:rPr>
              <a:t>Who is the Buyer? Who is the User?</a:t>
            </a:r>
            <a:endParaRPr b="1" sz="2800">
              <a:solidFill>
                <a:schemeClr val="dk2"/>
              </a:solidFill>
              <a:latin typeface="Barlow"/>
              <a:ea typeface="Barlow"/>
              <a:cs typeface="Barlow"/>
              <a:sym typeface="Barl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7" name="Shape 4867"/>
        <p:cNvGrpSpPr/>
        <p:nvPr/>
      </p:nvGrpSpPr>
      <p:grpSpPr>
        <a:xfrm>
          <a:off x="0" y="0"/>
          <a:ext cx="0" cy="0"/>
          <a:chOff x="0" y="0"/>
          <a:chExt cx="0" cy="0"/>
        </a:xfrm>
      </p:grpSpPr>
      <p:sp>
        <p:nvSpPr>
          <p:cNvPr id="4868" name="Google Shape;4868;p35"/>
          <p:cNvSpPr txBox="1"/>
          <p:nvPr/>
        </p:nvSpPr>
        <p:spPr>
          <a:xfrm>
            <a:off x="5486401" y="925552"/>
            <a:ext cx="6545766" cy="563118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rgbClr val="C00000"/>
                </a:solidFill>
                <a:latin typeface="Montserrat"/>
                <a:ea typeface="Montserrat"/>
                <a:cs typeface="Montserrat"/>
                <a:sym typeface="Montserrat"/>
              </a:rPr>
              <a:t>ANDA PERLU TAHU</a:t>
            </a:r>
            <a:endParaRPr b="1" sz="4000">
              <a:solidFill>
                <a:srgbClr val="C00000"/>
              </a:solidFill>
              <a:latin typeface="Montserrat"/>
              <a:ea typeface="Montserrat"/>
              <a:cs typeface="Montserrat"/>
              <a:sym typeface="Montserrat"/>
            </a:endParaRPr>
          </a:p>
          <a:p>
            <a:pPr indent="0" lvl="0" marL="0" marR="0" rtl="0" algn="l">
              <a:spcBef>
                <a:spcPts val="0"/>
              </a:spcBef>
              <a:spcAft>
                <a:spcPts val="0"/>
              </a:spcAft>
              <a:buNone/>
            </a:pPr>
            <a:r>
              <a:t/>
            </a:r>
            <a:endParaRPr sz="3600">
              <a:solidFill>
                <a:schemeClr val="dk1"/>
              </a:solidFill>
              <a:latin typeface="Montserrat"/>
              <a:ea typeface="Montserrat"/>
              <a:cs typeface="Montserrat"/>
              <a:sym typeface="Montserrat"/>
            </a:endParaRPr>
          </a:p>
          <a:p>
            <a:pPr indent="-571500" lvl="0" marL="571500" marR="0" rtl="0" algn="l">
              <a:spcBef>
                <a:spcPts val="0"/>
              </a:spcBef>
              <a:spcAft>
                <a:spcPts val="0"/>
              </a:spcAft>
              <a:buClr>
                <a:schemeClr val="dk1"/>
              </a:buClr>
              <a:buSzPts val="3200"/>
              <a:buFont typeface="Arial"/>
              <a:buChar char="•"/>
            </a:pPr>
            <a:r>
              <a:rPr lang="en-US" sz="3200">
                <a:solidFill>
                  <a:schemeClr val="dk1"/>
                </a:solidFill>
                <a:latin typeface="Montserrat"/>
                <a:ea typeface="Montserrat"/>
                <a:cs typeface="Montserrat"/>
                <a:sym typeface="Montserrat"/>
              </a:rPr>
              <a:t>S</a:t>
            </a:r>
            <a:r>
              <a:rPr lang="en-US" sz="2800">
                <a:solidFill>
                  <a:schemeClr val="dk1"/>
                </a:solidFill>
                <a:latin typeface="Montserrat"/>
                <a:ea typeface="Montserrat"/>
                <a:cs typeface="Montserrat"/>
                <a:sym typeface="Montserrat"/>
              </a:rPr>
              <a:t>iapa yang akan </a:t>
            </a:r>
            <a:r>
              <a:rPr b="1" lang="en-US" sz="2800">
                <a:solidFill>
                  <a:schemeClr val="dk1"/>
                </a:solidFill>
                <a:latin typeface="Montserrat"/>
                <a:ea typeface="Montserrat"/>
                <a:cs typeface="Montserrat"/>
                <a:sym typeface="Montserrat"/>
              </a:rPr>
              <a:t>memakai </a:t>
            </a:r>
            <a:r>
              <a:rPr lang="en-US" sz="2800">
                <a:solidFill>
                  <a:schemeClr val="dk1"/>
                </a:solidFill>
                <a:latin typeface="Montserrat"/>
                <a:ea typeface="Montserrat"/>
                <a:cs typeface="Montserrat"/>
                <a:sym typeface="Montserrat"/>
              </a:rPr>
              <a:t>produk/ layanan anda?</a:t>
            </a:r>
            <a:endParaRPr sz="2800">
              <a:solidFill>
                <a:schemeClr val="dk1"/>
              </a:solidFill>
              <a:latin typeface="Montserrat"/>
              <a:ea typeface="Montserrat"/>
              <a:cs typeface="Montserrat"/>
              <a:sym typeface="Montserrat"/>
            </a:endParaRPr>
          </a:p>
          <a:p>
            <a:pPr indent="-393700" lvl="0" marL="571500" marR="0" rtl="0" algn="l">
              <a:spcBef>
                <a:spcPts val="0"/>
              </a:spcBef>
              <a:spcAft>
                <a:spcPts val="0"/>
              </a:spcAft>
              <a:buClr>
                <a:schemeClr val="dk1"/>
              </a:buClr>
              <a:buSzPts val="2800"/>
              <a:buFont typeface="Arial"/>
              <a:buNone/>
            </a:pPr>
            <a:r>
              <a:t/>
            </a:r>
            <a:endParaRPr sz="2800">
              <a:solidFill>
                <a:schemeClr val="dk1"/>
              </a:solidFill>
              <a:latin typeface="Montserrat"/>
              <a:ea typeface="Montserrat"/>
              <a:cs typeface="Montserrat"/>
              <a:sym typeface="Montserrat"/>
            </a:endParaRPr>
          </a:p>
          <a:p>
            <a:pPr indent="-571500" lvl="0" marL="571500" marR="0" rtl="0" algn="l">
              <a:spcBef>
                <a:spcPts val="0"/>
              </a:spcBef>
              <a:spcAft>
                <a:spcPts val="0"/>
              </a:spcAft>
              <a:buClr>
                <a:schemeClr val="dk1"/>
              </a:buClr>
              <a:buSzPts val="2800"/>
              <a:buFont typeface="Arial"/>
              <a:buChar char="•"/>
            </a:pPr>
            <a:r>
              <a:rPr lang="en-US" sz="2800">
                <a:solidFill>
                  <a:schemeClr val="dk1"/>
                </a:solidFill>
                <a:latin typeface="Montserrat"/>
                <a:ea typeface="Montserrat"/>
                <a:cs typeface="Montserrat"/>
                <a:sym typeface="Montserrat"/>
              </a:rPr>
              <a:t>Siapa yang akan </a:t>
            </a:r>
            <a:r>
              <a:rPr b="1" lang="en-US" sz="2800">
                <a:solidFill>
                  <a:schemeClr val="dk1"/>
                </a:solidFill>
                <a:latin typeface="Montserrat"/>
                <a:ea typeface="Montserrat"/>
                <a:cs typeface="Montserrat"/>
                <a:sym typeface="Montserrat"/>
              </a:rPr>
              <a:t>membayar</a:t>
            </a:r>
            <a:r>
              <a:rPr lang="en-US" sz="2800">
                <a:solidFill>
                  <a:schemeClr val="dk1"/>
                </a:solidFill>
                <a:latin typeface="Montserrat"/>
                <a:ea typeface="Montserrat"/>
                <a:cs typeface="Montserrat"/>
                <a:sym typeface="Montserrat"/>
              </a:rPr>
              <a:t>  anda?</a:t>
            </a:r>
            <a:endParaRPr sz="2800">
              <a:solidFill>
                <a:schemeClr val="dk1"/>
              </a:solidFill>
              <a:latin typeface="Montserrat"/>
              <a:ea typeface="Montserrat"/>
              <a:cs typeface="Montserrat"/>
              <a:sym typeface="Montserrat"/>
            </a:endParaRPr>
          </a:p>
          <a:p>
            <a:pPr indent="-393700" lvl="0" marL="571500" marR="0" rtl="0" algn="l">
              <a:spcBef>
                <a:spcPts val="0"/>
              </a:spcBef>
              <a:spcAft>
                <a:spcPts val="0"/>
              </a:spcAft>
              <a:buClr>
                <a:schemeClr val="dk1"/>
              </a:buClr>
              <a:buSzPts val="2800"/>
              <a:buFont typeface="Arial"/>
              <a:buNone/>
            </a:pPr>
            <a:r>
              <a:t/>
            </a:r>
            <a:endParaRPr sz="2800">
              <a:solidFill>
                <a:schemeClr val="dk1"/>
              </a:solidFill>
              <a:latin typeface="Montserrat"/>
              <a:ea typeface="Montserrat"/>
              <a:cs typeface="Montserrat"/>
              <a:sym typeface="Montserrat"/>
            </a:endParaRPr>
          </a:p>
          <a:p>
            <a:pPr indent="-571500" lvl="0" marL="571500" marR="0" rtl="0" algn="l">
              <a:spcBef>
                <a:spcPts val="0"/>
              </a:spcBef>
              <a:spcAft>
                <a:spcPts val="0"/>
              </a:spcAft>
              <a:buClr>
                <a:schemeClr val="dk1"/>
              </a:buClr>
              <a:buSzPts val="2800"/>
              <a:buFont typeface="Arial"/>
              <a:buChar char="•"/>
            </a:pPr>
            <a:r>
              <a:rPr lang="en-US" sz="2800">
                <a:solidFill>
                  <a:schemeClr val="dk1"/>
                </a:solidFill>
                <a:latin typeface="Montserrat"/>
                <a:ea typeface="Montserrat"/>
                <a:cs typeface="Montserrat"/>
                <a:sym typeface="Montserrat"/>
              </a:rPr>
              <a:t>Siapa yang akan </a:t>
            </a:r>
            <a:r>
              <a:rPr b="1" lang="en-US" sz="2800">
                <a:solidFill>
                  <a:schemeClr val="dk1"/>
                </a:solidFill>
                <a:latin typeface="Montserrat"/>
                <a:ea typeface="Montserrat"/>
                <a:cs typeface="Montserrat"/>
                <a:sym typeface="Montserrat"/>
              </a:rPr>
              <a:t>menyetujui</a:t>
            </a:r>
            <a:r>
              <a:rPr lang="en-US" sz="2800">
                <a:solidFill>
                  <a:schemeClr val="dk1"/>
                </a:solidFill>
                <a:latin typeface="Montserrat"/>
                <a:ea typeface="Montserrat"/>
                <a:cs typeface="Montserrat"/>
                <a:sym typeface="Montserrat"/>
              </a:rPr>
              <a:t> keputusan untuk membayar  anda?</a:t>
            </a:r>
            <a:endParaRPr sz="2800">
              <a:solidFill>
                <a:schemeClr val="dk1"/>
              </a:solidFill>
              <a:latin typeface="Arial"/>
              <a:ea typeface="Arial"/>
              <a:cs typeface="Arial"/>
              <a:sym typeface="Arial"/>
            </a:endParaRPr>
          </a:p>
          <a:p>
            <a:pPr indent="-393700" lvl="0" marL="571500" marR="0" rtl="0" algn="l">
              <a:spcBef>
                <a:spcPts val="0"/>
              </a:spcBef>
              <a:spcAft>
                <a:spcPts val="0"/>
              </a:spcAft>
              <a:buClr>
                <a:schemeClr val="dk1"/>
              </a:buClr>
              <a:buSzPts val="2800"/>
              <a:buFont typeface="Arial"/>
              <a:buNone/>
            </a:pPr>
            <a:r>
              <a:t/>
            </a:r>
            <a:endParaRPr sz="2800">
              <a:solidFill>
                <a:schemeClr val="dk1"/>
              </a:solidFill>
              <a:latin typeface="Montserrat"/>
              <a:ea typeface="Montserrat"/>
              <a:cs typeface="Montserrat"/>
              <a:sym typeface="Montserrat"/>
            </a:endParaRPr>
          </a:p>
        </p:txBody>
      </p:sp>
      <p:pic>
        <p:nvPicPr>
          <p:cNvPr descr="A person in a white shirt&#10;&#10;Description automatically generated" id="4869" name="Google Shape;4869;p35"/>
          <p:cNvPicPr preferRelativeResize="0"/>
          <p:nvPr/>
        </p:nvPicPr>
        <p:blipFill rotWithShape="1">
          <a:blip r:embed="rId3">
            <a:alphaModFix/>
          </a:blip>
          <a:srcRect b="0" l="0" r="0" t="0"/>
          <a:stretch/>
        </p:blipFill>
        <p:spPr>
          <a:xfrm>
            <a:off x="-118745" y="762000"/>
            <a:ext cx="5605780" cy="6096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3" name="Shape 4873"/>
        <p:cNvGrpSpPr/>
        <p:nvPr/>
      </p:nvGrpSpPr>
      <p:grpSpPr>
        <a:xfrm>
          <a:off x="0" y="0"/>
          <a:ext cx="0" cy="0"/>
          <a:chOff x="0" y="0"/>
          <a:chExt cx="0" cy="0"/>
        </a:xfrm>
      </p:grpSpPr>
      <p:sp>
        <p:nvSpPr>
          <p:cNvPr id="4874" name="Google Shape;4874;p36"/>
          <p:cNvSpPr txBox="1"/>
          <p:nvPr>
            <p:ph type="ctrTitle"/>
          </p:nvPr>
        </p:nvSpPr>
        <p:spPr>
          <a:xfrm>
            <a:off x="2264979" y="2235200"/>
            <a:ext cx="7662041" cy="2387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Barlow"/>
              <a:buNone/>
            </a:pPr>
            <a:r>
              <a:rPr lang="en-US" sz="6000">
                <a:latin typeface="Barlow"/>
                <a:ea typeface="Barlow"/>
                <a:cs typeface="Barlow"/>
                <a:sym typeface="Barlow"/>
              </a:rPr>
              <a:t>ACTIVITAS</a:t>
            </a:r>
            <a:br>
              <a:rPr lang="en-US">
                <a:latin typeface="Barlow"/>
                <a:ea typeface="Barlow"/>
                <a:cs typeface="Barlow"/>
                <a:sym typeface="Barlow"/>
              </a:rPr>
            </a:br>
            <a:r>
              <a:rPr lang="en-US" sz="3200">
                <a:latin typeface="Barlow"/>
                <a:ea typeface="Barlow"/>
                <a:cs typeface="Barlow"/>
                <a:sym typeface="Barlow"/>
              </a:rPr>
              <a:t>(Internet Exercise)</a:t>
            </a:r>
            <a:endParaRPr sz="32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8" name="Shape 4878"/>
        <p:cNvGrpSpPr/>
        <p:nvPr/>
      </p:nvGrpSpPr>
      <p:grpSpPr>
        <a:xfrm>
          <a:off x="0" y="0"/>
          <a:ext cx="0" cy="0"/>
          <a:chOff x="0" y="0"/>
          <a:chExt cx="0" cy="0"/>
        </a:xfrm>
      </p:grpSpPr>
      <p:sp>
        <p:nvSpPr>
          <p:cNvPr id="4879" name="Google Shape;4879;p37"/>
          <p:cNvSpPr txBox="1"/>
          <p:nvPr>
            <p:ph type="ctrTitle"/>
          </p:nvPr>
        </p:nvSpPr>
        <p:spPr>
          <a:xfrm>
            <a:off x="354000" y="374967"/>
            <a:ext cx="11484000" cy="43053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2"/>
              </a:buClr>
              <a:buSzPts val="2800"/>
              <a:buFont typeface="Barlow"/>
              <a:buNone/>
            </a:pPr>
            <a:r>
              <a:rPr lang="en-US" sz="2800">
                <a:latin typeface="Barlow"/>
                <a:ea typeface="Barlow"/>
                <a:cs typeface="Barlow"/>
                <a:sym typeface="Barlow"/>
              </a:rPr>
              <a:t>Explore Customer Segments dari beberapa Brand ini</a:t>
            </a:r>
            <a:endParaRPr sz="2800">
              <a:latin typeface="Barlow"/>
              <a:ea typeface="Barlow"/>
              <a:cs typeface="Barlow"/>
              <a:sym typeface="Barlow"/>
            </a:endParaRPr>
          </a:p>
        </p:txBody>
      </p:sp>
      <p:sp>
        <p:nvSpPr>
          <p:cNvPr id="4880" name="Google Shape;4880;p37"/>
          <p:cNvSpPr txBox="1"/>
          <p:nvPr/>
        </p:nvSpPr>
        <p:spPr>
          <a:xfrm>
            <a:off x="7333398" y="3411009"/>
            <a:ext cx="814647"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600"/>
              <a:buFont typeface="Aharoni"/>
              <a:buNone/>
            </a:pPr>
            <a:r>
              <a:rPr b="0" i="0" lang="en-US" sz="3600" cap="none" strike="noStrike">
                <a:solidFill>
                  <a:srgbClr val="FFFFFF"/>
                </a:solidFill>
                <a:latin typeface="Aharoni"/>
                <a:ea typeface="Aharoni"/>
                <a:cs typeface="Aharoni"/>
                <a:sym typeface="Aharoni"/>
              </a:rPr>
              <a:t>HR</a:t>
            </a:r>
            <a:endParaRPr b="0" i="0" sz="3600" cap="none" strike="noStrike">
              <a:solidFill>
                <a:srgbClr val="FFFFFF"/>
              </a:solidFill>
              <a:latin typeface="Aharoni"/>
              <a:ea typeface="Aharoni"/>
              <a:cs typeface="Aharoni"/>
              <a:sym typeface="Aharoni"/>
            </a:endParaRPr>
          </a:p>
        </p:txBody>
      </p:sp>
      <p:pic>
        <p:nvPicPr>
          <p:cNvPr descr="Colgate® Logo" id="4881" name="Google Shape;4881;p37"/>
          <p:cNvPicPr preferRelativeResize="0"/>
          <p:nvPr/>
        </p:nvPicPr>
        <p:blipFill rotWithShape="1">
          <a:blip r:embed="rId3">
            <a:alphaModFix/>
          </a:blip>
          <a:srcRect b="0" l="0" r="0" t="0"/>
          <a:stretch/>
        </p:blipFill>
        <p:spPr>
          <a:xfrm>
            <a:off x="4900603" y="1621811"/>
            <a:ext cx="1910534" cy="1510355"/>
          </a:xfrm>
          <a:prstGeom prst="rect">
            <a:avLst/>
          </a:prstGeom>
          <a:noFill/>
          <a:ln>
            <a:noFill/>
          </a:ln>
        </p:spPr>
      </p:pic>
      <p:pic>
        <p:nvPicPr>
          <p:cNvPr descr="Tanishq Jewellery Logo - Google Search | Tanishq jewellery ..." id="4882" name="Google Shape;4882;p37"/>
          <p:cNvPicPr preferRelativeResize="0"/>
          <p:nvPr/>
        </p:nvPicPr>
        <p:blipFill rotWithShape="1">
          <a:blip r:embed="rId4">
            <a:alphaModFix/>
          </a:blip>
          <a:srcRect b="0" l="0" r="0" t="0"/>
          <a:stretch/>
        </p:blipFill>
        <p:spPr>
          <a:xfrm>
            <a:off x="354000" y="1409506"/>
            <a:ext cx="3450895" cy="1934966"/>
          </a:xfrm>
          <a:prstGeom prst="rect">
            <a:avLst/>
          </a:prstGeom>
          <a:noFill/>
          <a:ln>
            <a:noFill/>
          </a:ln>
        </p:spPr>
      </p:pic>
      <p:pic>
        <p:nvPicPr>
          <p:cNvPr id="4883" name="Google Shape;4883;p37"/>
          <p:cNvPicPr preferRelativeResize="0"/>
          <p:nvPr/>
        </p:nvPicPr>
        <p:blipFill rotWithShape="1">
          <a:blip r:embed="rId5">
            <a:alphaModFix/>
          </a:blip>
          <a:srcRect b="0" l="0" r="0" t="0"/>
          <a:stretch/>
        </p:blipFill>
        <p:spPr>
          <a:xfrm>
            <a:off x="8347550" y="1555126"/>
            <a:ext cx="2992553" cy="1374704"/>
          </a:xfrm>
          <a:prstGeom prst="rect">
            <a:avLst/>
          </a:prstGeom>
          <a:noFill/>
          <a:ln>
            <a:noFill/>
          </a:ln>
        </p:spPr>
      </p:pic>
      <p:grpSp>
        <p:nvGrpSpPr>
          <p:cNvPr id="4884" name="Google Shape;4884;p37"/>
          <p:cNvGrpSpPr/>
          <p:nvPr/>
        </p:nvGrpSpPr>
        <p:grpSpPr>
          <a:xfrm>
            <a:off x="1235185" y="3531230"/>
            <a:ext cx="1688526" cy="2865391"/>
            <a:chOff x="1235185" y="3531230"/>
            <a:chExt cx="1688526" cy="2865391"/>
          </a:xfrm>
        </p:grpSpPr>
        <p:pic>
          <p:nvPicPr>
            <p:cNvPr descr="A qr code on a white background&#10;&#10;Description automatically generated" id="4885" name="Google Shape;4885;p37"/>
            <p:cNvPicPr preferRelativeResize="0"/>
            <p:nvPr/>
          </p:nvPicPr>
          <p:blipFill rotWithShape="1">
            <a:blip r:embed="rId6">
              <a:alphaModFix/>
            </a:blip>
            <a:srcRect b="0" l="0" r="0" t="0"/>
            <a:stretch/>
          </p:blipFill>
          <p:spPr>
            <a:xfrm>
              <a:off x="1235185" y="3531230"/>
              <a:ext cx="1688526" cy="2865391"/>
            </a:xfrm>
            <a:prstGeom prst="rect">
              <a:avLst/>
            </a:prstGeom>
            <a:noFill/>
            <a:ln>
              <a:noFill/>
            </a:ln>
          </p:spPr>
        </p:pic>
        <p:pic>
          <p:nvPicPr>
            <p:cNvPr descr="A qr code on a white background&#10;&#10;Description automatically generated" id="4886" name="Google Shape;4886;p37"/>
            <p:cNvPicPr preferRelativeResize="0"/>
            <p:nvPr/>
          </p:nvPicPr>
          <p:blipFill rotWithShape="1">
            <a:blip r:embed="rId7">
              <a:alphaModFix/>
            </a:blip>
            <a:srcRect b="0" l="0" r="0" t="0"/>
            <a:stretch/>
          </p:blipFill>
          <p:spPr>
            <a:xfrm>
              <a:off x="1372364" y="4057340"/>
              <a:ext cx="1463961" cy="1463961"/>
            </a:xfrm>
            <a:prstGeom prst="rect">
              <a:avLst/>
            </a:prstGeom>
            <a:noFill/>
            <a:ln>
              <a:noFill/>
            </a:ln>
          </p:spPr>
        </p:pic>
      </p:grpSp>
      <p:grpSp>
        <p:nvGrpSpPr>
          <p:cNvPr id="4887" name="Google Shape;4887;p37"/>
          <p:cNvGrpSpPr/>
          <p:nvPr/>
        </p:nvGrpSpPr>
        <p:grpSpPr>
          <a:xfrm>
            <a:off x="5121216" y="3528182"/>
            <a:ext cx="1689921" cy="2860474"/>
            <a:chOff x="5121216" y="3528182"/>
            <a:chExt cx="1689921" cy="2860474"/>
          </a:xfrm>
        </p:grpSpPr>
        <p:pic>
          <p:nvPicPr>
            <p:cNvPr descr="A qr code on a white background&#10;&#10;Description automatically generated" id="4888" name="Google Shape;4888;p37"/>
            <p:cNvPicPr preferRelativeResize="0"/>
            <p:nvPr/>
          </p:nvPicPr>
          <p:blipFill rotWithShape="1">
            <a:blip r:embed="rId8">
              <a:alphaModFix/>
            </a:blip>
            <a:srcRect b="0" l="0" r="0" t="0"/>
            <a:stretch/>
          </p:blipFill>
          <p:spPr>
            <a:xfrm>
              <a:off x="5121216" y="3528182"/>
              <a:ext cx="1689921" cy="2860474"/>
            </a:xfrm>
            <a:prstGeom prst="rect">
              <a:avLst/>
            </a:prstGeom>
            <a:noFill/>
            <a:ln>
              <a:noFill/>
            </a:ln>
          </p:spPr>
        </p:pic>
        <p:pic>
          <p:nvPicPr>
            <p:cNvPr descr="A qr code with black squares&#10;&#10;Description automatically generated" id="4889" name="Google Shape;4889;p37"/>
            <p:cNvPicPr preferRelativeResize="0"/>
            <p:nvPr/>
          </p:nvPicPr>
          <p:blipFill rotWithShape="1">
            <a:blip r:embed="rId9">
              <a:alphaModFix/>
            </a:blip>
            <a:srcRect b="0" l="0" r="0" t="0"/>
            <a:stretch/>
          </p:blipFill>
          <p:spPr>
            <a:xfrm>
              <a:off x="5260883" y="4084566"/>
              <a:ext cx="1436735" cy="1436735"/>
            </a:xfrm>
            <a:prstGeom prst="rect">
              <a:avLst/>
            </a:prstGeom>
            <a:noFill/>
            <a:ln>
              <a:noFill/>
            </a:ln>
          </p:spPr>
        </p:pic>
      </p:grpSp>
      <p:grpSp>
        <p:nvGrpSpPr>
          <p:cNvPr id="4890" name="Google Shape;4890;p37"/>
          <p:cNvGrpSpPr/>
          <p:nvPr/>
        </p:nvGrpSpPr>
        <p:grpSpPr>
          <a:xfrm>
            <a:off x="9099450" y="3527571"/>
            <a:ext cx="1699246" cy="2869050"/>
            <a:chOff x="9099450" y="3527571"/>
            <a:chExt cx="1699246" cy="2869050"/>
          </a:xfrm>
        </p:grpSpPr>
        <p:pic>
          <p:nvPicPr>
            <p:cNvPr descr="A qr code on a white background&#10;&#10;Description automatically generated" id="4891" name="Google Shape;4891;p37"/>
            <p:cNvPicPr preferRelativeResize="0"/>
            <p:nvPr/>
          </p:nvPicPr>
          <p:blipFill rotWithShape="1">
            <a:blip r:embed="rId10">
              <a:alphaModFix/>
            </a:blip>
            <a:srcRect b="0" l="0" r="0" t="0"/>
            <a:stretch/>
          </p:blipFill>
          <p:spPr>
            <a:xfrm>
              <a:off x="9099450" y="3527571"/>
              <a:ext cx="1699246" cy="2869050"/>
            </a:xfrm>
            <a:prstGeom prst="rect">
              <a:avLst/>
            </a:prstGeom>
            <a:noFill/>
            <a:ln>
              <a:noFill/>
            </a:ln>
          </p:spPr>
        </p:pic>
        <p:pic>
          <p:nvPicPr>
            <p:cNvPr descr="A qr code with black squares&#10;&#10;Description automatically generated" id="4892" name="Google Shape;4892;p37"/>
            <p:cNvPicPr preferRelativeResize="0"/>
            <p:nvPr/>
          </p:nvPicPr>
          <p:blipFill rotWithShape="1">
            <a:blip r:embed="rId11">
              <a:alphaModFix/>
            </a:blip>
            <a:srcRect b="0" l="0" r="0" t="0"/>
            <a:stretch/>
          </p:blipFill>
          <p:spPr>
            <a:xfrm>
              <a:off x="9197826" y="4084567"/>
              <a:ext cx="1513516" cy="1513516"/>
            </a:xfrm>
            <a:prstGeom prst="rect">
              <a:avLst/>
            </a:prstGeom>
            <a:noFill/>
            <a:ln>
              <a:noFill/>
            </a:ln>
          </p:spPr>
        </p:pic>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6" name="Shape 4896"/>
        <p:cNvGrpSpPr/>
        <p:nvPr/>
      </p:nvGrpSpPr>
      <p:grpSpPr>
        <a:xfrm>
          <a:off x="0" y="0"/>
          <a:ext cx="0" cy="0"/>
          <a:chOff x="0" y="0"/>
          <a:chExt cx="0" cy="0"/>
        </a:xfrm>
      </p:grpSpPr>
      <p:pic>
        <p:nvPicPr>
          <p:cNvPr descr="Seated person typing on laptop and writing in notepad, with elbow resting on stack of books" id="4897" name="Google Shape;4897;p38"/>
          <p:cNvPicPr preferRelativeResize="0"/>
          <p:nvPr/>
        </p:nvPicPr>
        <p:blipFill rotWithShape="1">
          <a:blip r:embed="rId3">
            <a:alphaModFix amt="20000"/>
          </a:blip>
          <a:srcRect b="0" l="17569" r="17568" t="0"/>
          <a:stretch/>
        </p:blipFill>
        <p:spPr>
          <a:xfrm>
            <a:off x="0" y="13991"/>
            <a:ext cx="6301449" cy="6476714"/>
          </a:xfrm>
          <a:custGeom>
            <a:rect b="b" l="l" r="r" t="t"/>
            <a:pathLst>
              <a:path extrusionOk="0" h="6476714" w="6301449">
                <a:moveTo>
                  <a:pt x="0" y="0"/>
                </a:moveTo>
                <a:lnTo>
                  <a:pt x="2685145" y="0"/>
                </a:lnTo>
                <a:lnTo>
                  <a:pt x="2685145" y="3"/>
                </a:lnTo>
                <a:lnTo>
                  <a:pt x="4945601" y="3"/>
                </a:lnTo>
                <a:lnTo>
                  <a:pt x="4976001" y="23892"/>
                </a:lnTo>
                <a:cubicBezTo>
                  <a:pt x="5785486" y="691938"/>
                  <a:pt x="6301449" y="1702936"/>
                  <a:pt x="6301449" y="2834444"/>
                </a:cubicBezTo>
                <a:cubicBezTo>
                  <a:pt x="6301449" y="4783152"/>
                  <a:pt x="4771075" y="6374422"/>
                  <a:pt x="2846610" y="6471974"/>
                </a:cubicBezTo>
                <a:lnTo>
                  <a:pt x="2685145" y="6476056"/>
                </a:lnTo>
                <a:lnTo>
                  <a:pt x="2685145" y="6476710"/>
                </a:lnTo>
                <a:lnTo>
                  <a:pt x="2659278" y="6476710"/>
                </a:lnTo>
                <a:lnTo>
                  <a:pt x="2659179" y="6476714"/>
                </a:lnTo>
                <a:lnTo>
                  <a:pt x="2659080" y="6476710"/>
                </a:lnTo>
                <a:lnTo>
                  <a:pt x="0" y="6476710"/>
                </a:lnTo>
                <a:lnTo>
                  <a:pt x="0" y="0"/>
                </a:lnTo>
                <a:close/>
              </a:path>
            </a:pathLst>
          </a:custGeom>
          <a:gradFill>
            <a:gsLst>
              <a:gs pos="0">
                <a:schemeClr val="accent1"/>
              </a:gs>
              <a:gs pos="99000">
                <a:schemeClr val="dk2"/>
              </a:gs>
              <a:gs pos="100000">
                <a:schemeClr val="dk2"/>
              </a:gs>
            </a:gsLst>
            <a:lin ang="15000000" scaled="0"/>
          </a:gradFill>
          <a:ln>
            <a:noFill/>
          </a:ln>
        </p:spPr>
      </p:pic>
      <p:sp>
        <p:nvSpPr>
          <p:cNvPr id="4898" name="Google Shape;4898;p38"/>
          <p:cNvSpPr txBox="1"/>
          <p:nvPr/>
        </p:nvSpPr>
        <p:spPr>
          <a:xfrm>
            <a:off x="120650" y="554990"/>
            <a:ext cx="9242425" cy="49212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Clr>
                <a:srgbClr val="B15907"/>
              </a:buClr>
              <a:buSzPts val="3200"/>
              <a:buFont typeface="Barlow Medium"/>
              <a:buNone/>
            </a:pPr>
            <a:r>
              <a:rPr b="1" lang="en-US" sz="3200">
                <a:solidFill>
                  <a:srgbClr val="B15907"/>
                </a:solidFill>
                <a:latin typeface="Barlow Medium"/>
                <a:ea typeface="Barlow Medium"/>
                <a:cs typeface="Barlow Medium"/>
                <a:sym typeface="Barlow Medium"/>
              </a:rPr>
              <a:t>P</a:t>
            </a:r>
            <a:r>
              <a:rPr b="1" lang="en-US" sz="3200">
                <a:solidFill>
                  <a:schemeClr val="lt1"/>
                </a:solidFill>
                <a:latin typeface="Barlow Medium"/>
                <a:ea typeface="Barlow Medium"/>
                <a:cs typeface="Barlow Medium"/>
                <a:sym typeface="Barlow Medium"/>
              </a:rPr>
              <a:t>Pertanyaan Kunci yang pe</a:t>
            </a:r>
            <a:r>
              <a:rPr b="1" lang="en-US" sz="3200">
                <a:solidFill>
                  <a:srgbClr val="C00000"/>
                </a:solidFill>
                <a:latin typeface="Barlow Medium"/>
                <a:ea typeface="Barlow Medium"/>
                <a:cs typeface="Barlow Medium"/>
                <a:sym typeface="Barlow Medium"/>
              </a:rPr>
              <a:t>rlu disampaikan </a:t>
            </a:r>
            <a:endParaRPr b="1" sz="3200">
              <a:solidFill>
                <a:srgbClr val="C00000"/>
              </a:solidFill>
              <a:latin typeface="Barlow Medium"/>
              <a:ea typeface="Barlow Medium"/>
              <a:cs typeface="Barlow Medium"/>
              <a:sym typeface="Barlow Medium"/>
            </a:endParaRPr>
          </a:p>
        </p:txBody>
      </p:sp>
      <p:sp>
        <p:nvSpPr>
          <p:cNvPr id="4899" name="Google Shape;4899;p38"/>
          <p:cNvSpPr/>
          <p:nvPr/>
        </p:nvSpPr>
        <p:spPr>
          <a:xfrm>
            <a:off x="2133600" y="1358153"/>
            <a:ext cx="9710400" cy="837114"/>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900" name="Google Shape;4900;p38"/>
          <p:cNvSpPr/>
          <p:nvPr/>
        </p:nvSpPr>
        <p:spPr>
          <a:xfrm>
            <a:off x="2133600" y="2305916"/>
            <a:ext cx="9710400" cy="837114"/>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901" name="Google Shape;4901;p38"/>
          <p:cNvSpPr/>
          <p:nvPr/>
        </p:nvSpPr>
        <p:spPr>
          <a:xfrm>
            <a:off x="2133600" y="3253679"/>
            <a:ext cx="9710400" cy="837114"/>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902" name="Google Shape;4902;p38"/>
          <p:cNvSpPr/>
          <p:nvPr/>
        </p:nvSpPr>
        <p:spPr>
          <a:xfrm>
            <a:off x="2133600" y="4201441"/>
            <a:ext cx="9710400" cy="837114"/>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903" name="Google Shape;4903;p38"/>
          <p:cNvSpPr txBox="1"/>
          <p:nvPr/>
        </p:nvSpPr>
        <p:spPr>
          <a:xfrm>
            <a:off x="3041375" y="1620433"/>
            <a:ext cx="8480100" cy="30980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800"/>
              <a:buFont typeface="Arial"/>
              <a:buNone/>
            </a:pPr>
            <a:r>
              <a:rPr b="0" lang="en-US" sz="1800">
                <a:solidFill>
                  <a:schemeClr val="dk1"/>
                </a:solidFill>
                <a:latin typeface="Barlow"/>
                <a:ea typeface="Barlow"/>
                <a:cs typeface="Barlow"/>
                <a:sym typeface="Barlow"/>
              </a:rPr>
              <a:t>Dapatkah suatu perusahaan memiliki multiple customer segments?</a:t>
            </a:r>
            <a:endParaRPr b="0" sz="1800">
              <a:solidFill>
                <a:schemeClr val="dk1"/>
              </a:solidFill>
              <a:latin typeface="Barlow"/>
              <a:ea typeface="Barlow"/>
              <a:cs typeface="Barlow"/>
              <a:sym typeface="Barlow"/>
            </a:endParaRPr>
          </a:p>
        </p:txBody>
      </p:sp>
      <p:sp>
        <p:nvSpPr>
          <p:cNvPr id="4904" name="Google Shape;4904;p38"/>
          <p:cNvSpPr txBox="1"/>
          <p:nvPr/>
        </p:nvSpPr>
        <p:spPr>
          <a:xfrm>
            <a:off x="3047365" y="2437130"/>
            <a:ext cx="8479790" cy="55372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800"/>
              <a:buFont typeface="Arial"/>
              <a:buNone/>
            </a:pPr>
            <a:r>
              <a:rPr b="0" lang="en-US" sz="1800">
                <a:solidFill>
                  <a:schemeClr val="dk1"/>
                </a:solidFill>
                <a:latin typeface="Barlow"/>
                <a:ea typeface="Barlow"/>
                <a:cs typeface="Barlow"/>
                <a:sym typeface="Barlow"/>
              </a:rPr>
              <a:t>Faktor apa saja yang perlu anda evaluasi ketika memutuskan untukmembeli produk/ layanan</a:t>
            </a:r>
            <a:endParaRPr b="0" sz="1800">
              <a:solidFill>
                <a:schemeClr val="dk1"/>
              </a:solidFill>
              <a:latin typeface="Barlow"/>
              <a:ea typeface="Barlow"/>
              <a:cs typeface="Barlow"/>
              <a:sym typeface="Barlow"/>
            </a:endParaRPr>
          </a:p>
        </p:txBody>
      </p:sp>
      <p:sp>
        <p:nvSpPr>
          <p:cNvPr id="4905" name="Google Shape;4905;p38"/>
          <p:cNvSpPr txBox="1"/>
          <p:nvPr/>
        </p:nvSpPr>
        <p:spPr>
          <a:xfrm>
            <a:off x="3046857" y="3365111"/>
            <a:ext cx="8480100" cy="30980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800"/>
              <a:buFont typeface="Arial"/>
              <a:buNone/>
            </a:pPr>
            <a:r>
              <a:rPr b="0" lang="en-US" sz="1800">
                <a:solidFill>
                  <a:schemeClr val="dk1"/>
                </a:solidFill>
                <a:latin typeface="Barlow"/>
                <a:ea typeface="Barlow"/>
                <a:cs typeface="Barlow"/>
                <a:sym typeface="Barlow"/>
              </a:rPr>
              <a:t>Bagaimanmarket anda mensegmentasi perbedaan markets consumers, businesses, and government?</a:t>
            </a:r>
            <a:endParaRPr b="0" sz="1800">
              <a:solidFill>
                <a:schemeClr val="dk1"/>
              </a:solidFill>
              <a:latin typeface="Barlow"/>
              <a:ea typeface="Barlow"/>
              <a:cs typeface="Barlow"/>
              <a:sym typeface="Barlow"/>
            </a:endParaRPr>
          </a:p>
          <a:p>
            <a:pPr indent="0" lvl="0" marL="0" marR="0" rtl="0" algn="l">
              <a:lnSpc>
                <a:spcPct val="90000"/>
              </a:lnSpc>
              <a:spcBef>
                <a:spcPts val="1000"/>
              </a:spcBef>
              <a:spcAft>
                <a:spcPts val="0"/>
              </a:spcAft>
              <a:buClr>
                <a:schemeClr val="dk1"/>
              </a:buClr>
              <a:buSzPts val="1800"/>
              <a:buFont typeface="Arial"/>
              <a:buNone/>
            </a:pPr>
            <a:r>
              <a:t/>
            </a:r>
            <a:endParaRPr b="0" sz="1800">
              <a:solidFill>
                <a:schemeClr val="dk1"/>
              </a:solidFill>
              <a:latin typeface="Barlow"/>
              <a:ea typeface="Barlow"/>
              <a:cs typeface="Barlow"/>
              <a:sym typeface="Barlow"/>
            </a:endParaRPr>
          </a:p>
        </p:txBody>
      </p:sp>
      <p:sp>
        <p:nvSpPr>
          <p:cNvPr id="4906" name="Google Shape;4906;p38"/>
          <p:cNvSpPr txBox="1"/>
          <p:nvPr/>
        </p:nvSpPr>
        <p:spPr>
          <a:xfrm>
            <a:off x="3041375" y="4400499"/>
            <a:ext cx="8480099" cy="30980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800"/>
              <a:buFont typeface="Arial"/>
              <a:buNone/>
            </a:pPr>
            <a:r>
              <a:rPr b="0" lang="en-US" sz="1800">
                <a:solidFill>
                  <a:schemeClr val="dk1"/>
                </a:solidFill>
                <a:latin typeface="Barlow"/>
                <a:ea typeface="Barlow"/>
                <a:cs typeface="Barlow"/>
                <a:sym typeface="Barlow"/>
              </a:rPr>
              <a:t>Bagaimana pengusaha mengembangkan taktik dalam membuat segmentasi pasar ?</a:t>
            </a:r>
            <a:endParaRPr b="0" sz="1800">
              <a:solidFill>
                <a:schemeClr val="dk1"/>
              </a:solidFill>
              <a:latin typeface="Times New Roman"/>
              <a:ea typeface="Times New Roman"/>
              <a:cs typeface="Times New Roman"/>
              <a:sym typeface="Times New Roman"/>
            </a:endParaRPr>
          </a:p>
          <a:p>
            <a:pPr indent="0" lvl="0" marL="0" marR="0" rtl="0" algn="l">
              <a:lnSpc>
                <a:spcPct val="90000"/>
              </a:lnSpc>
              <a:spcBef>
                <a:spcPts val="1000"/>
              </a:spcBef>
              <a:spcAft>
                <a:spcPts val="0"/>
              </a:spcAft>
              <a:buClr>
                <a:schemeClr val="dk1"/>
              </a:buClr>
              <a:buSzPts val="1800"/>
              <a:buFont typeface="Arial"/>
              <a:buNone/>
            </a:pPr>
            <a:r>
              <a:t/>
            </a:r>
            <a:endParaRPr b="0" sz="1800">
              <a:solidFill>
                <a:schemeClr val="dk1"/>
              </a:solidFill>
              <a:latin typeface="Open Sans"/>
              <a:ea typeface="Open Sans"/>
              <a:cs typeface="Open Sans"/>
              <a:sym typeface="Open Sans"/>
            </a:endParaRPr>
          </a:p>
        </p:txBody>
      </p:sp>
      <p:sp>
        <p:nvSpPr>
          <p:cNvPr id="4907" name="Google Shape;4907;p38"/>
          <p:cNvSpPr/>
          <p:nvPr/>
        </p:nvSpPr>
        <p:spPr>
          <a:xfrm>
            <a:off x="2321765" y="1545630"/>
            <a:ext cx="458418" cy="442123"/>
          </a:xfrm>
          <a:prstGeom prst="ellipse">
            <a:avLst/>
          </a:prstGeom>
          <a:solidFill>
            <a:schemeClr val="dk2"/>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2000"/>
              <a:buFont typeface="Arial"/>
              <a:buNone/>
            </a:pPr>
            <a:r>
              <a:rPr b="1" lang="en-US" sz="2000">
                <a:solidFill>
                  <a:schemeClr val="lt1"/>
                </a:solidFill>
                <a:latin typeface="Open Sans"/>
                <a:ea typeface="Open Sans"/>
                <a:cs typeface="Open Sans"/>
                <a:sym typeface="Open Sans"/>
              </a:rPr>
              <a:t>1</a:t>
            </a:r>
            <a:endParaRPr b="1" sz="2000">
              <a:solidFill>
                <a:schemeClr val="lt1"/>
              </a:solidFill>
              <a:latin typeface="Open Sans"/>
              <a:ea typeface="Open Sans"/>
              <a:cs typeface="Open Sans"/>
              <a:sym typeface="Open Sans"/>
            </a:endParaRPr>
          </a:p>
        </p:txBody>
      </p:sp>
      <p:sp>
        <p:nvSpPr>
          <p:cNvPr id="4908" name="Google Shape;4908;p38"/>
          <p:cNvSpPr/>
          <p:nvPr/>
        </p:nvSpPr>
        <p:spPr>
          <a:xfrm>
            <a:off x="2321765" y="2496296"/>
            <a:ext cx="458418" cy="442123"/>
          </a:xfrm>
          <a:prstGeom prst="ellipse">
            <a:avLst/>
          </a:prstGeom>
          <a:solidFill>
            <a:schemeClr val="dk2"/>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2000"/>
              <a:buFont typeface="Arial"/>
              <a:buNone/>
            </a:pPr>
            <a:r>
              <a:rPr b="1" lang="en-US" sz="2000">
                <a:solidFill>
                  <a:schemeClr val="lt1"/>
                </a:solidFill>
                <a:latin typeface="Open Sans"/>
                <a:ea typeface="Open Sans"/>
                <a:cs typeface="Open Sans"/>
                <a:sym typeface="Open Sans"/>
              </a:rPr>
              <a:t>2</a:t>
            </a:r>
            <a:endParaRPr b="1" sz="2000">
              <a:solidFill>
                <a:schemeClr val="lt1"/>
              </a:solidFill>
              <a:latin typeface="Open Sans"/>
              <a:ea typeface="Open Sans"/>
              <a:cs typeface="Open Sans"/>
              <a:sym typeface="Open Sans"/>
            </a:endParaRPr>
          </a:p>
        </p:txBody>
      </p:sp>
      <p:sp>
        <p:nvSpPr>
          <p:cNvPr id="4909" name="Google Shape;4909;p38"/>
          <p:cNvSpPr/>
          <p:nvPr/>
        </p:nvSpPr>
        <p:spPr>
          <a:xfrm>
            <a:off x="2321765" y="3452363"/>
            <a:ext cx="458418" cy="442123"/>
          </a:xfrm>
          <a:prstGeom prst="ellipse">
            <a:avLst/>
          </a:prstGeom>
          <a:solidFill>
            <a:schemeClr val="dk2"/>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2000"/>
              <a:buFont typeface="Arial"/>
              <a:buNone/>
            </a:pPr>
            <a:r>
              <a:rPr b="1" lang="en-US" sz="2000">
                <a:solidFill>
                  <a:schemeClr val="lt1"/>
                </a:solidFill>
                <a:latin typeface="Open Sans"/>
                <a:ea typeface="Open Sans"/>
                <a:cs typeface="Open Sans"/>
                <a:sym typeface="Open Sans"/>
              </a:rPr>
              <a:t>3</a:t>
            </a:r>
            <a:endParaRPr b="1" sz="2000">
              <a:solidFill>
                <a:schemeClr val="lt1"/>
              </a:solidFill>
              <a:latin typeface="Open Sans"/>
              <a:ea typeface="Open Sans"/>
              <a:cs typeface="Open Sans"/>
              <a:sym typeface="Open Sans"/>
            </a:endParaRPr>
          </a:p>
        </p:txBody>
      </p:sp>
      <p:sp>
        <p:nvSpPr>
          <p:cNvPr id="4910" name="Google Shape;4910;p38"/>
          <p:cNvSpPr/>
          <p:nvPr/>
        </p:nvSpPr>
        <p:spPr>
          <a:xfrm>
            <a:off x="2321765" y="4401578"/>
            <a:ext cx="458418" cy="442123"/>
          </a:xfrm>
          <a:prstGeom prst="ellipse">
            <a:avLst/>
          </a:prstGeom>
          <a:solidFill>
            <a:schemeClr val="dk2"/>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2000"/>
              <a:buFont typeface="Arial"/>
              <a:buNone/>
            </a:pPr>
            <a:r>
              <a:rPr b="1" lang="en-US" sz="2000">
                <a:solidFill>
                  <a:schemeClr val="lt1"/>
                </a:solidFill>
                <a:latin typeface="Open Sans"/>
                <a:ea typeface="Open Sans"/>
                <a:cs typeface="Open Sans"/>
                <a:sym typeface="Open Sans"/>
              </a:rPr>
              <a:t>4</a:t>
            </a:r>
            <a:endParaRPr b="1" sz="2000">
              <a:solidFill>
                <a:schemeClr val="lt1"/>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97"/>
                                        </p:tgtEl>
                                        <p:attrNameLst>
                                          <p:attrName>style.visibility</p:attrName>
                                        </p:attrNameLst>
                                      </p:cBhvr>
                                      <p:to>
                                        <p:strVal val="visible"/>
                                      </p:to>
                                    </p:set>
                                    <p:animEffect filter="fade" transition="in">
                                      <p:cBhvr>
                                        <p:cTn dur="2000"/>
                                        <p:tgtEl>
                                          <p:spTgt spid="48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907"/>
                                        </p:tgtEl>
                                        <p:attrNameLst>
                                          <p:attrName>style.visibility</p:attrName>
                                        </p:attrNameLst>
                                      </p:cBhvr>
                                      <p:to>
                                        <p:strVal val="visible"/>
                                      </p:to>
                                    </p:set>
                                    <p:anim calcmode="lin" valueType="num">
                                      <p:cBhvr additive="base">
                                        <p:cTn dur="500"/>
                                        <p:tgtEl>
                                          <p:spTgt spid="4907"/>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4903"/>
                                        </p:tgtEl>
                                        <p:attrNameLst>
                                          <p:attrName>style.visibility</p:attrName>
                                        </p:attrNameLst>
                                      </p:cBhvr>
                                      <p:to>
                                        <p:strVal val="visible"/>
                                      </p:to>
                                    </p:set>
                                    <p:anim calcmode="lin" valueType="num">
                                      <p:cBhvr additive="base">
                                        <p:cTn dur="500"/>
                                        <p:tgtEl>
                                          <p:spTgt spid="490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908"/>
                                        </p:tgtEl>
                                        <p:attrNameLst>
                                          <p:attrName>style.visibility</p:attrName>
                                        </p:attrNameLst>
                                      </p:cBhvr>
                                      <p:to>
                                        <p:strVal val="visible"/>
                                      </p:to>
                                    </p:set>
                                    <p:anim calcmode="lin" valueType="num">
                                      <p:cBhvr additive="base">
                                        <p:cTn dur="500"/>
                                        <p:tgtEl>
                                          <p:spTgt spid="4908"/>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4904"/>
                                        </p:tgtEl>
                                        <p:attrNameLst>
                                          <p:attrName>style.visibility</p:attrName>
                                        </p:attrNameLst>
                                      </p:cBhvr>
                                      <p:to>
                                        <p:strVal val="visible"/>
                                      </p:to>
                                    </p:set>
                                    <p:anim calcmode="lin" valueType="num">
                                      <p:cBhvr additive="base">
                                        <p:cTn dur="500"/>
                                        <p:tgtEl>
                                          <p:spTgt spid="490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909"/>
                                        </p:tgtEl>
                                        <p:attrNameLst>
                                          <p:attrName>style.visibility</p:attrName>
                                        </p:attrNameLst>
                                      </p:cBhvr>
                                      <p:to>
                                        <p:strVal val="visible"/>
                                      </p:to>
                                    </p:set>
                                    <p:anim calcmode="lin" valueType="num">
                                      <p:cBhvr additive="base">
                                        <p:cTn dur="500"/>
                                        <p:tgtEl>
                                          <p:spTgt spid="4909"/>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4905"/>
                                        </p:tgtEl>
                                        <p:attrNameLst>
                                          <p:attrName>style.visibility</p:attrName>
                                        </p:attrNameLst>
                                      </p:cBhvr>
                                      <p:to>
                                        <p:strVal val="visible"/>
                                      </p:to>
                                    </p:set>
                                    <p:anim calcmode="lin" valueType="num">
                                      <p:cBhvr additive="base">
                                        <p:cTn dur="500"/>
                                        <p:tgtEl>
                                          <p:spTgt spid="490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910"/>
                                        </p:tgtEl>
                                        <p:attrNameLst>
                                          <p:attrName>style.visibility</p:attrName>
                                        </p:attrNameLst>
                                      </p:cBhvr>
                                      <p:to>
                                        <p:strVal val="visible"/>
                                      </p:to>
                                    </p:set>
                                    <p:anim calcmode="lin" valueType="num">
                                      <p:cBhvr additive="base">
                                        <p:cTn dur="500"/>
                                        <p:tgtEl>
                                          <p:spTgt spid="4910"/>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4906"/>
                                        </p:tgtEl>
                                        <p:attrNameLst>
                                          <p:attrName>style.visibility</p:attrName>
                                        </p:attrNameLst>
                                      </p:cBhvr>
                                      <p:to>
                                        <p:strVal val="visible"/>
                                      </p:to>
                                    </p:set>
                                    <p:anim calcmode="lin" valueType="num">
                                      <p:cBhvr additive="base">
                                        <p:cTn dur="500"/>
                                        <p:tgtEl>
                                          <p:spTgt spid="490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1" name="Shape 4131"/>
        <p:cNvGrpSpPr/>
        <p:nvPr/>
      </p:nvGrpSpPr>
      <p:grpSpPr>
        <a:xfrm>
          <a:off x="0" y="0"/>
          <a:ext cx="0" cy="0"/>
          <a:chOff x="0" y="0"/>
          <a:chExt cx="0" cy="0"/>
        </a:xfrm>
      </p:grpSpPr>
      <p:sp>
        <p:nvSpPr>
          <p:cNvPr id="4132" name="Google Shape;4132;p4"/>
          <p:cNvSpPr txBox="1"/>
          <p:nvPr>
            <p:ph idx="1" type="subTitle"/>
          </p:nvPr>
        </p:nvSpPr>
        <p:spPr>
          <a:xfrm>
            <a:off x="238699" y="923549"/>
            <a:ext cx="11714601" cy="398780"/>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Clr>
                <a:schemeClr val="dk1"/>
              </a:buClr>
              <a:buSzPts val="2000"/>
              <a:buNone/>
            </a:pPr>
            <a:r>
              <a:rPr lang="en-US" sz="2000">
                <a:solidFill>
                  <a:schemeClr val="dk1"/>
                </a:solidFill>
              </a:rPr>
              <a:t>Q. 2. Apa tujuan Utama dari  "Problem Analysis"?</a:t>
            </a:r>
            <a:endParaRPr sz="2000">
              <a:solidFill>
                <a:schemeClr val="dk1"/>
              </a:solidFill>
            </a:endParaRPr>
          </a:p>
        </p:txBody>
      </p:sp>
      <p:sp>
        <p:nvSpPr>
          <p:cNvPr id="4133" name="Google Shape;4133;p4"/>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134" name="Google Shape;4134;p4"/>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135" name="Google Shape;4135;p4"/>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136" name="Google Shape;4136;p4"/>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137" name="Google Shape;4137;p4"/>
          <p:cNvSpPr txBox="1"/>
          <p:nvPr>
            <p:ph type="ctrTitle"/>
          </p:nvPr>
        </p:nvSpPr>
        <p:spPr>
          <a:xfrm>
            <a:off x="111624" y="212041"/>
            <a:ext cx="11484000" cy="492443"/>
          </a:xfrm>
          <a:prstGeom prst="rect">
            <a:avLst/>
          </a:prstGeom>
          <a:noFill/>
          <a:ln>
            <a:noFill/>
          </a:ln>
        </p:spPr>
        <p:txBody>
          <a:bodyPr anchorCtr="0" anchor="t" bIns="0" lIns="0" spcFirstLastPara="1" rIns="0" wrap="square" tIns="0">
            <a:spAutoFit/>
          </a:bodyPr>
          <a:lstStyle/>
          <a:p>
            <a:pPr indent="0" lvl="0" marL="0" rtl="0" algn="r">
              <a:lnSpc>
                <a:spcPct val="100000"/>
              </a:lnSpc>
              <a:spcBef>
                <a:spcPts val="0"/>
              </a:spcBef>
              <a:spcAft>
                <a:spcPts val="0"/>
              </a:spcAft>
              <a:buClr>
                <a:schemeClr val="dk2"/>
              </a:buClr>
              <a:buSzPts val="3200"/>
              <a:buFont typeface="Barlow Medium"/>
              <a:buNone/>
            </a:pPr>
            <a:r>
              <a:rPr lang="en-US"/>
              <a:t>Recap Quiz</a:t>
            </a:r>
            <a:endParaRPr/>
          </a:p>
        </p:txBody>
      </p:sp>
      <p:sp>
        <p:nvSpPr>
          <p:cNvPr id="4138" name="Google Shape;4138;p4"/>
          <p:cNvSpPr/>
          <p:nvPr/>
        </p:nvSpPr>
        <p:spPr>
          <a:xfrm>
            <a:off x="9328442"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graphicFrame>
        <p:nvGraphicFramePr>
          <p:cNvPr id="4139" name="Google Shape;4139;p4"/>
          <p:cNvGraphicFramePr/>
          <p:nvPr/>
        </p:nvGraphicFramePr>
        <p:xfrm>
          <a:off x="1060196" y="3817938"/>
          <a:ext cx="3000000" cy="3000000"/>
        </p:xfrm>
        <a:graphic>
          <a:graphicData uri="http://schemas.openxmlformats.org/drawingml/2006/table">
            <a:tbl>
              <a:tblPr>
                <a:noFill/>
                <a:tableStyleId>{4989D72C-4A15-464D-9591-34AEA0C12136}</a:tableStyleId>
              </a:tblPr>
              <a:tblGrid>
                <a:gridCol w="1775925"/>
              </a:tblGrid>
              <a:tr h="1031375">
                <a:tc>
                  <a:txBody>
                    <a:bodyPr/>
                    <a:lstStyle/>
                    <a:p>
                      <a:pPr indent="0" lvl="0" marL="0" marR="0" rtl="0" algn="l">
                        <a:spcBef>
                          <a:spcPts val="0"/>
                        </a:spcBef>
                        <a:spcAft>
                          <a:spcPts val="0"/>
                        </a:spcAft>
                        <a:buNone/>
                      </a:pPr>
                      <a:r>
                        <a:rPr lang="en-US" sz="1800" u="none" cap="none" strike="noStrike">
                          <a:latin typeface="Barlow"/>
                          <a:ea typeface="Barlow"/>
                          <a:cs typeface="Barlow"/>
                          <a:sym typeface="Barlow"/>
                        </a:rPr>
                        <a:t>Mengembangkan strategi marketing baru</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140" name="Google Shape;4140;p4"/>
          <p:cNvSpPr/>
          <p:nvPr/>
        </p:nvSpPr>
        <p:spPr>
          <a:xfrm>
            <a:off x="1009473" y="4203571"/>
            <a:ext cx="2025358" cy="126976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4141" name="Google Shape;4141;p4"/>
          <p:cNvGraphicFramePr/>
          <p:nvPr/>
        </p:nvGraphicFramePr>
        <p:xfrm>
          <a:off x="3708462" y="3913083"/>
          <a:ext cx="3000000" cy="3000000"/>
        </p:xfrm>
        <a:graphic>
          <a:graphicData uri="http://schemas.openxmlformats.org/drawingml/2006/table">
            <a:tbl>
              <a:tblPr>
                <a:noFill/>
                <a:tableStyleId>{4989D72C-4A15-464D-9591-34AEA0C12136}</a:tableStyleId>
              </a:tblPr>
              <a:tblGrid>
                <a:gridCol w="1903425"/>
              </a:tblGrid>
              <a:tr h="1449125">
                <a:tc>
                  <a:txBody>
                    <a:bodyPr/>
                    <a:lstStyle/>
                    <a:p>
                      <a:pPr indent="0" lvl="0" marL="0" marR="0" rtl="0" algn="l">
                        <a:spcBef>
                          <a:spcPts val="0"/>
                        </a:spcBef>
                        <a:spcAft>
                          <a:spcPts val="0"/>
                        </a:spcAft>
                        <a:buNone/>
                      </a:pPr>
                      <a:r>
                        <a:rPr lang="en-US" sz="1800" u="none" cap="none" strike="noStrike">
                          <a:latin typeface="Barlow"/>
                          <a:ea typeface="Barlow"/>
                          <a:cs typeface="Barlow"/>
                          <a:sym typeface="Barlow"/>
                        </a:rPr>
                        <a:t>Memeriksa secara sistematis root cause dan dampak dari suatu masalah  </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142" name="Google Shape;4142;p4"/>
          <p:cNvSpPr/>
          <p:nvPr/>
        </p:nvSpPr>
        <p:spPr>
          <a:xfrm>
            <a:off x="838200" y="4358640"/>
            <a:ext cx="2399030" cy="36830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4143" name="Google Shape;4143;p4"/>
          <p:cNvGraphicFramePr/>
          <p:nvPr/>
        </p:nvGraphicFramePr>
        <p:xfrm>
          <a:off x="9163774" y="3372535"/>
          <a:ext cx="3000000" cy="3000000"/>
        </p:xfrm>
        <a:graphic>
          <a:graphicData uri="http://schemas.openxmlformats.org/drawingml/2006/table">
            <a:tbl>
              <a:tblPr>
                <a:noFill/>
                <a:tableStyleId>{4989D72C-4A15-464D-9591-34AEA0C12136}</a:tableStyleId>
              </a:tblPr>
              <a:tblGrid>
                <a:gridCol w="1829300"/>
              </a:tblGrid>
              <a:tr h="1941000">
                <a:tc>
                  <a:txBody>
                    <a:bodyPr/>
                    <a:lstStyle/>
                    <a:p>
                      <a:pPr indent="0" lvl="0" marL="0" marR="0" rtl="0" algn="l">
                        <a:spcBef>
                          <a:spcPts val="0"/>
                        </a:spcBef>
                        <a:spcAft>
                          <a:spcPts val="0"/>
                        </a:spcAft>
                        <a:buNone/>
                      </a:pPr>
                      <a:r>
                        <a:rPr lang="en-US" sz="1800" u="none" cap="none" strike="noStrike">
                          <a:latin typeface="Barlow"/>
                          <a:ea typeface="Barlow"/>
                          <a:cs typeface="Barlow"/>
                          <a:sym typeface="Barlow"/>
                        </a:rPr>
                        <a:t>Memvalidasi keberadaan masalah </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144" name="Google Shape;4144;p4"/>
          <p:cNvSpPr/>
          <p:nvPr/>
        </p:nvSpPr>
        <p:spPr>
          <a:xfrm>
            <a:off x="9632588" y="3569372"/>
            <a:ext cx="2149665" cy="164918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145" name="Google Shape;4145;p4"/>
          <p:cNvSpPr txBox="1"/>
          <p:nvPr/>
        </p:nvSpPr>
        <p:spPr>
          <a:xfrm>
            <a:off x="6413824" y="3932300"/>
            <a:ext cx="1903413" cy="14763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Barlow"/>
                <a:ea typeface="Barlow"/>
                <a:cs typeface="Barlow"/>
                <a:sym typeface="Barlow"/>
              </a:rPr>
              <a:t>Mengidentifikasikan munculnya trend pasar yang baru </a:t>
            </a:r>
            <a:endParaRPr sz="1800">
              <a:solidFill>
                <a:schemeClr val="dk1"/>
              </a:solidFill>
              <a:latin typeface="Barlow"/>
              <a:ea typeface="Barlow"/>
              <a:cs typeface="Barlow"/>
              <a:sym typeface="Barlow"/>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4" name="Shape 4914"/>
        <p:cNvGrpSpPr/>
        <p:nvPr/>
      </p:nvGrpSpPr>
      <p:grpSpPr>
        <a:xfrm>
          <a:off x="0" y="0"/>
          <a:ext cx="0" cy="0"/>
          <a:chOff x="0" y="0"/>
          <a:chExt cx="0" cy="0"/>
        </a:xfrm>
      </p:grpSpPr>
      <p:pic>
        <p:nvPicPr>
          <p:cNvPr id="4915" name="Google Shape;4915;p39"/>
          <p:cNvPicPr preferRelativeResize="0"/>
          <p:nvPr/>
        </p:nvPicPr>
        <p:blipFill rotWithShape="1">
          <a:blip r:embed="rId3">
            <a:alphaModFix/>
          </a:blip>
          <a:srcRect b="1647" l="0" r="0" t="0"/>
          <a:stretch/>
        </p:blipFill>
        <p:spPr>
          <a:xfrm>
            <a:off x="5176133" y="358111"/>
            <a:ext cx="4638394" cy="649988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20" name="Shape 4920"/>
        <p:cNvGrpSpPr/>
        <p:nvPr/>
      </p:nvGrpSpPr>
      <p:grpSpPr>
        <a:xfrm>
          <a:off x="0" y="0"/>
          <a:ext cx="0" cy="0"/>
          <a:chOff x="0" y="0"/>
          <a:chExt cx="0" cy="0"/>
        </a:xfrm>
      </p:grpSpPr>
      <p:sp>
        <p:nvSpPr>
          <p:cNvPr id="4921" name="Google Shape;4921;p40"/>
          <p:cNvSpPr/>
          <p:nvPr/>
        </p:nvSpPr>
        <p:spPr>
          <a:xfrm>
            <a:off x="-1" y="1590678"/>
            <a:ext cx="4476307" cy="5267322"/>
          </a:xfrm>
          <a:prstGeom prst="round1Rect">
            <a:avLst>
              <a:gd fmla="val 16667"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4922" name="Google Shape;4922;p40"/>
          <p:cNvSpPr txBox="1"/>
          <p:nvPr/>
        </p:nvSpPr>
        <p:spPr>
          <a:xfrm>
            <a:off x="1186866" y="2129704"/>
            <a:ext cx="341041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Arial"/>
                <a:ea typeface="Arial"/>
                <a:cs typeface="Arial"/>
                <a:sym typeface="Arial"/>
              </a:rPr>
              <a:t>Customer Centricity</a:t>
            </a:r>
            <a:endParaRPr b="1" sz="2400">
              <a:solidFill>
                <a:schemeClr val="lt1"/>
              </a:solidFill>
              <a:latin typeface="Arial"/>
              <a:ea typeface="Arial"/>
              <a:cs typeface="Arial"/>
              <a:sym typeface="Arial"/>
            </a:endParaRPr>
          </a:p>
        </p:txBody>
      </p:sp>
      <p:sp>
        <p:nvSpPr>
          <p:cNvPr id="4923" name="Google Shape;4923;p40"/>
          <p:cNvSpPr txBox="1"/>
          <p:nvPr/>
        </p:nvSpPr>
        <p:spPr>
          <a:xfrm>
            <a:off x="4689451" y="2002378"/>
            <a:ext cx="6962391" cy="58356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600">
                <a:solidFill>
                  <a:schemeClr val="dk1"/>
                </a:solidFill>
                <a:latin typeface="Arial"/>
                <a:ea typeface="Arial"/>
                <a:cs typeface="Arial"/>
                <a:sym typeface="Arial"/>
              </a:rPr>
              <a:t>Memahami customer centricity merupakan salah satu cara  yang penting sekali untuk memahami kebutuhan customers </a:t>
            </a:r>
            <a:endParaRPr sz="1600">
              <a:solidFill>
                <a:schemeClr val="dk1"/>
              </a:solidFill>
              <a:latin typeface="Arial"/>
              <a:ea typeface="Arial"/>
              <a:cs typeface="Arial"/>
              <a:sym typeface="Arial"/>
            </a:endParaRPr>
          </a:p>
        </p:txBody>
      </p:sp>
      <p:sp>
        <p:nvSpPr>
          <p:cNvPr id="4924" name="Google Shape;4924;p40"/>
          <p:cNvSpPr txBox="1"/>
          <p:nvPr/>
        </p:nvSpPr>
        <p:spPr>
          <a:xfrm>
            <a:off x="1187428" y="3125764"/>
            <a:ext cx="308033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Arial"/>
                <a:ea typeface="Arial"/>
                <a:cs typeface="Arial"/>
                <a:sym typeface="Arial"/>
              </a:rPr>
              <a:t>Market Segmentation</a:t>
            </a:r>
            <a:endParaRPr b="1" sz="2400">
              <a:solidFill>
                <a:schemeClr val="lt1"/>
              </a:solidFill>
              <a:latin typeface="Arial"/>
              <a:ea typeface="Arial"/>
              <a:cs typeface="Arial"/>
              <a:sym typeface="Arial"/>
            </a:endParaRPr>
          </a:p>
        </p:txBody>
      </p:sp>
      <p:sp>
        <p:nvSpPr>
          <p:cNvPr id="4925" name="Google Shape;4925;p40"/>
          <p:cNvSpPr txBox="1"/>
          <p:nvPr/>
        </p:nvSpPr>
        <p:spPr>
          <a:xfrm>
            <a:off x="4689475" y="3098165"/>
            <a:ext cx="6962140" cy="902970"/>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en-US" sz="1600">
                <a:solidFill>
                  <a:schemeClr val="dk1"/>
                </a:solidFill>
                <a:latin typeface="Arial"/>
                <a:ea typeface="Arial"/>
                <a:cs typeface="Arial"/>
                <a:sym typeface="Arial"/>
              </a:rPr>
              <a:t>Belajar membagi market yang lebar menjadi sub-groups consumers (dikenal sebagai segmentasi) dengan melihat karakteristik customer menjadikan kita punya fokus yang jelas.</a:t>
            </a:r>
            <a:endParaRPr sz="1600">
              <a:solidFill>
                <a:schemeClr val="dk1"/>
              </a:solidFill>
              <a:latin typeface="Arial"/>
              <a:ea typeface="Arial"/>
              <a:cs typeface="Arial"/>
              <a:sym typeface="Arial"/>
            </a:endParaRPr>
          </a:p>
        </p:txBody>
      </p:sp>
      <p:sp>
        <p:nvSpPr>
          <p:cNvPr id="4926" name="Google Shape;4926;p40"/>
          <p:cNvSpPr txBox="1"/>
          <p:nvPr/>
        </p:nvSpPr>
        <p:spPr>
          <a:xfrm>
            <a:off x="1167089" y="4398636"/>
            <a:ext cx="343593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Arial"/>
                <a:ea typeface="Arial"/>
                <a:cs typeface="Arial"/>
                <a:sym typeface="Arial"/>
              </a:rPr>
              <a:t>Differentiating Buyers &amp; Users </a:t>
            </a:r>
            <a:endParaRPr b="1" sz="2400">
              <a:solidFill>
                <a:schemeClr val="lt1"/>
              </a:solidFill>
              <a:latin typeface="Arial"/>
              <a:ea typeface="Arial"/>
              <a:cs typeface="Arial"/>
              <a:sym typeface="Arial"/>
            </a:endParaRPr>
          </a:p>
        </p:txBody>
      </p:sp>
      <p:sp>
        <p:nvSpPr>
          <p:cNvPr id="4927" name="Google Shape;4927;p40"/>
          <p:cNvSpPr txBox="1"/>
          <p:nvPr/>
        </p:nvSpPr>
        <p:spPr>
          <a:xfrm>
            <a:off x="4663097" y="4273445"/>
            <a:ext cx="6987912" cy="107632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600">
                <a:solidFill>
                  <a:schemeClr val="dk1"/>
                </a:solidFill>
                <a:latin typeface="Arial"/>
                <a:ea typeface="Arial"/>
                <a:cs typeface="Arial"/>
                <a:sym typeface="Arial"/>
              </a:rPr>
              <a:t>Memahami buyer-seller, mengapa membedakan mereka itu penting untuk bisnis, karena akan membantu dalam menetapkan target dan product alignment. memberi pemahaman juga saat menghadapi masalah yang akan kita selesaikan </a:t>
            </a:r>
            <a:endParaRPr sz="1600">
              <a:solidFill>
                <a:schemeClr val="dk1"/>
              </a:solidFill>
              <a:latin typeface="Arial"/>
              <a:ea typeface="Arial"/>
              <a:cs typeface="Arial"/>
              <a:sym typeface="Arial"/>
            </a:endParaRPr>
          </a:p>
        </p:txBody>
      </p:sp>
      <p:sp>
        <p:nvSpPr>
          <p:cNvPr id="4928" name="Google Shape;4928;p40"/>
          <p:cNvSpPr txBox="1"/>
          <p:nvPr/>
        </p:nvSpPr>
        <p:spPr>
          <a:xfrm>
            <a:off x="1186866" y="5598177"/>
            <a:ext cx="308089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Arial"/>
                <a:ea typeface="Arial"/>
                <a:cs typeface="Arial"/>
                <a:sym typeface="Arial"/>
              </a:rPr>
              <a:t>Types of Customer Segments</a:t>
            </a:r>
            <a:endParaRPr b="1" sz="2400">
              <a:solidFill>
                <a:schemeClr val="lt1"/>
              </a:solidFill>
              <a:latin typeface="Arial"/>
              <a:ea typeface="Arial"/>
              <a:cs typeface="Arial"/>
              <a:sym typeface="Arial"/>
            </a:endParaRPr>
          </a:p>
        </p:txBody>
      </p:sp>
      <p:sp>
        <p:nvSpPr>
          <p:cNvPr id="4929" name="Google Shape;4929;p40"/>
          <p:cNvSpPr txBox="1"/>
          <p:nvPr/>
        </p:nvSpPr>
        <p:spPr>
          <a:xfrm>
            <a:off x="4689353" y="5622091"/>
            <a:ext cx="6988478" cy="107632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600">
                <a:solidFill>
                  <a:schemeClr val="dk1"/>
                </a:solidFill>
                <a:latin typeface="Arial"/>
                <a:ea typeface="Arial"/>
                <a:cs typeface="Arial"/>
                <a:sym typeface="Arial"/>
              </a:rPr>
              <a:t>Melihat bahwa market bisa kita bedakan dengan berbagai cara sehingga pengusaha dapat menetapkn level dari customer  berdasarkan bisnisnya. Juga makin tahu siapa yang akan membayar anda dan yang memakai solusi anda.</a:t>
            </a:r>
            <a:endParaRPr sz="1600">
              <a:solidFill>
                <a:schemeClr val="dk1"/>
              </a:solidFill>
              <a:latin typeface="Arial"/>
              <a:ea typeface="Arial"/>
              <a:cs typeface="Arial"/>
              <a:sym typeface="Arial"/>
            </a:endParaRPr>
          </a:p>
        </p:txBody>
      </p:sp>
      <p:cxnSp>
        <p:nvCxnSpPr>
          <p:cNvPr id="4930" name="Google Shape;4930;p40"/>
          <p:cNvCxnSpPr/>
          <p:nvPr/>
        </p:nvCxnSpPr>
        <p:spPr>
          <a:xfrm>
            <a:off x="647698" y="2843622"/>
            <a:ext cx="3828608" cy="0"/>
          </a:xfrm>
          <a:prstGeom prst="straightConnector1">
            <a:avLst/>
          </a:prstGeom>
          <a:noFill/>
          <a:ln cap="flat" cmpd="sng" w="12700">
            <a:solidFill>
              <a:srgbClr val="BFBFBF"/>
            </a:solidFill>
            <a:prstDash val="solid"/>
            <a:miter lim="800000"/>
            <a:headEnd len="sm" w="sm" type="none"/>
            <a:tailEnd len="sm" w="sm" type="none"/>
          </a:ln>
        </p:spPr>
      </p:cxnSp>
      <p:cxnSp>
        <p:nvCxnSpPr>
          <p:cNvPr id="4931" name="Google Shape;4931;p40"/>
          <p:cNvCxnSpPr/>
          <p:nvPr/>
        </p:nvCxnSpPr>
        <p:spPr>
          <a:xfrm>
            <a:off x="647698" y="4182012"/>
            <a:ext cx="3828608" cy="0"/>
          </a:xfrm>
          <a:prstGeom prst="straightConnector1">
            <a:avLst/>
          </a:prstGeom>
          <a:noFill/>
          <a:ln cap="flat" cmpd="sng" w="12700">
            <a:solidFill>
              <a:srgbClr val="BFBFBF"/>
            </a:solidFill>
            <a:prstDash val="solid"/>
            <a:miter lim="800000"/>
            <a:headEnd len="sm" w="sm" type="none"/>
            <a:tailEnd len="sm" w="sm" type="none"/>
          </a:ln>
        </p:spPr>
      </p:cxnSp>
      <p:cxnSp>
        <p:nvCxnSpPr>
          <p:cNvPr id="4932" name="Google Shape;4932;p40"/>
          <p:cNvCxnSpPr/>
          <p:nvPr/>
        </p:nvCxnSpPr>
        <p:spPr>
          <a:xfrm>
            <a:off x="659897" y="5381814"/>
            <a:ext cx="3816409" cy="0"/>
          </a:xfrm>
          <a:prstGeom prst="straightConnector1">
            <a:avLst/>
          </a:prstGeom>
          <a:noFill/>
          <a:ln cap="flat" cmpd="sng" w="12700">
            <a:solidFill>
              <a:srgbClr val="BFBFBF"/>
            </a:solidFill>
            <a:prstDash val="solid"/>
            <a:miter lim="800000"/>
            <a:headEnd len="sm" w="sm" type="none"/>
            <a:tailEnd len="sm" w="sm" type="none"/>
          </a:ln>
        </p:spPr>
      </p:cxnSp>
      <p:cxnSp>
        <p:nvCxnSpPr>
          <p:cNvPr id="4933" name="Google Shape;4933;p40"/>
          <p:cNvCxnSpPr/>
          <p:nvPr/>
        </p:nvCxnSpPr>
        <p:spPr>
          <a:xfrm>
            <a:off x="4476306" y="2843622"/>
            <a:ext cx="7174972" cy="0"/>
          </a:xfrm>
          <a:prstGeom prst="straightConnector1">
            <a:avLst/>
          </a:prstGeom>
          <a:noFill/>
          <a:ln cap="flat" cmpd="sng" w="12700">
            <a:solidFill>
              <a:schemeClr val="accent1"/>
            </a:solidFill>
            <a:prstDash val="solid"/>
            <a:miter lim="800000"/>
            <a:headEnd len="sm" w="sm" type="none"/>
            <a:tailEnd len="sm" w="sm" type="none"/>
          </a:ln>
        </p:spPr>
      </p:cxnSp>
      <p:cxnSp>
        <p:nvCxnSpPr>
          <p:cNvPr id="4934" name="Google Shape;4934;p40"/>
          <p:cNvCxnSpPr/>
          <p:nvPr/>
        </p:nvCxnSpPr>
        <p:spPr>
          <a:xfrm>
            <a:off x="4476306" y="4182012"/>
            <a:ext cx="7174972" cy="0"/>
          </a:xfrm>
          <a:prstGeom prst="straightConnector1">
            <a:avLst/>
          </a:prstGeom>
          <a:noFill/>
          <a:ln cap="flat" cmpd="sng" w="12700">
            <a:solidFill>
              <a:schemeClr val="accent1"/>
            </a:solidFill>
            <a:prstDash val="solid"/>
            <a:miter lim="800000"/>
            <a:headEnd len="sm" w="sm" type="none"/>
            <a:tailEnd len="sm" w="sm" type="none"/>
          </a:ln>
        </p:spPr>
      </p:cxnSp>
      <p:cxnSp>
        <p:nvCxnSpPr>
          <p:cNvPr id="4935" name="Google Shape;4935;p40"/>
          <p:cNvCxnSpPr/>
          <p:nvPr/>
        </p:nvCxnSpPr>
        <p:spPr>
          <a:xfrm>
            <a:off x="4476306" y="5381814"/>
            <a:ext cx="6967138" cy="0"/>
          </a:xfrm>
          <a:prstGeom prst="straightConnector1">
            <a:avLst/>
          </a:prstGeom>
          <a:noFill/>
          <a:ln cap="flat" cmpd="sng" w="12700">
            <a:solidFill>
              <a:schemeClr val="accent1"/>
            </a:solidFill>
            <a:prstDash val="solid"/>
            <a:miter lim="800000"/>
            <a:headEnd len="sm" w="sm" type="none"/>
            <a:tailEnd len="sm" w="sm" type="none"/>
          </a:ln>
        </p:spPr>
      </p:cxnSp>
      <p:sp>
        <p:nvSpPr>
          <p:cNvPr id="4936" name="Google Shape;4936;p40"/>
          <p:cNvSpPr txBox="1"/>
          <p:nvPr/>
        </p:nvSpPr>
        <p:spPr>
          <a:xfrm>
            <a:off x="590955" y="488581"/>
            <a:ext cx="8489545" cy="48514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chemeClr val="dk2"/>
              </a:buClr>
              <a:buSzPts val="3200"/>
              <a:buFont typeface="Barlow"/>
              <a:buNone/>
            </a:pPr>
            <a:r>
              <a:rPr b="1" lang="en-US" sz="3200">
                <a:solidFill>
                  <a:schemeClr val="dk2"/>
                </a:solidFill>
                <a:latin typeface="Barlow"/>
                <a:ea typeface="Barlow"/>
                <a:cs typeface="Barlow"/>
                <a:sym typeface="Barlow"/>
              </a:rPr>
              <a:t>Ringkasan</a:t>
            </a:r>
            <a:endParaRPr b="1" sz="3200">
              <a:solidFill>
                <a:schemeClr val="dk2"/>
              </a:solidFill>
              <a:latin typeface="Barlow"/>
              <a:ea typeface="Barlow"/>
              <a:cs typeface="Barlow"/>
              <a:sym typeface="Barlow"/>
            </a:endParaRPr>
          </a:p>
        </p:txBody>
      </p:sp>
      <p:pic>
        <p:nvPicPr>
          <p:cNvPr descr="Flowchart with solid fill" id="4937" name="Google Shape;4937;p40"/>
          <p:cNvPicPr preferRelativeResize="0"/>
          <p:nvPr/>
        </p:nvPicPr>
        <p:blipFill rotWithShape="1">
          <a:blip r:embed="rId3">
            <a:alphaModFix/>
          </a:blip>
          <a:srcRect b="0" l="0" r="0" t="0"/>
          <a:stretch/>
        </p:blipFill>
        <p:spPr>
          <a:xfrm>
            <a:off x="613474" y="5758883"/>
            <a:ext cx="547870" cy="547870"/>
          </a:xfrm>
          <a:prstGeom prst="rect">
            <a:avLst/>
          </a:prstGeom>
          <a:noFill/>
          <a:ln>
            <a:noFill/>
          </a:ln>
        </p:spPr>
      </p:pic>
      <p:pic>
        <p:nvPicPr>
          <p:cNvPr descr="Target with solid fill" id="4938" name="Google Shape;4938;p40"/>
          <p:cNvPicPr preferRelativeResize="0"/>
          <p:nvPr/>
        </p:nvPicPr>
        <p:blipFill rotWithShape="1">
          <a:blip r:embed="rId4">
            <a:alphaModFix/>
          </a:blip>
          <a:srcRect b="0" l="0" r="0" t="0"/>
          <a:stretch/>
        </p:blipFill>
        <p:spPr>
          <a:xfrm>
            <a:off x="625348" y="2101447"/>
            <a:ext cx="479550" cy="479550"/>
          </a:xfrm>
          <a:prstGeom prst="rect">
            <a:avLst/>
          </a:prstGeom>
          <a:noFill/>
          <a:ln>
            <a:noFill/>
          </a:ln>
        </p:spPr>
      </p:pic>
      <p:pic>
        <p:nvPicPr>
          <p:cNvPr descr="Whole pizza with solid fill" id="4939" name="Google Shape;4939;p40"/>
          <p:cNvPicPr preferRelativeResize="0"/>
          <p:nvPr/>
        </p:nvPicPr>
        <p:blipFill rotWithShape="1">
          <a:blip r:embed="rId5">
            <a:alphaModFix/>
          </a:blip>
          <a:srcRect b="0" l="0" r="0" t="0"/>
          <a:stretch/>
        </p:blipFill>
        <p:spPr>
          <a:xfrm>
            <a:off x="625348" y="3319586"/>
            <a:ext cx="476643" cy="476643"/>
          </a:xfrm>
          <a:prstGeom prst="rect">
            <a:avLst/>
          </a:prstGeom>
          <a:noFill/>
          <a:ln>
            <a:noFill/>
          </a:ln>
        </p:spPr>
      </p:pic>
      <p:pic>
        <p:nvPicPr>
          <p:cNvPr descr="Target Audience with solid fill" id="4940" name="Google Shape;4940;p40"/>
          <p:cNvPicPr preferRelativeResize="0"/>
          <p:nvPr/>
        </p:nvPicPr>
        <p:blipFill rotWithShape="1">
          <a:blip r:embed="rId6">
            <a:alphaModFix/>
          </a:blip>
          <a:srcRect b="0" l="0" r="0" t="0"/>
          <a:stretch/>
        </p:blipFill>
        <p:spPr>
          <a:xfrm>
            <a:off x="573883" y="4519200"/>
            <a:ext cx="558252" cy="55825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4" name="Shape 4944"/>
        <p:cNvGrpSpPr/>
        <p:nvPr/>
      </p:nvGrpSpPr>
      <p:grpSpPr>
        <a:xfrm>
          <a:off x="0" y="0"/>
          <a:ext cx="0" cy="0"/>
          <a:chOff x="0" y="0"/>
          <a:chExt cx="0" cy="0"/>
        </a:xfrm>
      </p:grpSpPr>
      <p:sp>
        <p:nvSpPr>
          <p:cNvPr id="4945" name="Google Shape;4945;p41"/>
          <p:cNvSpPr txBox="1"/>
          <p:nvPr>
            <p:ph idx="1" type="body"/>
          </p:nvPr>
        </p:nvSpPr>
        <p:spPr>
          <a:xfrm>
            <a:off x="5043577" y="4850903"/>
            <a:ext cx="2743200" cy="502800"/>
          </a:xfrm>
          <a:prstGeom prst="rect">
            <a:avLst/>
          </a:prstGeom>
          <a:solidFill>
            <a:schemeClr val="dk2"/>
          </a:solidFill>
          <a:ln>
            <a:noFill/>
          </a:ln>
        </p:spPr>
        <p:txBody>
          <a:bodyPr anchorCtr="0" anchor="ctr" bIns="45700" lIns="182875" spcFirstLastPara="1" rIns="182875" wrap="square" tIns="45700">
            <a:normAutofit fontScale="92500" lnSpcReduction="20000"/>
          </a:bodyPr>
          <a:lstStyle/>
          <a:p>
            <a:pPr indent="0" lvl="0" marL="0" rtl="0" algn="r">
              <a:lnSpc>
                <a:spcPct val="90000"/>
              </a:lnSpc>
              <a:spcBef>
                <a:spcPts val="0"/>
              </a:spcBef>
              <a:spcAft>
                <a:spcPts val="0"/>
              </a:spcAft>
              <a:buClr>
                <a:schemeClr val="lt1"/>
              </a:buClr>
              <a:buSzPct val="100000"/>
              <a:buNone/>
            </a:pPr>
            <a:r>
              <a:rPr lang="en-US" sz="2000"/>
              <a:t>Venture Journey Activity</a:t>
            </a:r>
            <a:endParaRPr sz="2000"/>
          </a:p>
        </p:txBody>
      </p:sp>
      <p:pic>
        <p:nvPicPr>
          <p:cNvPr descr="People at the meeting desk" id="4946" name="Google Shape;4946;p41"/>
          <p:cNvPicPr preferRelativeResize="0"/>
          <p:nvPr>
            <p:ph idx="3" type="pic"/>
          </p:nvPr>
        </p:nvPicPr>
        <p:blipFill rotWithShape="1">
          <a:blip r:embed="rId3">
            <a:alphaModFix/>
          </a:blip>
          <a:srcRect b="0" l="27844" r="27845" t="0"/>
          <a:stretch/>
        </p:blipFill>
        <p:spPr>
          <a:xfrm>
            <a:off x="-65921" y="0"/>
            <a:ext cx="5408613" cy="6866313"/>
          </a:xfrm>
          <a:prstGeom prst="rect">
            <a:avLst/>
          </a:prstGeom>
          <a:noFill/>
          <a:ln>
            <a:noFill/>
          </a:ln>
          <a:effectLst>
            <a:outerShdw blurRad="50800" rotWithShape="0" algn="tl" dir="2700000" dist="38100">
              <a:srgbClr val="000000">
                <a:alpha val="40000"/>
              </a:srgbClr>
            </a:outerShdw>
          </a:effectLst>
        </p:spPr>
      </p:pic>
      <p:cxnSp>
        <p:nvCxnSpPr>
          <p:cNvPr id="4947" name="Google Shape;4947;p41"/>
          <p:cNvCxnSpPr/>
          <p:nvPr/>
        </p:nvCxnSpPr>
        <p:spPr>
          <a:xfrm>
            <a:off x="8759295" y="2098986"/>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4948" name="Google Shape;4948;p41"/>
          <p:cNvCxnSpPr/>
          <p:nvPr/>
        </p:nvCxnSpPr>
        <p:spPr>
          <a:xfrm>
            <a:off x="9073621" y="2098986"/>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4949" name="Google Shape;4949;p41"/>
          <p:cNvSpPr txBox="1"/>
          <p:nvPr>
            <p:ph idx="4" type="body"/>
          </p:nvPr>
        </p:nvSpPr>
        <p:spPr>
          <a:xfrm>
            <a:off x="8633394" y="2220379"/>
            <a:ext cx="2902459" cy="855919"/>
          </a:xfrm>
          <a:prstGeom prst="rect">
            <a:avLst/>
          </a:prstGeom>
          <a:noFill/>
          <a:ln>
            <a:noFill/>
          </a:ln>
        </p:spPr>
        <p:txBody>
          <a:bodyPr anchorCtr="0" anchor="t" bIns="45700" lIns="91425" spcFirstLastPara="1" rIns="91425" wrap="square" tIns="45700">
            <a:normAutofit/>
          </a:bodyPr>
          <a:lstStyle/>
          <a:p>
            <a:pPr indent="0" lvl="0" marL="0" marR="0" rtl="0" algn="l">
              <a:lnSpc>
                <a:spcPct val="133928"/>
              </a:lnSpc>
              <a:spcBef>
                <a:spcPts val="0"/>
              </a:spcBef>
              <a:spcAft>
                <a:spcPts val="0"/>
              </a:spcAft>
              <a:buClr>
                <a:srgbClr val="343434"/>
              </a:buClr>
              <a:buSzPts val="1400"/>
              <a:buFont typeface="Arial"/>
              <a:buNone/>
            </a:pPr>
            <a:r>
              <a:rPr b="0" i="0" lang="en-US" sz="1400" u="none" cap="none" strike="noStrike">
                <a:solidFill>
                  <a:srgbClr val="343434"/>
                </a:solidFill>
                <a:latin typeface="Montserrat"/>
                <a:ea typeface="Montserrat"/>
                <a:cs typeface="Montserrat"/>
                <a:sym typeface="Montserrat"/>
              </a:rPr>
              <a:t>Identifikasikan jenis customer segment ada yang utama (primary)?</a:t>
            </a:r>
            <a:endParaRPr b="0" i="0" sz="1400" u="none" cap="none" strike="noStrike">
              <a:solidFill>
                <a:srgbClr val="343434"/>
              </a:solidFill>
              <a:latin typeface="Montserrat"/>
              <a:ea typeface="Montserrat"/>
              <a:cs typeface="Montserrat"/>
              <a:sym typeface="Montserrat"/>
            </a:endParaRPr>
          </a:p>
        </p:txBody>
      </p:sp>
      <p:sp>
        <p:nvSpPr>
          <p:cNvPr id="4950" name="Google Shape;4950;p41"/>
          <p:cNvSpPr txBox="1"/>
          <p:nvPr>
            <p:ph idx="5" type="body"/>
          </p:nvPr>
        </p:nvSpPr>
        <p:spPr>
          <a:xfrm>
            <a:off x="8633396" y="1707674"/>
            <a:ext cx="2902458" cy="285646"/>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90000"/>
              </a:lnSpc>
              <a:spcBef>
                <a:spcPts val="0"/>
              </a:spcBef>
              <a:spcAft>
                <a:spcPts val="0"/>
              </a:spcAft>
              <a:buClr>
                <a:schemeClr val="dk1"/>
              </a:buClr>
              <a:buSzPct val="100000"/>
              <a:buFont typeface="Arial"/>
              <a:buNone/>
            </a:pPr>
            <a:r>
              <a:rPr b="1" i="0" lang="en-US" sz="1800" u="none" cap="none" strike="noStrike">
                <a:solidFill>
                  <a:schemeClr val="dk1"/>
                </a:solidFill>
                <a:latin typeface="Barlow"/>
                <a:ea typeface="Barlow"/>
                <a:cs typeface="Barlow"/>
                <a:sym typeface="Barlow"/>
              </a:rPr>
              <a:t>B2B or B2C or B2G?</a:t>
            </a:r>
            <a:endParaRPr b="1" i="0" sz="1800" u="none" cap="none" strike="noStrike">
              <a:solidFill>
                <a:schemeClr val="dk1"/>
              </a:solidFill>
              <a:latin typeface="Barlow"/>
              <a:ea typeface="Barlow"/>
              <a:cs typeface="Barlow"/>
              <a:sym typeface="Barlow"/>
            </a:endParaRPr>
          </a:p>
        </p:txBody>
      </p:sp>
      <p:cxnSp>
        <p:nvCxnSpPr>
          <p:cNvPr id="4951" name="Google Shape;4951;p41"/>
          <p:cNvCxnSpPr/>
          <p:nvPr/>
        </p:nvCxnSpPr>
        <p:spPr>
          <a:xfrm>
            <a:off x="8596702" y="3817256"/>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4952" name="Google Shape;4952;p41"/>
          <p:cNvCxnSpPr/>
          <p:nvPr/>
        </p:nvCxnSpPr>
        <p:spPr>
          <a:xfrm>
            <a:off x="8686266" y="3817256"/>
            <a:ext cx="4103274" cy="0"/>
          </a:xfrm>
          <a:prstGeom prst="straightConnector1">
            <a:avLst/>
          </a:prstGeom>
          <a:noFill/>
          <a:ln cap="flat" cmpd="sng" w="12700">
            <a:solidFill>
              <a:schemeClr val="dk2"/>
            </a:solidFill>
            <a:prstDash val="solid"/>
            <a:miter lim="800000"/>
            <a:headEnd len="sm" w="sm" type="none"/>
            <a:tailEnd len="sm" w="sm" type="none"/>
          </a:ln>
        </p:spPr>
      </p:cxnSp>
      <p:sp>
        <p:nvSpPr>
          <p:cNvPr id="4953" name="Google Shape;4953;p41"/>
          <p:cNvSpPr txBox="1"/>
          <p:nvPr/>
        </p:nvSpPr>
        <p:spPr>
          <a:xfrm>
            <a:off x="8596888" y="4070217"/>
            <a:ext cx="3887354" cy="78068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1400"/>
              <a:buFont typeface="Arial"/>
              <a:buNone/>
            </a:pPr>
            <a:r>
              <a:rPr b="0" lang="en-US" sz="1400">
                <a:solidFill>
                  <a:schemeClr val="dk1"/>
                </a:solidFill>
                <a:latin typeface="Open Sans"/>
                <a:ea typeface="Open Sans"/>
                <a:cs typeface="Open Sans"/>
                <a:sym typeface="Open Sans"/>
              </a:rPr>
              <a:t>Identifiksikan beberapa karakteristik yang umum dimiliki oleh customer di segmen utama (primary)</a:t>
            </a:r>
            <a:endParaRPr b="0" sz="1400">
              <a:solidFill>
                <a:schemeClr val="dk1"/>
              </a:solidFill>
              <a:latin typeface="Open Sans"/>
              <a:ea typeface="Open Sans"/>
              <a:cs typeface="Open Sans"/>
              <a:sym typeface="Open Sans"/>
            </a:endParaRPr>
          </a:p>
        </p:txBody>
      </p:sp>
      <p:sp>
        <p:nvSpPr>
          <p:cNvPr id="4954" name="Google Shape;4954;p41"/>
          <p:cNvSpPr txBox="1"/>
          <p:nvPr/>
        </p:nvSpPr>
        <p:spPr>
          <a:xfrm>
            <a:off x="8684601" y="3414980"/>
            <a:ext cx="3887353" cy="285646"/>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90000"/>
              </a:lnSpc>
              <a:spcBef>
                <a:spcPts val="0"/>
              </a:spcBef>
              <a:spcAft>
                <a:spcPts val="0"/>
              </a:spcAft>
              <a:buClr>
                <a:schemeClr val="dk1"/>
              </a:buClr>
              <a:buSzPct val="100000"/>
              <a:buFont typeface="Arial"/>
              <a:buNone/>
            </a:pPr>
            <a:r>
              <a:rPr b="1" lang="en-US" sz="1800">
                <a:solidFill>
                  <a:schemeClr val="dk1"/>
                </a:solidFill>
                <a:latin typeface="Barlow"/>
                <a:ea typeface="Barlow"/>
                <a:cs typeface="Barlow"/>
                <a:sym typeface="Barlow"/>
              </a:rPr>
              <a:t>Segment Characteristics</a:t>
            </a:r>
            <a:endParaRPr b="1" sz="1800">
              <a:solidFill>
                <a:schemeClr val="dk1"/>
              </a:solidFill>
              <a:latin typeface="Barlow"/>
              <a:ea typeface="Barlow"/>
              <a:cs typeface="Barlow"/>
              <a:sym typeface="Barlow"/>
            </a:endParaRPr>
          </a:p>
        </p:txBody>
      </p:sp>
      <p:cxnSp>
        <p:nvCxnSpPr>
          <p:cNvPr id="4955" name="Google Shape;4955;p41"/>
          <p:cNvCxnSpPr/>
          <p:nvPr/>
        </p:nvCxnSpPr>
        <p:spPr>
          <a:xfrm>
            <a:off x="8748331" y="5622217"/>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4956" name="Google Shape;4956;p41"/>
          <p:cNvCxnSpPr/>
          <p:nvPr/>
        </p:nvCxnSpPr>
        <p:spPr>
          <a:xfrm>
            <a:off x="9073621" y="5622217"/>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4957" name="Google Shape;4957;p41"/>
          <p:cNvSpPr txBox="1"/>
          <p:nvPr/>
        </p:nvSpPr>
        <p:spPr>
          <a:xfrm>
            <a:off x="8633394" y="5897108"/>
            <a:ext cx="2902459" cy="960892"/>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1400"/>
              <a:buFont typeface="Arial"/>
              <a:buNone/>
            </a:pPr>
            <a:r>
              <a:rPr b="0" lang="en-US" sz="1400">
                <a:solidFill>
                  <a:schemeClr val="dk1"/>
                </a:solidFill>
                <a:latin typeface="Open Sans"/>
                <a:ea typeface="Open Sans"/>
                <a:cs typeface="Open Sans"/>
                <a:sym typeface="Open Sans"/>
              </a:rPr>
              <a:t>Identifikasikan sekitar  3 secondary customer segments anda ?</a:t>
            </a:r>
            <a:endParaRPr b="0" sz="1400">
              <a:solidFill>
                <a:schemeClr val="dk1"/>
              </a:solidFill>
              <a:latin typeface="Open Sans"/>
              <a:ea typeface="Open Sans"/>
              <a:cs typeface="Open Sans"/>
              <a:sym typeface="Open Sans"/>
            </a:endParaRPr>
          </a:p>
        </p:txBody>
      </p:sp>
      <p:sp>
        <p:nvSpPr>
          <p:cNvPr id="4958" name="Google Shape;4958;p41"/>
          <p:cNvSpPr txBox="1"/>
          <p:nvPr/>
        </p:nvSpPr>
        <p:spPr>
          <a:xfrm>
            <a:off x="8688216" y="5219941"/>
            <a:ext cx="2902458" cy="285646"/>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90000"/>
              </a:lnSpc>
              <a:spcBef>
                <a:spcPts val="0"/>
              </a:spcBef>
              <a:spcAft>
                <a:spcPts val="0"/>
              </a:spcAft>
              <a:buClr>
                <a:schemeClr val="dk1"/>
              </a:buClr>
              <a:buSzPct val="100000"/>
              <a:buFont typeface="Arial"/>
              <a:buNone/>
            </a:pPr>
            <a:r>
              <a:rPr b="1" lang="en-US" sz="1800">
                <a:solidFill>
                  <a:schemeClr val="dk1"/>
                </a:solidFill>
                <a:latin typeface="Barlow"/>
                <a:ea typeface="Barlow"/>
                <a:cs typeface="Barlow"/>
                <a:sym typeface="Barlow"/>
              </a:rPr>
              <a:t>Secondary Segments</a:t>
            </a:r>
            <a:endParaRPr b="1" sz="1800">
              <a:solidFill>
                <a:schemeClr val="dk1"/>
              </a:solidFill>
              <a:latin typeface="Barlow"/>
              <a:ea typeface="Barlow"/>
              <a:cs typeface="Barlow"/>
              <a:sym typeface="Barlow"/>
            </a:endParaRPr>
          </a:p>
        </p:txBody>
      </p:sp>
      <p:sp>
        <p:nvSpPr>
          <p:cNvPr id="4959" name="Google Shape;4959;p41"/>
          <p:cNvSpPr/>
          <p:nvPr/>
        </p:nvSpPr>
        <p:spPr>
          <a:xfrm>
            <a:off x="8165943" y="1860800"/>
            <a:ext cx="467451" cy="467451"/>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chemeClr val="lt1"/>
                </a:solidFill>
                <a:latin typeface="Barlow Medium"/>
                <a:ea typeface="Barlow Medium"/>
                <a:cs typeface="Barlow Medium"/>
                <a:sym typeface="Barlow Medium"/>
              </a:rPr>
              <a:t>1</a:t>
            </a:r>
            <a:endParaRPr b="1" sz="2000">
              <a:solidFill>
                <a:schemeClr val="lt1"/>
              </a:solidFill>
              <a:latin typeface="Barlow Medium"/>
              <a:ea typeface="Barlow Medium"/>
              <a:cs typeface="Barlow Medium"/>
              <a:sym typeface="Barlow Medium"/>
            </a:endParaRPr>
          </a:p>
        </p:txBody>
      </p:sp>
      <p:sp>
        <p:nvSpPr>
          <p:cNvPr id="4960" name="Google Shape;4960;p41"/>
          <p:cNvSpPr/>
          <p:nvPr/>
        </p:nvSpPr>
        <p:spPr>
          <a:xfrm>
            <a:off x="8167811" y="3325875"/>
            <a:ext cx="467451" cy="467451"/>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chemeClr val="lt1"/>
                </a:solidFill>
                <a:latin typeface="Barlow Medium"/>
                <a:ea typeface="Barlow Medium"/>
                <a:cs typeface="Barlow Medium"/>
                <a:sym typeface="Barlow Medium"/>
              </a:rPr>
              <a:t>2</a:t>
            </a:r>
            <a:endParaRPr b="1" sz="2000">
              <a:solidFill>
                <a:schemeClr val="lt1"/>
              </a:solidFill>
              <a:latin typeface="Barlow Medium"/>
              <a:ea typeface="Barlow Medium"/>
              <a:cs typeface="Barlow Medium"/>
              <a:sym typeface="Barlow Medium"/>
            </a:endParaRPr>
          </a:p>
        </p:txBody>
      </p:sp>
      <p:sp>
        <p:nvSpPr>
          <p:cNvPr id="4961" name="Google Shape;4961;p41"/>
          <p:cNvSpPr/>
          <p:nvPr/>
        </p:nvSpPr>
        <p:spPr>
          <a:xfrm>
            <a:off x="8220763" y="5033181"/>
            <a:ext cx="467451" cy="467451"/>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chemeClr val="lt1"/>
                </a:solidFill>
                <a:latin typeface="Barlow Medium"/>
                <a:ea typeface="Barlow Medium"/>
                <a:cs typeface="Barlow Medium"/>
                <a:sym typeface="Barlow Medium"/>
              </a:rPr>
              <a:t>3</a:t>
            </a:r>
            <a:endParaRPr b="1" sz="2000">
              <a:solidFill>
                <a:schemeClr val="lt1"/>
              </a:solidFill>
              <a:latin typeface="Barlow Medium"/>
              <a:ea typeface="Barlow Medium"/>
              <a:cs typeface="Barlow Medium"/>
              <a:sym typeface="Barlow Medium"/>
            </a:endParaRPr>
          </a:p>
        </p:txBody>
      </p:sp>
      <p:sp>
        <p:nvSpPr>
          <p:cNvPr id="4962" name="Google Shape;4962;p41"/>
          <p:cNvSpPr txBox="1"/>
          <p:nvPr/>
        </p:nvSpPr>
        <p:spPr>
          <a:xfrm>
            <a:off x="8684601" y="412763"/>
            <a:ext cx="2743200" cy="8771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700">
                <a:solidFill>
                  <a:schemeClr val="dk2"/>
                </a:solidFill>
                <a:latin typeface="Barlow"/>
                <a:ea typeface="Barlow"/>
                <a:cs typeface="Barlow"/>
                <a:sym typeface="Barlow"/>
              </a:rPr>
              <a:t>Venture Journey Activity </a:t>
            </a:r>
            <a:r>
              <a:rPr lang="en-US" sz="1700">
                <a:solidFill>
                  <a:schemeClr val="dk2"/>
                </a:solidFill>
                <a:latin typeface="Barlow"/>
                <a:ea typeface="Barlow"/>
                <a:cs typeface="Barlow"/>
                <a:sym typeface="Barlow"/>
              </a:rPr>
              <a:t>2.1 Identify Target Customer Segment/s</a:t>
            </a:r>
            <a:endParaRPr sz="1700">
              <a:solidFill>
                <a:schemeClr val="dk2"/>
              </a:solidFill>
              <a:latin typeface="Barlow"/>
              <a:ea typeface="Barlow"/>
              <a:cs typeface="Barlow"/>
              <a:sym typeface="Barlow"/>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6" name="Shape 4966"/>
        <p:cNvGrpSpPr/>
        <p:nvPr/>
      </p:nvGrpSpPr>
      <p:grpSpPr>
        <a:xfrm>
          <a:off x="0" y="0"/>
          <a:ext cx="0" cy="0"/>
          <a:chOff x="0" y="0"/>
          <a:chExt cx="0" cy="0"/>
        </a:xfrm>
      </p:grpSpPr>
      <p:sp>
        <p:nvSpPr>
          <p:cNvPr id="4967" name="Google Shape;4967;p42"/>
          <p:cNvSpPr/>
          <p:nvPr/>
        </p:nvSpPr>
        <p:spPr>
          <a:xfrm>
            <a:off x="4807041" y="0"/>
            <a:ext cx="3777387" cy="6858000"/>
          </a:xfrm>
          <a:custGeom>
            <a:rect b="b" l="l" r="r" t="t"/>
            <a:pathLst>
              <a:path extrusionOk="0" h="6350000" w="3497580">
                <a:moveTo>
                  <a:pt x="3497580" y="6350000"/>
                </a:moveTo>
                <a:lnTo>
                  <a:pt x="744220" y="6350000"/>
                </a:lnTo>
                <a:lnTo>
                  <a:pt x="0" y="0"/>
                </a:lnTo>
                <a:lnTo>
                  <a:pt x="2753360" y="0"/>
                </a:lnTo>
                <a:lnTo>
                  <a:pt x="3497580" y="6350000"/>
                </a:lnTo>
                <a:close/>
              </a:path>
            </a:pathLst>
          </a:custGeom>
          <a:blipFill rotWithShape="1">
            <a:blip r:embed="rId3">
              <a:alphaModFix/>
            </a:blip>
            <a:stretch>
              <a:fillRect b="0" l="-69583" r="-102725"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Barlow"/>
              <a:ea typeface="Barlow"/>
              <a:cs typeface="Barlow"/>
              <a:sym typeface="Barlow"/>
            </a:endParaRPr>
          </a:p>
        </p:txBody>
      </p:sp>
      <p:sp>
        <p:nvSpPr>
          <p:cNvPr id="4968" name="Google Shape;4968;p42"/>
          <p:cNvSpPr/>
          <p:nvPr/>
        </p:nvSpPr>
        <p:spPr>
          <a:xfrm>
            <a:off x="7175739" y="0"/>
            <a:ext cx="1119605" cy="4800269"/>
          </a:xfrm>
          <a:custGeom>
            <a:rect b="b" l="l" r="r" t="t"/>
            <a:pathLst>
              <a:path extrusionOk="0" h="1742426" w="406400">
                <a:moveTo>
                  <a:pt x="203200" y="0"/>
                </a:moveTo>
                <a:lnTo>
                  <a:pt x="0" y="0"/>
                </a:lnTo>
                <a:lnTo>
                  <a:pt x="203200" y="1742426"/>
                </a:lnTo>
                <a:lnTo>
                  <a:pt x="406400" y="1742426"/>
                </a:lnTo>
                <a:lnTo>
                  <a:pt x="203200" y="0"/>
                </a:lnTo>
                <a:close/>
              </a:path>
            </a:pathLst>
          </a:custGeom>
          <a:solidFill>
            <a:srgbClr val="C00000">
              <a:alpha val="64705"/>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Barlow"/>
              <a:ea typeface="Barlow"/>
              <a:cs typeface="Barlow"/>
              <a:sym typeface="Barlow"/>
            </a:endParaRPr>
          </a:p>
        </p:txBody>
      </p:sp>
      <p:grpSp>
        <p:nvGrpSpPr>
          <p:cNvPr id="4969" name="Google Shape;4969;p42"/>
          <p:cNvGrpSpPr/>
          <p:nvPr/>
        </p:nvGrpSpPr>
        <p:grpSpPr>
          <a:xfrm>
            <a:off x="5045252" y="4678269"/>
            <a:ext cx="1119605" cy="4905232"/>
            <a:chOff x="0" y="-38100"/>
            <a:chExt cx="406400" cy="1780526"/>
          </a:xfrm>
        </p:grpSpPr>
        <p:sp>
          <p:nvSpPr>
            <p:cNvPr id="4970" name="Google Shape;4970;p42"/>
            <p:cNvSpPr/>
            <p:nvPr/>
          </p:nvSpPr>
          <p:spPr>
            <a:xfrm>
              <a:off x="0" y="0"/>
              <a:ext cx="406400" cy="1742426"/>
            </a:xfrm>
            <a:custGeom>
              <a:rect b="b" l="l" r="r" t="t"/>
              <a:pathLst>
                <a:path extrusionOk="0" h="1742426" w="406400">
                  <a:moveTo>
                    <a:pt x="203200" y="0"/>
                  </a:moveTo>
                  <a:lnTo>
                    <a:pt x="0" y="0"/>
                  </a:lnTo>
                  <a:lnTo>
                    <a:pt x="203200" y="1742426"/>
                  </a:lnTo>
                  <a:lnTo>
                    <a:pt x="406400" y="1742426"/>
                  </a:lnTo>
                  <a:lnTo>
                    <a:pt x="203200" y="0"/>
                  </a:lnTo>
                  <a:close/>
                </a:path>
              </a:pathLst>
            </a:custGeom>
            <a:solidFill>
              <a:srgbClr val="FF9900">
                <a:alpha val="49803"/>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Barlow"/>
                <a:ea typeface="Barlow"/>
                <a:cs typeface="Barlow"/>
                <a:sym typeface="Barlow"/>
              </a:endParaRPr>
            </a:p>
          </p:txBody>
        </p:sp>
        <p:sp>
          <p:nvSpPr>
            <p:cNvPr id="4971" name="Google Shape;4971;p42"/>
            <p:cNvSpPr txBox="1"/>
            <p:nvPr/>
          </p:nvSpPr>
          <p:spPr>
            <a:xfrm>
              <a:off x="101600" y="-38100"/>
              <a:ext cx="203200" cy="1780526"/>
            </a:xfrm>
            <a:prstGeom prst="rect">
              <a:avLst/>
            </a:prstGeom>
            <a:noFill/>
            <a:ln>
              <a:noFill/>
            </a:ln>
          </p:spPr>
          <p:txBody>
            <a:bodyPr anchorCtr="0" anchor="ctr" bIns="33850" lIns="33850" spcFirstLastPara="1" rIns="33850" wrap="square" tIns="33850">
              <a:noAutofit/>
            </a:bodyPr>
            <a:lstStyle/>
            <a:p>
              <a:pPr indent="0" lvl="0" marL="0" marR="0" rtl="0" algn="ctr">
                <a:lnSpc>
                  <a:spcPct val="147916"/>
                </a:lnSpc>
                <a:spcBef>
                  <a:spcPts val="0"/>
                </a:spcBef>
                <a:spcAft>
                  <a:spcPts val="0"/>
                </a:spcAft>
                <a:buClr>
                  <a:schemeClr val="dk1"/>
                </a:buClr>
                <a:buSzPts val="1200"/>
                <a:buFont typeface="Arial"/>
                <a:buNone/>
              </a:pPr>
              <a:r>
                <a:t/>
              </a:r>
              <a:endParaRPr b="0" i="0" sz="1200" u="none" cap="none" strike="noStrike">
                <a:solidFill>
                  <a:srgbClr val="000000"/>
                </a:solidFill>
                <a:latin typeface="Barlow"/>
                <a:ea typeface="Barlow"/>
                <a:cs typeface="Barlow"/>
                <a:sym typeface="Barlow"/>
              </a:endParaRPr>
            </a:p>
          </p:txBody>
        </p:sp>
      </p:grpSp>
      <p:pic>
        <p:nvPicPr>
          <p:cNvPr descr="signature_1261144517" id="4972" name="Google Shape;4972;p42"/>
          <p:cNvPicPr preferRelativeResize="0"/>
          <p:nvPr/>
        </p:nvPicPr>
        <p:blipFill rotWithShape="1">
          <a:blip r:embed="rId4">
            <a:alphaModFix/>
          </a:blip>
          <a:srcRect b="0" l="0" r="0" t="0"/>
          <a:stretch/>
        </p:blipFill>
        <p:spPr>
          <a:xfrm>
            <a:off x="10870565" y="168219"/>
            <a:ext cx="1018481" cy="494115"/>
          </a:xfrm>
          <a:prstGeom prst="rect">
            <a:avLst/>
          </a:prstGeom>
          <a:noFill/>
          <a:ln>
            <a:noFill/>
          </a:ln>
        </p:spPr>
      </p:pic>
      <p:sp>
        <p:nvSpPr>
          <p:cNvPr id="4973" name="Google Shape;4973;p42"/>
          <p:cNvSpPr txBox="1"/>
          <p:nvPr/>
        </p:nvSpPr>
        <p:spPr>
          <a:xfrm>
            <a:off x="8921958" y="3677343"/>
            <a:ext cx="1177413" cy="143822"/>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Clr>
                <a:srgbClr val="FFFFFF"/>
              </a:buClr>
              <a:buSzPts val="1200"/>
              <a:buFont typeface="Barlow"/>
              <a:buNone/>
            </a:pPr>
            <a:r>
              <a:rPr b="0" i="0" lang="en-US" sz="1200" u="none" cap="none" strike="noStrike">
                <a:solidFill>
                  <a:srgbClr val="FFFFFF"/>
                </a:solidFill>
                <a:latin typeface="Barlow"/>
                <a:ea typeface="Barlow"/>
                <a:cs typeface="Barlow"/>
                <a:sym typeface="Barlow"/>
              </a:rPr>
              <a:t>10 minutes</a:t>
            </a:r>
            <a:endParaRPr b="0" i="0" sz="1200" u="none" cap="none" strike="noStrike">
              <a:solidFill>
                <a:srgbClr val="FFFFFF"/>
              </a:solidFill>
              <a:latin typeface="Barlow"/>
              <a:ea typeface="Barlow"/>
              <a:cs typeface="Barlow"/>
              <a:sym typeface="Barlow"/>
            </a:endParaRPr>
          </a:p>
        </p:txBody>
      </p:sp>
      <p:grpSp>
        <p:nvGrpSpPr>
          <p:cNvPr id="4974" name="Google Shape;4974;p42"/>
          <p:cNvGrpSpPr/>
          <p:nvPr/>
        </p:nvGrpSpPr>
        <p:grpSpPr>
          <a:xfrm>
            <a:off x="622709" y="661310"/>
            <a:ext cx="3705860" cy="3231515"/>
            <a:chOff x="1261305" y="1142570"/>
            <a:chExt cx="3705860" cy="3231515"/>
          </a:xfrm>
        </p:grpSpPr>
        <p:sp>
          <p:nvSpPr>
            <p:cNvPr id="4975" name="Google Shape;4975;p42"/>
            <p:cNvSpPr txBox="1"/>
            <p:nvPr/>
          </p:nvSpPr>
          <p:spPr>
            <a:xfrm>
              <a:off x="1261305" y="1327355"/>
              <a:ext cx="3705860" cy="304673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1800"/>
                <a:buFont typeface="Arial"/>
                <a:buNone/>
              </a:pPr>
              <a:r>
                <a:t/>
              </a:r>
              <a:endParaRPr b="1" sz="1800">
                <a:solidFill>
                  <a:srgbClr val="343434"/>
                </a:solidFill>
                <a:latin typeface="Barlow"/>
                <a:ea typeface="Barlow"/>
                <a:cs typeface="Barlow"/>
                <a:sym typeface="Barlow"/>
              </a:endParaRPr>
            </a:p>
            <a:p>
              <a:pPr indent="0" lvl="0" marL="0" marR="0" rtl="0" algn="l">
                <a:lnSpc>
                  <a:spcPct val="100000"/>
                </a:lnSpc>
                <a:spcBef>
                  <a:spcPts val="0"/>
                </a:spcBef>
                <a:spcAft>
                  <a:spcPts val="0"/>
                </a:spcAft>
                <a:buClr>
                  <a:srgbClr val="343434"/>
                </a:buClr>
                <a:buSzPts val="1800"/>
                <a:buFont typeface="Barlow"/>
                <a:buNone/>
              </a:pPr>
              <a:r>
                <a:rPr b="1" lang="en-US" sz="1800">
                  <a:solidFill>
                    <a:srgbClr val="343434"/>
                  </a:solidFill>
                  <a:latin typeface="Barlow"/>
                  <a:ea typeface="Barlow"/>
                  <a:cs typeface="Barlow"/>
                  <a:sym typeface="Barlow"/>
                </a:rPr>
                <a:t>Revise today’s topics</a:t>
              </a:r>
              <a:endParaRPr b="1" sz="1800">
                <a:solidFill>
                  <a:srgbClr val="343434"/>
                </a:solidFill>
                <a:latin typeface="Barlow"/>
                <a:ea typeface="Barlow"/>
                <a:cs typeface="Barlow"/>
                <a:sym typeface="Barlow"/>
              </a:endParaRPr>
            </a:p>
            <a:p>
              <a:pPr indent="0" lvl="0" marL="0" marR="0" rtl="0" algn="l">
                <a:lnSpc>
                  <a:spcPct val="100000"/>
                </a:lnSpc>
                <a:spcBef>
                  <a:spcPts val="0"/>
                </a:spcBef>
                <a:spcAft>
                  <a:spcPts val="0"/>
                </a:spcAft>
                <a:buClr>
                  <a:srgbClr val="343434"/>
                </a:buClr>
                <a:buSzPts val="1800"/>
                <a:buFont typeface="Barlow"/>
                <a:buNone/>
              </a:pPr>
              <a:r>
                <a:rPr b="0" i="0" lang="en-US" sz="1800" u="none" cap="none" strike="noStrike">
                  <a:solidFill>
                    <a:srgbClr val="343434"/>
                  </a:solidFill>
                  <a:latin typeface="Barlow"/>
                  <a:ea typeface="Barlow"/>
                  <a:cs typeface="Barlow"/>
                  <a:sym typeface="Barlow"/>
                </a:rPr>
                <a:t>Pada platform, gunakan  Concept Booklet untuk Module 2, Lesson 1</a:t>
              </a:r>
              <a:endParaRPr sz="1800">
                <a:solidFill>
                  <a:srgbClr val="343434"/>
                </a:solidFill>
                <a:latin typeface="Barlow"/>
                <a:ea typeface="Barlow"/>
                <a:cs typeface="Barlow"/>
                <a:sym typeface="Barlow"/>
              </a:endParaRPr>
            </a:p>
            <a:p>
              <a:pPr indent="0" lvl="0" marL="0" marR="0" rtl="0" algn="l">
                <a:lnSpc>
                  <a:spcPct val="100000"/>
                </a:lnSpc>
                <a:spcBef>
                  <a:spcPts val="0"/>
                </a:spcBef>
                <a:spcAft>
                  <a:spcPts val="0"/>
                </a:spcAft>
                <a:buClr>
                  <a:schemeClr val="dk1"/>
                </a:buClr>
                <a:buSzPts val="1800"/>
                <a:buFont typeface="Arial"/>
                <a:buNone/>
              </a:pPr>
              <a:r>
                <a:t/>
              </a:r>
              <a:endParaRPr b="1" sz="1800">
                <a:solidFill>
                  <a:srgbClr val="343434"/>
                </a:solidFill>
                <a:latin typeface="Barlow"/>
                <a:ea typeface="Barlow"/>
                <a:cs typeface="Barlow"/>
                <a:sym typeface="Barlow"/>
              </a:endParaRPr>
            </a:p>
            <a:p>
              <a:pPr indent="0" lvl="0" marL="0" marR="0" rtl="0" algn="l">
                <a:lnSpc>
                  <a:spcPct val="100000"/>
                </a:lnSpc>
                <a:spcBef>
                  <a:spcPts val="0"/>
                </a:spcBef>
                <a:spcAft>
                  <a:spcPts val="0"/>
                </a:spcAft>
                <a:buClr>
                  <a:srgbClr val="343434"/>
                </a:buClr>
                <a:buSzPts val="1800"/>
                <a:buFont typeface="Barlow"/>
                <a:buNone/>
              </a:pPr>
              <a:r>
                <a:rPr b="1" lang="en-US" sz="1800">
                  <a:solidFill>
                    <a:srgbClr val="343434"/>
                  </a:solidFill>
                  <a:latin typeface="Barlow"/>
                  <a:ea typeface="Barlow"/>
                  <a:cs typeface="Barlow"/>
                  <a:sym typeface="Barlow"/>
                </a:rPr>
                <a:t>Persiapan untuk sesi berikutnya</a:t>
              </a:r>
              <a:endParaRPr b="1" sz="1800">
                <a:solidFill>
                  <a:srgbClr val="343434"/>
                </a:solidFill>
                <a:latin typeface="Barlow"/>
                <a:ea typeface="Barlow"/>
                <a:cs typeface="Barlow"/>
                <a:sym typeface="Barlow"/>
              </a:endParaRPr>
            </a:p>
            <a:p>
              <a:pPr indent="0" lvl="0" marL="0" marR="0" rtl="0" algn="l">
                <a:lnSpc>
                  <a:spcPct val="100000"/>
                </a:lnSpc>
                <a:spcBef>
                  <a:spcPts val="0"/>
                </a:spcBef>
                <a:spcAft>
                  <a:spcPts val="0"/>
                </a:spcAft>
                <a:buClr>
                  <a:srgbClr val="343434"/>
                </a:buClr>
                <a:buSzPts val="1800"/>
                <a:buFont typeface="Barlow"/>
                <a:buNone/>
              </a:pPr>
              <a:r>
                <a:rPr b="0" i="0" lang="en-US" sz="1800" u="none" cap="none" strike="noStrike">
                  <a:solidFill>
                    <a:srgbClr val="343434"/>
                  </a:solidFill>
                  <a:latin typeface="Barlow"/>
                  <a:ea typeface="Barlow"/>
                  <a:cs typeface="Barlow"/>
                  <a:sym typeface="Barlow"/>
                </a:rPr>
                <a:t>Pada platform, Gunakan </a:t>
              </a:r>
              <a:r>
                <a:rPr lang="en-US" sz="1800">
                  <a:solidFill>
                    <a:srgbClr val="343434"/>
                  </a:solidFill>
                  <a:latin typeface="Barlow"/>
                  <a:ea typeface="Barlow"/>
                  <a:cs typeface="Barlow"/>
                  <a:sym typeface="Barlow"/>
                </a:rPr>
                <a:t>Pre-Session Content (Introduction, Beginner's Quiz &amp; Primer) untuk Module 2, Lesson 2</a:t>
              </a:r>
              <a:endParaRPr sz="1800">
                <a:solidFill>
                  <a:srgbClr val="343434"/>
                </a:solidFill>
                <a:latin typeface="Barlow"/>
                <a:ea typeface="Barlow"/>
                <a:cs typeface="Barlow"/>
                <a:sym typeface="Barlow"/>
              </a:endParaRPr>
            </a:p>
          </p:txBody>
        </p:sp>
        <p:sp>
          <p:nvSpPr>
            <p:cNvPr id="4976" name="Google Shape;4976;p42"/>
            <p:cNvSpPr txBox="1"/>
            <p:nvPr/>
          </p:nvSpPr>
          <p:spPr>
            <a:xfrm>
              <a:off x="1261305" y="1142570"/>
              <a:ext cx="2357340" cy="368300"/>
            </a:xfrm>
            <a:prstGeom prst="rect">
              <a:avLst/>
            </a:prstGeom>
            <a:solidFill>
              <a:srgbClr val="C0000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Barlow"/>
                <a:buNone/>
              </a:pPr>
              <a:r>
                <a:rPr b="1" lang="en-US" sz="1800">
                  <a:solidFill>
                    <a:schemeClr val="lt1"/>
                  </a:solidFill>
                  <a:latin typeface="Barlow"/>
                  <a:ea typeface="Barlow"/>
                  <a:cs typeface="Barlow"/>
                  <a:sym typeface="Barlow"/>
                </a:rPr>
                <a:t>INDIVIDU</a:t>
              </a:r>
              <a:endParaRPr b="1" sz="1800">
                <a:solidFill>
                  <a:schemeClr val="lt1"/>
                </a:solidFill>
                <a:latin typeface="Barlow"/>
                <a:ea typeface="Barlow"/>
                <a:cs typeface="Barlow"/>
                <a:sym typeface="Barlow"/>
              </a:endParaRPr>
            </a:p>
          </p:txBody>
        </p:sp>
      </p:grpSp>
      <p:grpSp>
        <p:nvGrpSpPr>
          <p:cNvPr id="4977" name="Google Shape;4977;p42"/>
          <p:cNvGrpSpPr/>
          <p:nvPr/>
        </p:nvGrpSpPr>
        <p:grpSpPr>
          <a:xfrm>
            <a:off x="545218" y="4127417"/>
            <a:ext cx="3783330" cy="1596500"/>
            <a:chOff x="1261305" y="5162675"/>
            <a:chExt cx="3783330" cy="1596500"/>
          </a:xfrm>
        </p:grpSpPr>
        <p:sp>
          <p:nvSpPr>
            <p:cNvPr id="4978" name="Google Shape;4978;p42"/>
            <p:cNvSpPr txBox="1"/>
            <p:nvPr/>
          </p:nvSpPr>
          <p:spPr>
            <a:xfrm>
              <a:off x="1261305" y="5162675"/>
              <a:ext cx="3783330" cy="368300"/>
            </a:xfrm>
            <a:prstGeom prst="rect">
              <a:avLst/>
            </a:prstGeom>
            <a:solidFill>
              <a:srgbClr val="F2672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Barlow"/>
                <a:buNone/>
              </a:pPr>
              <a:r>
                <a:rPr b="1" lang="en-US" sz="1800">
                  <a:solidFill>
                    <a:schemeClr val="lt1"/>
                  </a:solidFill>
                  <a:latin typeface="Barlow"/>
                  <a:ea typeface="Barlow"/>
                  <a:cs typeface="Barlow"/>
                  <a:sym typeface="Barlow"/>
                </a:rPr>
                <a:t>SEBAGAI  TIM PERUSAHAAN</a:t>
              </a:r>
              <a:endParaRPr b="1" sz="1800">
                <a:solidFill>
                  <a:schemeClr val="lt1"/>
                </a:solidFill>
                <a:latin typeface="Barlow"/>
                <a:ea typeface="Barlow"/>
                <a:cs typeface="Barlow"/>
                <a:sym typeface="Barlow"/>
              </a:endParaRPr>
            </a:p>
          </p:txBody>
        </p:sp>
        <p:sp>
          <p:nvSpPr>
            <p:cNvPr id="4979" name="Google Shape;4979;p42"/>
            <p:cNvSpPr txBox="1"/>
            <p:nvPr/>
          </p:nvSpPr>
          <p:spPr>
            <a:xfrm>
              <a:off x="1261305" y="5651179"/>
              <a:ext cx="3494699" cy="110799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343434"/>
                </a:buClr>
                <a:buSzPts val="1800"/>
                <a:buFont typeface="Barlow"/>
                <a:buNone/>
              </a:pPr>
              <a:r>
                <a:rPr b="1" lang="en-US" sz="1800">
                  <a:solidFill>
                    <a:srgbClr val="343434"/>
                  </a:solidFill>
                  <a:latin typeface="Barlow"/>
                  <a:ea typeface="Barlow"/>
                  <a:cs typeface="Barlow"/>
                  <a:sym typeface="Barlow"/>
                </a:rPr>
                <a:t>Complete Venture Activity 2.1 on the Platform</a:t>
              </a:r>
              <a:endParaRPr b="1" sz="1800">
                <a:solidFill>
                  <a:srgbClr val="343434"/>
                </a:solidFill>
                <a:latin typeface="Barlow"/>
                <a:ea typeface="Barlow"/>
                <a:cs typeface="Barlow"/>
                <a:sym typeface="Barlow"/>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343434"/>
                </a:solidFill>
                <a:latin typeface="Barlow"/>
                <a:ea typeface="Barlow"/>
                <a:cs typeface="Barlow"/>
                <a:sym typeface="Barlow"/>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343434"/>
                </a:solidFill>
                <a:latin typeface="Barlow"/>
                <a:ea typeface="Barlow"/>
                <a:cs typeface="Barlow"/>
                <a:sym typeface="Barlow"/>
              </a:endParaRPr>
            </a:p>
          </p:txBody>
        </p:sp>
      </p:grpSp>
      <p:sp>
        <p:nvSpPr>
          <p:cNvPr id="4980" name="Google Shape;4980;p42"/>
          <p:cNvSpPr txBox="1"/>
          <p:nvPr/>
        </p:nvSpPr>
        <p:spPr>
          <a:xfrm>
            <a:off x="445725" y="5219901"/>
            <a:ext cx="3883489" cy="9220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343434"/>
                </a:solidFill>
                <a:latin typeface="Barlow"/>
                <a:ea typeface="Barlow"/>
                <a:cs typeface="Barlow"/>
                <a:sym typeface="Barlow"/>
              </a:rPr>
              <a:t>Identifikasikan target customer segment yang anda anggap ideal untuk perusahaan anda</a:t>
            </a:r>
            <a:endParaRPr sz="1800">
              <a:solidFill>
                <a:srgbClr val="343434"/>
              </a:solidFill>
              <a:latin typeface="Barlow"/>
              <a:ea typeface="Barlow"/>
              <a:cs typeface="Barlow"/>
              <a:sym typeface="Barlow"/>
            </a:endParaRPr>
          </a:p>
        </p:txBody>
      </p:sp>
      <p:sp>
        <p:nvSpPr>
          <p:cNvPr id="4981" name="Google Shape;4981;p42"/>
          <p:cNvSpPr txBox="1"/>
          <p:nvPr/>
        </p:nvSpPr>
        <p:spPr>
          <a:xfrm>
            <a:off x="8637251" y="1735855"/>
            <a:ext cx="2800429" cy="258508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Clr>
                <a:schemeClr val="dk1"/>
              </a:buClr>
              <a:buSzPts val="2800"/>
              <a:buFont typeface="Barlow"/>
              <a:buNone/>
            </a:pPr>
            <a:r>
              <a:rPr i="0" lang="en-US" sz="2800" u="none" cap="none" strike="noStrike">
                <a:solidFill>
                  <a:schemeClr val="dk1"/>
                </a:solidFill>
                <a:latin typeface="Barlow"/>
                <a:ea typeface="Barlow"/>
                <a:cs typeface="Barlow"/>
                <a:sym typeface="Barlow"/>
              </a:rPr>
              <a:t>HAL YANG HARUS DILAKUKAN  SEBELUM KE KELAS BERIKUTNYA</a:t>
            </a:r>
            <a:endParaRPr b="0" i="0" sz="2800" u="none" cap="none" strike="noStrike">
              <a:solidFill>
                <a:srgbClr val="FF9900"/>
              </a:solidFill>
              <a:latin typeface="Barlow"/>
              <a:ea typeface="Barlow"/>
              <a:cs typeface="Barlow"/>
              <a:sym typeface="Barlow"/>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5" name="Shape 4985"/>
        <p:cNvGrpSpPr/>
        <p:nvPr/>
      </p:nvGrpSpPr>
      <p:grpSpPr>
        <a:xfrm>
          <a:off x="0" y="0"/>
          <a:ext cx="0" cy="0"/>
          <a:chOff x="0" y="0"/>
          <a:chExt cx="0" cy="0"/>
        </a:xfrm>
      </p:grpSpPr>
      <p:sp>
        <p:nvSpPr>
          <p:cNvPr id="4986" name="Google Shape;4986;p43"/>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pic>
        <p:nvPicPr>
          <p:cNvPr id="4987" name="Google Shape;4987;p43"/>
          <p:cNvPicPr preferRelativeResize="0"/>
          <p:nvPr/>
        </p:nvPicPr>
        <p:blipFill rotWithShape="1">
          <a:blip r:embed="rId3">
            <a:alphaModFix/>
          </a:blip>
          <a:srcRect b="0" l="0" r="0" t="0"/>
          <a:stretch/>
        </p:blipFill>
        <p:spPr>
          <a:xfrm>
            <a:off x="4627900" y="-25400"/>
            <a:ext cx="7564100" cy="6883400"/>
          </a:xfrm>
          <a:custGeom>
            <a:rect b="b" l="l" r="r" t="t"/>
            <a:pathLst>
              <a:path extrusionOk="0" h="6883400" w="7564100">
                <a:moveTo>
                  <a:pt x="4622800" y="0"/>
                </a:moveTo>
                <a:lnTo>
                  <a:pt x="7564100" y="25400"/>
                </a:lnTo>
                <a:lnTo>
                  <a:pt x="7564100" y="6883400"/>
                </a:lnTo>
                <a:lnTo>
                  <a:pt x="0" y="6883400"/>
                </a:lnTo>
                <a:close/>
              </a:path>
            </a:pathLst>
          </a:cu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1" name="Shape 4991"/>
        <p:cNvGrpSpPr/>
        <p:nvPr/>
      </p:nvGrpSpPr>
      <p:grpSpPr>
        <a:xfrm>
          <a:off x="0" y="0"/>
          <a:ext cx="0" cy="0"/>
          <a:chOff x="0" y="0"/>
          <a:chExt cx="0" cy="0"/>
        </a:xfrm>
      </p:grpSpPr>
      <p:sp>
        <p:nvSpPr>
          <p:cNvPr id="4992" name="Google Shape;4992;p44"/>
          <p:cNvSpPr txBox="1"/>
          <p:nvPr/>
        </p:nvSpPr>
        <p:spPr>
          <a:xfrm>
            <a:off x="1001843" y="4986728"/>
            <a:ext cx="9513757"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900">
                <a:solidFill>
                  <a:schemeClr val="lt1"/>
                </a:solidFill>
                <a:latin typeface="Arial"/>
                <a:ea typeface="Arial"/>
                <a:cs typeface="Arial"/>
                <a:sym typeface="Arial"/>
              </a:rPr>
              <a:t>Copyright Disclaimer</a:t>
            </a:r>
            <a:r>
              <a:rPr lang="en-US" sz="900">
                <a:solidFill>
                  <a:schemeClr val="lt1"/>
                </a:solidFill>
                <a:latin typeface="Arial"/>
                <a:ea typeface="Arial"/>
                <a:cs typeface="Arial"/>
                <a:sym typeface="Arial"/>
              </a:rPr>
              <a:t>  </a:t>
            </a:r>
            <a:br>
              <a:rPr lang="en-US" sz="900">
                <a:solidFill>
                  <a:schemeClr val="lt1"/>
                </a:solidFill>
                <a:latin typeface="Arial"/>
                <a:ea typeface="Arial"/>
                <a:cs typeface="Arial"/>
                <a:sym typeface="Arial"/>
              </a:rPr>
            </a:br>
            <a:r>
              <a:rPr lang="en-US" sz="900">
                <a:solidFill>
                  <a:schemeClr val="lt1"/>
                </a:solidFill>
                <a:latin typeface="Arial"/>
                <a:ea typeface="Arial"/>
                <a:cs typeface="Arial"/>
                <a:sym typeface="Arial"/>
              </a:rPr>
              <a:t>This presentation, including its content, is the intellectual property of the Wadhwani Operating Foundation. All rights reserved under applicable international and local copyright laws. Unauthorized use, reproduction, or distribution of the entire presentation or any portion thereof without prior written consent, is strictly prohibited. For any permissions or inquiries, please contact </a:t>
            </a:r>
            <a:r>
              <a:rPr lang="en-US" sz="900" u="sng">
                <a:solidFill>
                  <a:schemeClr val="lt1"/>
                </a:solidFill>
                <a:latin typeface="Arial"/>
                <a:ea typeface="Arial"/>
                <a:cs typeface="Arial"/>
                <a:sym typeface="Arial"/>
                <a:hlinkClick r:id="rId3">
                  <a:extLst>
                    <a:ext uri="{A12FA001-AC4F-418D-AE19-62706E023703}">
                      <ahyp:hlinkClr val="tx"/>
                    </a:ext>
                  </a:extLst>
                </a:hlinkClick>
              </a:rPr>
              <a:t>legal@wadhwanifoundation.org</a:t>
            </a:r>
            <a:r>
              <a:rPr lang="en-US" sz="900">
                <a:solidFill>
                  <a:schemeClr val="lt1"/>
                </a:solidFill>
                <a:latin typeface="Arial"/>
                <a:ea typeface="Arial"/>
                <a:cs typeface="Arial"/>
                <a:sym typeface="Arial"/>
              </a:rPr>
              <a:t> with the subject title "Wadhwani Ignite". </a:t>
            </a:r>
            <a:endParaRPr sz="900">
              <a:solidFill>
                <a:schemeClr val="lt1"/>
              </a:solidFill>
              <a:latin typeface="Arial"/>
              <a:ea typeface="Arial"/>
              <a:cs typeface="Arial"/>
              <a:sym typeface="Arial"/>
            </a:endParaRPr>
          </a:p>
          <a:p>
            <a:pPr indent="0" lvl="0" marL="0" marR="0" rtl="0" algn="l">
              <a:spcBef>
                <a:spcPts val="0"/>
              </a:spcBef>
              <a:spcAft>
                <a:spcPts val="0"/>
              </a:spcAft>
              <a:buNone/>
            </a:pPr>
            <a:r>
              <a:t/>
            </a:r>
            <a:endParaRPr sz="900">
              <a:solidFill>
                <a:schemeClr val="lt1"/>
              </a:solidFill>
              <a:latin typeface="Arial"/>
              <a:ea typeface="Arial"/>
              <a:cs typeface="Arial"/>
              <a:sym typeface="Arial"/>
            </a:endParaRPr>
          </a:p>
          <a:p>
            <a:pPr indent="0" lvl="0" marL="0" marR="0" rtl="0" algn="l">
              <a:spcBef>
                <a:spcPts val="0"/>
              </a:spcBef>
              <a:spcAft>
                <a:spcPts val="0"/>
              </a:spcAft>
              <a:buNone/>
            </a:pPr>
            <a:r>
              <a:rPr b="1" lang="en-US" sz="900">
                <a:solidFill>
                  <a:schemeClr val="lt1"/>
                </a:solidFill>
                <a:latin typeface="Arial"/>
                <a:ea typeface="Arial"/>
                <a:cs typeface="Arial"/>
                <a:sym typeface="Arial"/>
              </a:rPr>
              <a:t>Image Credits and Copyright Disclaimer</a:t>
            </a:r>
            <a:br>
              <a:rPr b="1" lang="en-US" sz="900">
                <a:solidFill>
                  <a:schemeClr val="lt1"/>
                </a:solidFill>
                <a:latin typeface="Arial"/>
                <a:ea typeface="Arial"/>
                <a:cs typeface="Arial"/>
                <a:sym typeface="Arial"/>
              </a:rPr>
            </a:br>
            <a:r>
              <a:rPr b="1" lang="en-US" sz="900">
                <a:solidFill>
                  <a:schemeClr val="lt1"/>
                </a:solidFill>
                <a:latin typeface="Arial"/>
                <a:ea typeface="Arial"/>
                <a:cs typeface="Arial"/>
                <a:sym typeface="Arial"/>
              </a:rPr>
              <a:t> </a:t>
            </a:r>
            <a:r>
              <a:rPr lang="en-US" sz="900">
                <a:solidFill>
                  <a:schemeClr val="lt1"/>
                </a:solidFill>
                <a:latin typeface="Arial"/>
                <a:ea typeface="Arial"/>
                <a:cs typeface="Arial"/>
                <a:sym typeface="Arial"/>
              </a:rPr>
              <a:t>All images or illustrations used in this presentation are either the intellectual property of the Wadhwani Operating Foundation or the property of their respective owners. They are used for educational and illustrative purposes only, in compliance with applicable copyright laws. No copyright infringement is intended. If you are the rightful owner of any image or illustration and believe it has been used without authorization, please contact </a:t>
            </a:r>
            <a:r>
              <a:rPr lang="en-US" sz="900" u="sng">
                <a:solidFill>
                  <a:schemeClr val="lt1"/>
                </a:solidFill>
                <a:latin typeface="Arial"/>
                <a:ea typeface="Arial"/>
                <a:cs typeface="Arial"/>
                <a:sym typeface="Arial"/>
                <a:hlinkClick r:id="rId4">
                  <a:extLst>
                    <a:ext uri="{A12FA001-AC4F-418D-AE19-62706E023703}">
                      <ahyp:hlinkClr val="tx"/>
                    </a:ext>
                  </a:extLst>
                </a:hlinkClick>
              </a:rPr>
              <a:t>legal@wadhwanifoundation.org</a:t>
            </a:r>
            <a:r>
              <a:rPr lang="en-US" sz="900">
                <a:solidFill>
                  <a:schemeClr val="lt1"/>
                </a:solidFill>
                <a:latin typeface="Arial"/>
                <a:ea typeface="Arial"/>
                <a:cs typeface="Arial"/>
                <a:sym typeface="Arial"/>
              </a:rPr>
              <a:t> with the subject title "Wadhwani Ignite". us, and we will promptly take corrective action, including removal or proper attribution.</a:t>
            </a:r>
            <a:endParaRPr sz="900">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0" name="Shape 4150"/>
        <p:cNvGrpSpPr/>
        <p:nvPr/>
      </p:nvGrpSpPr>
      <p:grpSpPr>
        <a:xfrm>
          <a:off x="0" y="0"/>
          <a:ext cx="0" cy="0"/>
          <a:chOff x="0" y="0"/>
          <a:chExt cx="0" cy="0"/>
        </a:xfrm>
      </p:grpSpPr>
      <p:sp>
        <p:nvSpPr>
          <p:cNvPr id="4151" name="Google Shape;4151;p5"/>
          <p:cNvSpPr txBox="1"/>
          <p:nvPr>
            <p:ph idx="1" type="subTitle"/>
          </p:nvPr>
        </p:nvSpPr>
        <p:spPr>
          <a:xfrm>
            <a:off x="278925" y="704484"/>
            <a:ext cx="11714601" cy="706755"/>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Clr>
                <a:schemeClr val="accent1"/>
              </a:buClr>
              <a:buSzPts val="2000"/>
              <a:buNone/>
            </a:pPr>
            <a:r>
              <a:rPr lang="en-US" sz="2000"/>
              <a:t>Q. 3. Merujuk pada Prediksi Future Trends atau Movements di Market Based pada Current Data and Analysis.</a:t>
            </a:r>
            <a:endParaRPr sz="2000"/>
          </a:p>
        </p:txBody>
      </p:sp>
      <p:sp>
        <p:nvSpPr>
          <p:cNvPr id="4152" name="Google Shape;4152;p5"/>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153" name="Google Shape;4153;p5"/>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154" name="Google Shape;4154;p5"/>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155" name="Google Shape;4155;p5"/>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156" name="Google Shape;4156;p5"/>
          <p:cNvSpPr txBox="1"/>
          <p:nvPr>
            <p:ph type="ctrTitle"/>
          </p:nvPr>
        </p:nvSpPr>
        <p:spPr>
          <a:xfrm>
            <a:off x="111624" y="212041"/>
            <a:ext cx="11484000" cy="492443"/>
          </a:xfrm>
          <a:prstGeom prst="rect">
            <a:avLst/>
          </a:prstGeom>
          <a:noFill/>
          <a:ln>
            <a:noFill/>
          </a:ln>
        </p:spPr>
        <p:txBody>
          <a:bodyPr anchorCtr="0" anchor="t" bIns="0" lIns="0" spcFirstLastPara="1" rIns="0" wrap="square" tIns="0">
            <a:spAutoFit/>
          </a:bodyPr>
          <a:lstStyle/>
          <a:p>
            <a:pPr indent="0" lvl="0" marL="0" rtl="0" algn="r">
              <a:lnSpc>
                <a:spcPct val="100000"/>
              </a:lnSpc>
              <a:spcBef>
                <a:spcPts val="0"/>
              </a:spcBef>
              <a:spcAft>
                <a:spcPts val="0"/>
              </a:spcAft>
              <a:buClr>
                <a:schemeClr val="dk2"/>
              </a:buClr>
              <a:buSzPts val="3200"/>
              <a:buFont typeface="Barlow Medium"/>
              <a:buNone/>
            </a:pPr>
            <a:r>
              <a:rPr lang="en-US"/>
              <a:t>Recap Quiz</a:t>
            </a:r>
            <a:endParaRPr/>
          </a:p>
        </p:txBody>
      </p:sp>
      <p:sp>
        <p:nvSpPr>
          <p:cNvPr id="4157" name="Google Shape;4157;p5"/>
          <p:cNvSpPr/>
          <p:nvPr/>
        </p:nvSpPr>
        <p:spPr>
          <a:xfrm>
            <a:off x="9328442"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graphicFrame>
        <p:nvGraphicFramePr>
          <p:cNvPr id="4158" name="Google Shape;4158;p5"/>
          <p:cNvGraphicFramePr/>
          <p:nvPr/>
        </p:nvGraphicFramePr>
        <p:xfrm>
          <a:off x="1060196" y="3817938"/>
          <a:ext cx="3000000" cy="3000000"/>
        </p:xfrm>
        <a:graphic>
          <a:graphicData uri="http://schemas.openxmlformats.org/drawingml/2006/table">
            <a:tbl>
              <a:tblPr>
                <a:noFill/>
                <a:tableStyleId>{4989D72C-4A15-464D-9591-34AEA0C12136}</a:tableStyleId>
              </a:tblPr>
              <a:tblGrid>
                <a:gridCol w="1775925"/>
              </a:tblGrid>
              <a:tr h="1031375">
                <a:tc>
                  <a:txBody>
                    <a:bodyPr/>
                    <a:lstStyle/>
                    <a:p>
                      <a:pPr indent="0" lvl="0" marL="0" marR="0" rtl="0" algn="ctr">
                        <a:spcBef>
                          <a:spcPts val="0"/>
                        </a:spcBef>
                        <a:spcAft>
                          <a:spcPts val="0"/>
                        </a:spcAft>
                        <a:buNone/>
                      </a:pPr>
                      <a:r>
                        <a:rPr lang="en-US" sz="1800" u="none" cap="none" strike="noStrike">
                          <a:latin typeface="Barlow"/>
                          <a:ea typeface="Barlow"/>
                          <a:cs typeface="Barlow"/>
                          <a:sym typeface="Barlow"/>
                        </a:rPr>
                        <a:t>Proyeksi Pasar</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159" name="Google Shape;4159;p5"/>
          <p:cNvSpPr/>
          <p:nvPr/>
        </p:nvSpPr>
        <p:spPr>
          <a:xfrm>
            <a:off x="1009473" y="4203571"/>
            <a:ext cx="2025358" cy="126976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4160" name="Google Shape;4160;p5"/>
          <p:cNvGraphicFramePr/>
          <p:nvPr/>
        </p:nvGraphicFramePr>
        <p:xfrm>
          <a:off x="3663874" y="3637928"/>
          <a:ext cx="3000000" cy="3000000"/>
        </p:xfrm>
        <a:graphic>
          <a:graphicData uri="http://schemas.openxmlformats.org/drawingml/2006/table">
            <a:tbl>
              <a:tblPr>
                <a:noFill/>
                <a:tableStyleId>{4989D72C-4A15-464D-9591-34AEA0C12136}</a:tableStyleId>
              </a:tblPr>
              <a:tblGrid>
                <a:gridCol w="1903425"/>
              </a:tblGrid>
              <a:tr h="1410200">
                <a:tc>
                  <a:txBody>
                    <a:bodyPr/>
                    <a:lstStyle/>
                    <a:p>
                      <a:pPr indent="0" lvl="0" marL="0" marR="0" rtl="0" algn="ctr">
                        <a:spcBef>
                          <a:spcPts val="0"/>
                        </a:spcBef>
                        <a:spcAft>
                          <a:spcPts val="0"/>
                        </a:spcAft>
                        <a:buNone/>
                      </a:pPr>
                      <a:r>
                        <a:rPr lang="en-US" sz="1800" u="none" cap="none" strike="noStrike">
                          <a:latin typeface="Barlow"/>
                          <a:ea typeface="Barlow"/>
                          <a:cs typeface="Barlow"/>
                          <a:sym typeface="Barlow"/>
                        </a:rPr>
                        <a:t>Kejenuhan Pasar</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161" name="Google Shape;4161;p5"/>
          <p:cNvSpPr/>
          <p:nvPr/>
        </p:nvSpPr>
        <p:spPr>
          <a:xfrm>
            <a:off x="838200" y="3817938"/>
            <a:ext cx="3091543" cy="1449114"/>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4162" name="Google Shape;4162;p5"/>
          <p:cNvGraphicFramePr/>
          <p:nvPr/>
        </p:nvGraphicFramePr>
        <p:xfrm>
          <a:off x="9163774" y="3372535"/>
          <a:ext cx="3000000" cy="3000000"/>
        </p:xfrm>
        <a:graphic>
          <a:graphicData uri="http://schemas.openxmlformats.org/drawingml/2006/table">
            <a:tbl>
              <a:tblPr>
                <a:noFill/>
                <a:tableStyleId>{4989D72C-4A15-464D-9591-34AEA0C12136}</a:tableStyleId>
              </a:tblPr>
              <a:tblGrid>
                <a:gridCol w="1829300"/>
              </a:tblGrid>
              <a:tr h="1941000">
                <a:tc>
                  <a:txBody>
                    <a:bodyPr/>
                    <a:lstStyle/>
                    <a:p>
                      <a:pPr indent="0" lvl="0" marL="0" marR="0" rtl="0" algn="l">
                        <a:spcBef>
                          <a:spcPts val="0"/>
                        </a:spcBef>
                        <a:spcAft>
                          <a:spcPts val="0"/>
                        </a:spcAft>
                        <a:buNone/>
                      </a:pPr>
                      <a:r>
                        <a:rPr lang="en-US" sz="1800" u="none" cap="none" strike="noStrike">
                          <a:latin typeface="Barlow"/>
                          <a:ea typeface="Barlow"/>
                          <a:cs typeface="Barlow"/>
                          <a:sym typeface="Barlow"/>
                        </a:rPr>
                        <a:t>Analisa Masalah</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163" name="Google Shape;4163;p5"/>
          <p:cNvSpPr/>
          <p:nvPr/>
        </p:nvSpPr>
        <p:spPr>
          <a:xfrm>
            <a:off x="9632588" y="3569372"/>
            <a:ext cx="2149665" cy="164918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164" name="Google Shape;4164;p5"/>
          <p:cNvSpPr txBox="1"/>
          <p:nvPr/>
        </p:nvSpPr>
        <p:spPr>
          <a:xfrm>
            <a:off x="6432354" y="4070799"/>
            <a:ext cx="1903413" cy="6451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Orientasi Pasar</a:t>
            </a:r>
            <a:endParaRPr sz="1800">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9" name="Shape 4169"/>
        <p:cNvGrpSpPr/>
        <p:nvPr/>
      </p:nvGrpSpPr>
      <p:grpSpPr>
        <a:xfrm>
          <a:off x="0" y="0"/>
          <a:ext cx="0" cy="0"/>
          <a:chOff x="0" y="0"/>
          <a:chExt cx="0" cy="0"/>
        </a:xfrm>
      </p:grpSpPr>
      <p:sp>
        <p:nvSpPr>
          <p:cNvPr id="4170" name="Google Shape;4170;p6"/>
          <p:cNvSpPr txBox="1"/>
          <p:nvPr>
            <p:ph idx="1" type="subTitle"/>
          </p:nvPr>
        </p:nvSpPr>
        <p:spPr>
          <a:xfrm>
            <a:off x="238699" y="900212"/>
            <a:ext cx="11714601" cy="398780"/>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Clr>
                <a:schemeClr val="dk1"/>
              </a:buClr>
              <a:buSzPts val="2000"/>
              <a:buNone/>
            </a:pPr>
            <a:r>
              <a:rPr lang="en-US" sz="2000">
                <a:solidFill>
                  <a:schemeClr val="dk1"/>
                </a:solidFill>
                <a:latin typeface="Barlow Medium"/>
                <a:ea typeface="Barlow Medium"/>
                <a:cs typeface="Barlow Medium"/>
                <a:sym typeface="Barlow Medium"/>
              </a:rPr>
              <a:t>Q.4. Kapan anda akan mengerjakan Quiz #1 pada Kursus ini ?</a:t>
            </a:r>
            <a:endParaRPr sz="2000">
              <a:solidFill>
                <a:schemeClr val="dk1"/>
              </a:solidFill>
              <a:latin typeface="Barlow Medium"/>
              <a:ea typeface="Barlow Medium"/>
              <a:cs typeface="Barlow Medium"/>
              <a:sym typeface="Barlow Medium"/>
            </a:endParaRPr>
          </a:p>
        </p:txBody>
      </p:sp>
      <p:sp>
        <p:nvSpPr>
          <p:cNvPr id="4171" name="Google Shape;4171;p6"/>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172" name="Google Shape;4172;p6"/>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173" name="Google Shape;4173;p6"/>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174" name="Google Shape;4174;p6"/>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4175" name="Google Shape;4175;p6"/>
          <p:cNvSpPr txBox="1"/>
          <p:nvPr>
            <p:ph type="ctrTitle"/>
          </p:nvPr>
        </p:nvSpPr>
        <p:spPr>
          <a:xfrm>
            <a:off x="394225" y="222191"/>
            <a:ext cx="11484000" cy="492443"/>
          </a:xfrm>
          <a:prstGeom prst="rect">
            <a:avLst/>
          </a:prstGeom>
          <a:noFill/>
          <a:ln>
            <a:noFill/>
          </a:ln>
        </p:spPr>
        <p:txBody>
          <a:bodyPr anchorCtr="0" anchor="t" bIns="0" lIns="0" spcFirstLastPara="1" rIns="0" wrap="square" tIns="0">
            <a:spAutoFit/>
          </a:bodyPr>
          <a:lstStyle/>
          <a:p>
            <a:pPr indent="0" lvl="0" marL="0" rtl="0" algn="r">
              <a:lnSpc>
                <a:spcPct val="100000"/>
              </a:lnSpc>
              <a:spcBef>
                <a:spcPts val="0"/>
              </a:spcBef>
              <a:spcAft>
                <a:spcPts val="0"/>
              </a:spcAft>
              <a:buClr>
                <a:schemeClr val="dk2"/>
              </a:buClr>
              <a:buSzPts val="3200"/>
              <a:buFont typeface="Barlow Medium"/>
              <a:buNone/>
            </a:pPr>
            <a:r>
              <a:rPr lang="en-US"/>
              <a:t>Platform Quiz</a:t>
            </a:r>
            <a:endParaRPr/>
          </a:p>
        </p:txBody>
      </p:sp>
      <p:sp>
        <p:nvSpPr>
          <p:cNvPr id="4176" name="Google Shape;4176;p6"/>
          <p:cNvSpPr/>
          <p:nvPr/>
        </p:nvSpPr>
        <p:spPr>
          <a:xfrm>
            <a:off x="9328442"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graphicFrame>
        <p:nvGraphicFramePr>
          <p:cNvPr id="4177" name="Google Shape;4177;p6"/>
          <p:cNvGraphicFramePr/>
          <p:nvPr/>
        </p:nvGraphicFramePr>
        <p:xfrm>
          <a:off x="838200" y="3817938"/>
          <a:ext cx="3000000" cy="3000000"/>
        </p:xfrm>
        <a:graphic>
          <a:graphicData uri="http://schemas.openxmlformats.org/drawingml/2006/table">
            <a:tbl>
              <a:tblPr>
                <a:noFill/>
                <a:tableStyleId>{4989D72C-4A15-464D-9591-34AEA0C12136}</a:tableStyleId>
              </a:tblPr>
              <a:tblGrid>
                <a:gridCol w="1775925"/>
              </a:tblGrid>
              <a:tr h="1031375">
                <a:tc>
                  <a:txBody>
                    <a:bodyPr/>
                    <a:lstStyle/>
                    <a:p>
                      <a:pPr indent="0" lvl="0" marL="0" marR="0" rtl="0" algn="l">
                        <a:spcBef>
                          <a:spcPts val="0"/>
                        </a:spcBef>
                        <a:spcAft>
                          <a:spcPts val="0"/>
                        </a:spcAft>
                        <a:buNone/>
                      </a:pPr>
                      <a:r>
                        <a:rPr lang="en-US" sz="1800" u="none" cap="none" strike="noStrike">
                          <a:latin typeface="Barlow"/>
                          <a:ea typeface="Barlow"/>
                          <a:cs typeface="Barlow"/>
                          <a:sym typeface="Barlow"/>
                        </a:rPr>
                        <a:t>Akhir setiap Modul</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178" name="Google Shape;4178;p6"/>
          <p:cNvSpPr/>
          <p:nvPr/>
        </p:nvSpPr>
        <p:spPr>
          <a:xfrm>
            <a:off x="1009473" y="4203571"/>
            <a:ext cx="2025358" cy="126976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4179" name="Google Shape;4179;p6"/>
          <p:cNvGraphicFramePr/>
          <p:nvPr/>
        </p:nvGraphicFramePr>
        <p:xfrm>
          <a:off x="3663874" y="3637928"/>
          <a:ext cx="3000000" cy="3000000"/>
        </p:xfrm>
        <a:graphic>
          <a:graphicData uri="http://schemas.openxmlformats.org/drawingml/2006/table">
            <a:tbl>
              <a:tblPr>
                <a:noFill/>
                <a:tableStyleId>{4989D72C-4A15-464D-9591-34AEA0C12136}</a:tableStyleId>
              </a:tblPr>
              <a:tblGrid>
                <a:gridCol w="1903425"/>
              </a:tblGrid>
              <a:tr h="1410200">
                <a:tc>
                  <a:txBody>
                    <a:bodyPr/>
                    <a:lstStyle/>
                    <a:p>
                      <a:pPr indent="0" lvl="0" marL="0" marR="0" rtl="0" algn="l">
                        <a:spcBef>
                          <a:spcPts val="0"/>
                        </a:spcBef>
                        <a:spcAft>
                          <a:spcPts val="0"/>
                        </a:spcAft>
                        <a:buNone/>
                      </a:pPr>
                      <a:r>
                        <a:rPr lang="en-US" sz="1800" u="none" cap="none" strike="noStrike">
                          <a:latin typeface="Barlow"/>
                          <a:ea typeface="Barlow"/>
                          <a:cs typeface="Barlow"/>
                          <a:sym typeface="Barlow"/>
                        </a:rPr>
                        <a:t>Setelah menyelesaikan semua Modul </a:t>
                      </a:r>
                      <a:endParaRPr sz="1800" u="none" cap="none" strike="noStrike">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180" name="Google Shape;4180;p6"/>
          <p:cNvSpPr/>
          <p:nvPr/>
        </p:nvSpPr>
        <p:spPr>
          <a:xfrm>
            <a:off x="838200" y="4358640"/>
            <a:ext cx="2626995" cy="36830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181" name="Google Shape;4181;p6"/>
          <p:cNvSpPr txBox="1"/>
          <p:nvPr/>
        </p:nvSpPr>
        <p:spPr>
          <a:xfrm>
            <a:off x="6227445" y="4023360"/>
            <a:ext cx="1903730" cy="102425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Barlow"/>
                <a:ea typeface="Barlow"/>
                <a:cs typeface="Barlow"/>
                <a:sym typeface="Barlow"/>
              </a:rPr>
              <a:t>Setelah menyelesaikan  Modul 3 </a:t>
            </a:r>
            <a:endParaRPr sz="1800">
              <a:solidFill>
                <a:schemeClr val="dk1"/>
              </a:solidFill>
              <a:latin typeface="Barlow"/>
              <a:ea typeface="Barlow"/>
              <a:cs typeface="Barlow"/>
              <a:sym typeface="Barlow"/>
            </a:endParaRPr>
          </a:p>
        </p:txBody>
      </p:sp>
      <p:sp>
        <p:nvSpPr>
          <p:cNvPr id="4182" name="Google Shape;4182;p6"/>
          <p:cNvSpPr txBox="1"/>
          <p:nvPr/>
        </p:nvSpPr>
        <p:spPr>
          <a:xfrm>
            <a:off x="9278620" y="4023360"/>
            <a:ext cx="1903730" cy="102425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Barlow"/>
                <a:ea typeface="Barlow"/>
                <a:cs typeface="Barlow"/>
                <a:sym typeface="Barlow"/>
              </a:rPr>
              <a:t>Setelah menyelesaikan  Modul 4 </a:t>
            </a:r>
            <a:endParaRPr sz="1800">
              <a:solidFill>
                <a:schemeClr val="dk1"/>
              </a:solidFill>
              <a:latin typeface="Barlow"/>
              <a:ea typeface="Barlow"/>
              <a:cs typeface="Barlow"/>
              <a:sym typeface="Barlow"/>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87" name="Shape 4187"/>
        <p:cNvGrpSpPr/>
        <p:nvPr/>
      </p:nvGrpSpPr>
      <p:grpSpPr>
        <a:xfrm>
          <a:off x="0" y="0"/>
          <a:ext cx="0" cy="0"/>
          <a:chOff x="0" y="0"/>
          <a:chExt cx="0" cy="0"/>
        </a:xfrm>
      </p:grpSpPr>
      <p:sp>
        <p:nvSpPr>
          <p:cNvPr id="4188" name="Google Shape;4188;p7"/>
          <p:cNvSpPr/>
          <p:nvPr/>
        </p:nvSpPr>
        <p:spPr>
          <a:xfrm>
            <a:off x="1012371" y="2661522"/>
            <a:ext cx="1640081" cy="1973095"/>
          </a:xfrm>
          <a:prstGeom prst="roundRect">
            <a:avLst>
              <a:gd fmla="val 16667" name="adj"/>
            </a:avLst>
          </a:prstGeom>
          <a:solidFill>
            <a:srgbClr val="D8D8D8"/>
          </a:solidFill>
          <a:ln cap="flat" cmpd="sng" w="19050">
            <a:solidFill>
              <a:srgbClr val="BF20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89" name="Google Shape;4189;p7"/>
          <p:cNvSpPr/>
          <p:nvPr/>
        </p:nvSpPr>
        <p:spPr>
          <a:xfrm>
            <a:off x="4576522" y="2693215"/>
            <a:ext cx="1771646" cy="1619581"/>
          </a:xfrm>
          <a:prstGeom prst="roundRect">
            <a:avLst>
              <a:gd fmla="val 3893"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1" i="0" sz="1800" u="none" cap="none" strike="noStrike">
              <a:solidFill>
                <a:srgbClr val="414041"/>
              </a:solidFill>
              <a:latin typeface="Barlow"/>
              <a:ea typeface="Barlow"/>
              <a:cs typeface="Barlow"/>
              <a:sym typeface="Barlow"/>
            </a:endParaRPr>
          </a:p>
        </p:txBody>
      </p:sp>
      <p:cxnSp>
        <p:nvCxnSpPr>
          <p:cNvPr id="4190" name="Google Shape;4190;p7"/>
          <p:cNvCxnSpPr/>
          <p:nvPr/>
        </p:nvCxnSpPr>
        <p:spPr>
          <a:xfrm flipH="1" rot="10800000">
            <a:off x="513794" y="1814768"/>
            <a:ext cx="10916505" cy="44930"/>
          </a:xfrm>
          <a:prstGeom prst="straightConnector1">
            <a:avLst/>
          </a:prstGeom>
          <a:noFill/>
          <a:ln cap="rnd" cmpd="sng" w="44450">
            <a:solidFill>
              <a:schemeClr val="accent1"/>
            </a:solidFill>
            <a:prstDash val="solid"/>
            <a:round/>
            <a:headEnd len="sm" w="sm" type="none"/>
            <a:tailEnd len="med" w="med" type="stealth"/>
          </a:ln>
        </p:spPr>
      </p:cxnSp>
      <p:cxnSp>
        <p:nvCxnSpPr>
          <p:cNvPr id="4191" name="Google Shape;4191;p7"/>
          <p:cNvCxnSpPr/>
          <p:nvPr/>
        </p:nvCxnSpPr>
        <p:spPr>
          <a:xfrm>
            <a:off x="867640"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4192" name="Google Shape;4192;p7"/>
          <p:cNvCxnSpPr/>
          <p:nvPr/>
        </p:nvCxnSpPr>
        <p:spPr>
          <a:xfrm>
            <a:off x="2682415"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4193" name="Google Shape;4193;p7"/>
          <p:cNvCxnSpPr/>
          <p:nvPr/>
        </p:nvCxnSpPr>
        <p:spPr>
          <a:xfrm>
            <a:off x="4497190"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4194" name="Google Shape;4194;p7"/>
          <p:cNvCxnSpPr/>
          <p:nvPr/>
        </p:nvCxnSpPr>
        <p:spPr>
          <a:xfrm>
            <a:off x="6311966"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4195" name="Google Shape;4195;p7"/>
          <p:cNvCxnSpPr/>
          <p:nvPr/>
        </p:nvCxnSpPr>
        <p:spPr>
          <a:xfrm>
            <a:off x="8126741"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4196" name="Google Shape;4196;p7"/>
          <p:cNvCxnSpPr/>
          <p:nvPr/>
        </p:nvCxnSpPr>
        <p:spPr>
          <a:xfrm>
            <a:off x="9941516"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4197" name="Google Shape;4197;p7"/>
          <p:cNvCxnSpPr/>
          <p:nvPr/>
        </p:nvCxnSpPr>
        <p:spPr>
          <a:xfrm>
            <a:off x="1775028"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4198" name="Google Shape;4198;p7"/>
          <p:cNvCxnSpPr/>
          <p:nvPr/>
        </p:nvCxnSpPr>
        <p:spPr>
          <a:xfrm>
            <a:off x="3589803"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4199" name="Google Shape;4199;p7"/>
          <p:cNvCxnSpPr/>
          <p:nvPr/>
        </p:nvCxnSpPr>
        <p:spPr>
          <a:xfrm>
            <a:off x="5404578"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4200" name="Google Shape;4200;p7"/>
          <p:cNvCxnSpPr/>
          <p:nvPr/>
        </p:nvCxnSpPr>
        <p:spPr>
          <a:xfrm>
            <a:off x="7219353"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4201" name="Google Shape;4201;p7"/>
          <p:cNvCxnSpPr/>
          <p:nvPr/>
        </p:nvCxnSpPr>
        <p:spPr>
          <a:xfrm>
            <a:off x="9034128"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4202" name="Google Shape;4202;p7"/>
          <p:cNvCxnSpPr/>
          <p:nvPr/>
        </p:nvCxnSpPr>
        <p:spPr>
          <a:xfrm>
            <a:off x="10848903" y="1721819"/>
            <a:ext cx="0" cy="868851"/>
          </a:xfrm>
          <a:prstGeom prst="straightConnector1">
            <a:avLst/>
          </a:prstGeom>
          <a:noFill/>
          <a:ln cap="flat" cmpd="sng" w="28575">
            <a:solidFill>
              <a:schemeClr val="accent1"/>
            </a:solidFill>
            <a:prstDash val="solid"/>
            <a:miter lim="800000"/>
            <a:headEnd len="med" w="med" type="oval"/>
            <a:tailEnd len="med" w="med" type="oval"/>
          </a:ln>
        </p:spPr>
      </p:cxnSp>
      <p:sp>
        <p:nvSpPr>
          <p:cNvPr id="4203" name="Google Shape;4203;p7"/>
          <p:cNvSpPr txBox="1"/>
          <p:nvPr/>
        </p:nvSpPr>
        <p:spPr>
          <a:xfrm>
            <a:off x="999185" y="2692268"/>
            <a:ext cx="1771650" cy="20928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Customer Identification</a:t>
            </a:r>
            <a:r>
              <a:rPr b="1" lang="en-US" sz="1100">
                <a:solidFill>
                  <a:srgbClr val="414042"/>
                </a:solidFill>
                <a:latin typeface="Barlow ExtraBold"/>
                <a:ea typeface="Barlow ExtraBold"/>
                <a:cs typeface="Barlow ExtraBold"/>
                <a:sym typeface="Barlow ExtraBold"/>
              </a:rPr>
              <a:t> &amp; Needs Validation</a:t>
            </a:r>
            <a:endParaRPr b="1" i="0" sz="1100" u="none" cap="none" strike="noStrike">
              <a:solidFill>
                <a:srgbClr val="414042"/>
              </a:solidFill>
              <a:latin typeface="Barlow ExtraBold"/>
              <a:ea typeface="Barlow ExtraBold"/>
              <a:cs typeface="Barlow ExtraBold"/>
              <a:sym typeface="Barlow ExtraBold"/>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chemeClr val="dk2"/>
                </a:solidFill>
                <a:latin typeface="Barlow"/>
                <a:ea typeface="Barlow"/>
                <a:cs typeface="Barlow"/>
                <a:sym typeface="Barlow"/>
              </a:rPr>
              <a:t>Identify customer segment</a:t>
            </a:r>
            <a:r>
              <a:rPr b="0" i="0" lang="en-US" sz="1000" u="none" cap="none" strike="noStrike">
                <a:solidFill>
                  <a:srgbClr val="C00000"/>
                </a:solidFill>
                <a:latin typeface="Barlow"/>
                <a:ea typeface="Barlow"/>
                <a:cs typeface="Barlow"/>
                <a:sym typeface="Barlow"/>
              </a:rPr>
              <a:t>s</a:t>
            </a:r>
            <a:endParaRPr b="0" i="0" sz="1000" u="none" cap="none" strike="noStrike">
              <a:solidFill>
                <a:srgbClr val="C00000"/>
              </a:solidFill>
              <a:latin typeface="Barlow"/>
              <a:ea typeface="Barlow"/>
              <a:cs typeface="Barlow"/>
              <a:sym typeface="Barlow"/>
            </a:endParaRPr>
          </a:p>
          <a:p>
            <a:pPr indent="-171450" lvl="0" marL="171450" marR="0" rtl="0" algn="l">
              <a:lnSpc>
                <a:spcPct val="90000"/>
              </a:lnSpc>
              <a:spcBef>
                <a:spcPts val="0"/>
              </a:spcBef>
              <a:spcAft>
                <a:spcPts val="0"/>
              </a:spcAft>
              <a:buClr>
                <a:srgbClr val="414042"/>
              </a:buClr>
              <a:buSzPts val="1000"/>
              <a:buFont typeface="Arial"/>
              <a:buChar char="•"/>
            </a:pPr>
            <a:r>
              <a:rPr lang="en-US" sz="1000">
                <a:solidFill>
                  <a:srgbClr val="414042"/>
                </a:solidFill>
                <a:latin typeface="Barlow"/>
                <a:ea typeface="Barlow"/>
                <a:cs typeface="Barlow"/>
                <a:sym typeface="Barlow"/>
              </a:rPr>
              <a:t>Assess</a:t>
            </a:r>
            <a:r>
              <a:rPr b="0" i="0" lang="en-US" sz="1000" u="none" cap="none" strike="noStrike">
                <a:solidFill>
                  <a:srgbClr val="414042"/>
                </a:solidFill>
                <a:latin typeface="Barlow"/>
                <a:ea typeface="Barlow"/>
                <a:cs typeface="Barlow"/>
                <a:sym typeface="Barlow"/>
              </a:rPr>
              <a:t> ‘Jobs-to-be-done’</a:t>
            </a:r>
            <a:endParaRPr b="0" i="0" sz="1000" u="none" cap="none" strike="noStrike">
              <a:solidFill>
                <a:srgbClr val="414042"/>
              </a:solidFill>
              <a:latin typeface="Barlow"/>
              <a:ea typeface="Barlow"/>
              <a:cs typeface="Barlow"/>
              <a:sym typeface="Barlow"/>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Develop Customer Personas</a:t>
            </a:r>
            <a:endParaRPr b="0" i="0" sz="1000" u="none" cap="none" strike="noStrike">
              <a:solidFill>
                <a:srgbClr val="414042"/>
              </a:solidFill>
              <a:latin typeface="Barlow"/>
              <a:ea typeface="Barlow"/>
              <a:cs typeface="Barlow"/>
              <a:sym typeface="Barlow"/>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Understand Customer Validation </a:t>
            </a:r>
            <a:endParaRPr b="0" i="0" sz="1000" u="none" cap="none" strike="noStrike">
              <a:solidFill>
                <a:srgbClr val="414042"/>
              </a:solidFill>
              <a:latin typeface="Barlow"/>
              <a:ea typeface="Barlow"/>
              <a:cs typeface="Barlow"/>
              <a:sym typeface="Barlow"/>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Validate Customer-Problem fit</a:t>
            </a:r>
            <a:endParaRPr b="0" i="0" sz="1000" u="none" cap="none" strike="noStrike">
              <a:solidFill>
                <a:srgbClr val="414042"/>
              </a:solidFill>
              <a:latin typeface="Barlow"/>
              <a:ea typeface="Barlow"/>
              <a:cs typeface="Barlow"/>
              <a:sym typeface="Barlow"/>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Pivot / Refine Customer-Problem Fit</a:t>
            </a:r>
            <a:endParaRPr b="0" i="0" sz="1000" u="none" cap="none" strike="noStrike">
              <a:solidFill>
                <a:srgbClr val="414042"/>
              </a:solidFill>
              <a:latin typeface="Barlow"/>
              <a:ea typeface="Barlow"/>
              <a:cs typeface="Barlow"/>
              <a:sym typeface="Barlow"/>
            </a:endParaRPr>
          </a:p>
          <a:p>
            <a:pPr indent="-86360" lvl="0" marL="143510" marR="0" rtl="0" algn="l">
              <a:lnSpc>
                <a:spcPct val="100000"/>
              </a:lnSpc>
              <a:spcBef>
                <a:spcPts val="0"/>
              </a:spcBef>
              <a:spcAft>
                <a:spcPts val="0"/>
              </a:spcAft>
              <a:buClr>
                <a:srgbClr val="FFFFFF"/>
              </a:buClr>
              <a:buSzPts val="900"/>
              <a:buFont typeface="Arial"/>
              <a:buNone/>
            </a:pPr>
            <a:r>
              <a:t/>
            </a:r>
            <a:endParaRPr b="0" i="0" sz="900" u="none" cap="none" strike="noStrike">
              <a:solidFill>
                <a:srgbClr val="414042"/>
              </a:solidFill>
              <a:latin typeface="Barlow"/>
              <a:ea typeface="Barlow"/>
              <a:cs typeface="Barlow"/>
              <a:sym typeface="Barlow"/>
            </a:endParaRPr>
          </a:p>
        </p:txBody>
      </p:sp>
      <p:sp>
        <p:nvSpPr>
          <p:cNvPr id="4204" name="Google Shape;4204;p7"/>
          <p:cNvSpPr txBox="1"/>
          <p:nvPr/>
        </p:nvSpPr>
        <p:spPr>
          <a:xfrm>
            <a:off x="2189834" y="4789772"/>
            <a:ext cx="1608180" cy="11233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Solution Idea</a:t>
            </a:r>
            <a:endParaRPr b="1" i="0" sz="1100" u="none" cap="none" strike="noStrike">
              <a:solidFill>
                <a:srgbClr val="414042"/>
              </a:solidFill>
              <a:latin typeface="Barlow ExtraBold"/>
              <a:ea typeface="Barlow ExtraBold"/>
              <a:cs typeface="Barlow ExtraBold"/>
              <a:sym typeface="Barlow ExtraBold"/>
            </a:endParaRPr>
          </a:p>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Generation</a:t>
            </a:r>
            <a:endParaRPr b="1" i="0" sz="1100" u="none" cap="none" strike="noStrike">
              <a:solidFill>
                <a:srgbClr val="414042"/>
              </a:solidFill>
              <a:latin typeface="Barlow ExtraBold"/>
              <a:ea typeface="Barlow ExtraBold"/>
              <a:cs typeface="Barlow ExtraBold"/>
              <a:sym typeface="Barlow ExtraBold"/>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Examine Ideation Techniques</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Generate solution ideas </a:t>
            </a:r>
            <a:endParaRPr b="0" i="0" sz="1000" u="none" cap="none" strike="noStrike">
              <a:solidFill>
                <a:srgbClr val="414042"/>
              </a:solidFill>
              <a:latin typeface="Barlow"/>
              <a:ea typeface="Barlow"/>
              <a:cs typeface="Barlow"/>
              <a:sym typeface="Barlow"/>
            </a:endParaRPr>
          </a:p>
          <a:p>
            <a:pPr indent="0" lvl="0" marL="0" marR="0" rtl="0" algn="l">
              <a:lnSpc>
                <a:spcPct val="90000"/>
              </a:lnSpc>
              <a:spcBef>
                <a:spcPts val="0"/>
              </a:spcBef>
              <a:spcAft>
                <a:spcPts val="0"/>
              </a:spcAft>
              <a:buNone/>
            </a:pPr>
            <a:r>
              <a:t/>
            </a:r>
            <a:endParaRPr b="0" i="0" sz="1000" u="none" cap="none" strike="noStrike">
              <a:solidFill>
                <a:srgbClr val="414042"/>
              </a:solidFill>
              <a:latin typeface="Barlow"/>
              <a:ea typeface="Barlow"/>
              <a:cs typeface="Barlow"/>
              <a:sym typeface="Barlow"/>
            </a:endParaRPr>
          </a:p>
        </p:txBody>
      </p:sp>
      <p:sp>
        <p:nvSpPr>
          <p:cNvPr id="4205" name="Google Shape;4205;p7"/>
          <p:cNvSpPr txBox="1"/>
          <p:nvPr/>
        </p:nvSpPr>
        <p:spPr>
          <a:xfrm>
            <a:off x="2849537" y="2692268"/>
            <a:ext cx="1470447" cy="12926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Opportunity &amp; </a:t>
            </a:r>
            <a:endParaRPr b="1" i="0" sz="1100" u="none" cap="none" strike="noStrike">
              <a:solidFill>
                <a:srgbClr val="414042"/>
              </a:solidFill>
              <a:latin typeface="Barlow ExtraBold"/>
              <a:ea typeface="Barlow ExtraBold"/>
              <a:cs typeface="Barlow ExtraBold"/>
              <a:sym typeface="Barlow ExtraBold"/>
            </a:endParaRPr>
          </a:p>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Competition Mapping</a:t>
            </a:r>
            <a:endParaRPr b="1" i="0" sz="1100" u="none" cap="none" strike="noStrike">
              <a:solidFill>
                <a:srgbClr val="414042"/>
              </a:solidFill>
              <a:latin typeface="Barlow ExtraBold"/>
              <a:ea typeface="Barlow ExtraBold"/>
              <a:cs typeface="Barlow ExtraBold"/>
              <a:sym typeface="Barlow ExtraBold"/>
            </a:endParaRPr>
          </a:p>
          <a:p>
            <a:pPr indent="-144145" lvl="0" marL="144145"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Identify Global competitors</a:t>
            </a:r>
            <a:endParaRPr b="0" i="0" sz="1000" u="none" cap="none" strike="noStrike">
              <a:solidFill>
                <a:srgbClr val="414042"/>
              </a:solidFill>
              <a:latin typeface="Barlow"/>
              <a:ea typeface="Barlow"/>
              <a:cs typeface="Barlow"/>
              <a:sym typeface="Barlow"/>
            </a:endParaRPr>
          </a:p>
          <a:p>
            <a:pPr indent="-144145" lvl="0" marL="144145"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Review Industry Trends and Estimate Market Size (TAM)</a:t>
            </a:r>
            <a:endParaRPr b="0" i="0" sz="1000" u="none" cap="none" strike="noStrike">
              <a:solidFill>
                <a:srgbClr val="414042"/>
              </a:solidFill>
              <a:latin typeface="Barlow"/>
              <a:ea typeface="Barlow"/>
              <a:cs typeface="Barlow"/>
              <a:sym typeface="Barlow"/>
            </a:endParaRPr>
          </a:p>
        </p:txBody>
      </p:sp>
      <p:sp>
        <p:nvSpPr>
          <p:cNvPr id="4206" name="Google Shape;4206;p7"/>
          <p:cNvSpPr txBox="1"/>
          <p:nvPr/>
        </p:nvSpPr>
        <p:spPr>
          <a:xfrm>
            <a:off x="3992265" y="4777580"/>
            <a:ext cx="1530339" cy="98488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Prototype Devp. &amp; MVP</a:t>
            </a:r>
            <a:endParaRPr b="1" i="0" sz="1100" u="none" cap="none" strike="noStrike">
              <a:solidFill>
                <a:srgbClr val="414042"/>
              </a:solidFill>
              <a:latin typeface="Barlow ExtraBold"/>
              <a:ea typeface="Barlow ExtraBold"/>
              <a:cs typeface="Barlow ExtraBold"/>
              <a:sym typeface="Barlow ExtraBold"/>
            </a:endParaRPr>
          </a:p>
          <a:p>
            <a:pPr indent="-144145" lvl="0" marL="144145"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Overview  of Prototypes &amp; MVP</a:t>
            </a:r>
            <a:endParaRPr b="0" i="0" sz="1000" u="none" cap="none" strike="noStrike">
              <a:solidFill>
                <a:srgbClr val="414042"/>
              </a:solidFill>
              <a:latin typeface="Barlow"/>
              <a:ea typeface="Barlow"/>
              <a:cs typeface="Barlow"/>
              <a:sym typeface="Barlow"/>
            </a:endParaRPr>
          </a:p>
          <a:p>
            <a:pPr indent="-144145" lvl="0" marL="144145"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Build a n initial Prototype</a:t>
            </a:r>
            <a:endParaRPr b="0" i="0" sz="1000" u="none" cap="none" strike="noStrike">
              <a:solidFill>
                <a:srgbClr val="414042"/>
              </a:solidFill>
              <a:latin typeface="Barlow"/>
              <a:ea typeface="Barlow"/>
              <a:cs typeface="Barlow"/>
              <a:sym typeface="Barlow"/>
            </a:endParaRPr>
          </a:p>
        </p:txBody>
      </p:sp>
      <p:sp>
        <p:nvSpPr>
          <p:cNvPr id="4207" name="Google Shape;4207;p7"/>
          <p:cNvSpPr txBox="1"/>
          <p:nvPr/>
        </p:nvSpPr>
        <p:spPr>
          <a:xfrm>
            <a:off x="4728282" y="2692268"/>
            <a:ext cx="1468127" cy="11233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Opportunity Assessment</a:t>
            </a:r>
            <a:endParaRPr b="1" i="0" sz="1100" u="none" cap="none" strike="noStrike">
              <a:solidFill>
                <a:srgbClr val="414042"/>
              </a:solidFill>
              <a:latin typeface="Barlow ExtraBold"/>
              <a:ea typeface="Barlow ExtraBold"/>
              <a:cs typeface="Barlow ExtraBold"/>
              <a:sym typeface="Barlow ExtraBold"/>
            </a:endParaRPr>
          </a:p>
          <a:p>
            <a:pPr indent="-144145" lvl="0" marL="144145"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Map  your Relative Position in the Market</a:t>
            </a:r>
            <a:endParaRPr b="0" i="0" sz="1000" u="none" cap="none" strike="noStrike">
              <a:solidFill>
                <a:srgbClr val="414042"/>
              </a:solidFill>
              <a:latin typeface="Barlow"/>
              <a:ea typeface="Barlow"/>
              <a:cs typeface="Barlow"/>
              <a:sym typeface="Barlow"/>
            </a:endParaRPr>
          </a:p>
          <a:p>
            <a:pPr indent="-144145" lvl="0" marL="144145"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Estimate </a:t>
            </a:r>
            <a:br>
              <a:rPr b="0" i="0" lang="en-US" sz="1000" u="none" cap="none" strike="noStrike">
                <a:solidFill>
                  <a:srgbClr val="414042"/>
                </a:solidFill>
                <a:latin typeface="Barlow"/>
                <a:ea typeface="Barlow"/>
                <a:cs typeface="Barlow"/>
                <a:sym typeface="Barlow"/>
              </a:rPr>
            </a:br>
            <a:r>
              <a:rPr b="0" i="0" lang="en-US" sz="1000" u="none" cap="none" strike="noStrike">
                <a:solidFill>
                  <a:srgbClr val="414042"/>
                </a:solidFill>
                <a:latin typeface="Barlow"/>
                <a:ea typeface="Barlow"/>
                <a:cs typeface="Barlow"/>
                <a:sym typeface="Barlow"/>
              </a:rPr>
              <a:t>Opportunity Size</a:t>
            </a:r>
            <a:endParaRPr b="0" i="0" sz="1000" u="none" cap="none" strike="noStrike">
              <a:solidFill>
                <a:srgbClr val="414042"/>
              </a:solidFill>
              <a:latin typeface="Barlow"/>
              <a:ea typeface="Barlow"/>
              <a:cs typeface="Barlow"/>
              <a:sym typeface="Barlow"/>
            </a:endParaRPr>
          </a:p>
        </p:txBody>
      </p:sp>
      <p:sp>
        <p:nvSpPr>
          <p:cNvPr id="4208" name="Google Shape;4208;p7"/>
          <p:cNvSpPr txBox="1"/>
          <p:nvPr/>
        </p:nvSpPr>
        <p:spPr>
          <a:xfrm>
            <a:off x="5779740" y="4785274"/>
            <a:ext cx="1507611" cy="14927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Business Modelling</a:t>
            </a:r>
            <a:endParaRPr b="1" i="0" sz="1100" u="none" cap="none" strike="noStrike">
              <a:solidFill>
                <a:srgbClr val="414042"/>
              </a:solidFill>
              <a:latin typeface="Barlow ExtraBold"/>
              <a:ea typeface="Barlow ExtraBold"/>
              <a:cs typeface="Barlow ExtraBold"/>
              <a:sym typeface="Barlow ExtraBold"/>
            </a:endParaRPr>
          </a:p>
          <a:p>
            <a:pPr indent="-144145" lvl="0" marL="144145" marR="0" rtl="0" algn="l">
              <a:lnSpc>
                <a:spcPct val="10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Examine </a:t>
            </a:r>
            <a:br>
              <a:rPr b="0" i="0" lang="en-US" sz="1000" u="none" cap="none" strike="noStrike">
                <a:solidFill>
                  <a:srgbClr val="414042"/>
                </a:solidFill>
                <a:latin typeface="Barlow"/>
                <a:ea typeface="Barlow"/>
                <a:cs typeface="Barlow"/>
                <a:sym typeface="Barlow"/>
              </a:rPr>
            </a:br>
            <a:r>
              <a:rPr b="0" i="0" lang="en-US" sz="1000" u="none" cap="none" strike="noStrike">
                <a:solidFill>
                  <a:srgbClr val="414042"/>
                </a:solidFill>
                <a:latin typeface="Barlow"/>
                <a:ea typeface="Barlow"/>
                <a:cs typeface="Barlow"/>
                <a:sym typeface="Barlow"/>
              </a:rPr>
              <a:t>Revenue Model</a:t>
            </a:r>
            <a:endParaRPr b="0" i="0" sz="1000" u="none" cap="none" strike="noStrike">
              <a:solidFill>
                <a:srgbClr val="414042"/>
              </a:solidFill>
              <a:latin typeface="Barlow"/>
              <a:ea typeface="Barlow"/>
              <a:cs typeface="Barlow"/>
              <a:sym typeface="Barlow"/>
            </a:endParaRPr>
          </a:p>
          <a:p>
            <a:pPr indent="-144145" lvl="0" marL="144145" marR="0" rtl="0" algn="l">
              <a:lnSpc>
                <a:spcPct val="10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Revenue Models, contd.</a:t>
            </a:r>
            <a:endParaRPr b="0" i="0" sz="1000" u="none" cap="none" strike="noStrike">
              <a:solidFill>
                <a:srgbClr val="414042"/>
              </a:solidFill>
              <a:latin typeface="Barlow"/>
              <a:ea typeface="Barlow"/>
              <a:cs typeface="Barlow"/>
              <a:sym typeface="Barlow"/>
            </a:endParaRPr>
          </a:p>
          <a:p>
            <a:pPr indent="-144145" lvl="0" marL="144145" marR="0" rtl="0" algn="l">
              <a:lnSpc>
                <a:spcPct val="10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Review &amp; Organize the Lean Canvas</a:t>
            </a:r>
            <a:endParaRPr b="0" i="0" sz="1000" u="none" cap="none" strike="noStrike">
              <a:solidFill>
                <a:srgbClr val="414042"/>
              </a:solidFill>
              <a:latin typeface="Barlow"/>
              <a:ea typeface="Barlow"/>
              <a:cs typeface="Barlow"/>
              <a:sym typeface="Barlow"/>
            </a:endParaRPr>
          </a:p>
          <a:p>
            <a:pPr indent="-144145" lvl="0" marL="144145" marR="0" rtl="0" algn="l">
              <a:lnSpc>
                <a:spcPct val="10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Build the LC for </a:t>
            </a:r>
            <a:br>
              <a:rPr b="0" i="0" lang="en-US" sz="1000" u="none" cap="none" strike="noStrike">
                <a:solidFill>
                  <a:srgbClr val="414042"/>
                </a:solidFill>
                <a:latin typeface="Barlow"/>
                <a:ea typeface="Barlow"/>
                <a:cs typeface="Barlow"/>
                <a:sym typeface="Barlow"/>
              </a:rPr>
            </a:br>
            <a:r>
              <a:rPr b="0" i="0" lang="en-US" sz="1000" u="none" cap="none" strike="noStrike">
                <a:solidFill>
                  <a:srgbClr val="414042"/>
                </a:solidFill>
                <a:latin typeface="Barlow"/>
                <a:ea typeface="Barlow"/>
                <a:cs typeface="Barlow"/>
                <a:sym typeface="Barlow"/>
              </a:rPr>
              <a:t>your Startup</a:t>
            </a:r>
            <a:endParaRPr b="0" i="0" sz="1000" u="none" cap="none" strike="noStrike">
              <a:solidFill>
                <a:srgbClr val="414042"/>
              </a:solidFill>
              <a:latin typeface="Barlow"/>
              <a:ea typeface="Barlow"/>
              <a:cs typeface="Barlow"/>
              <a:sym typeface="Barlow"/>
            </a:endParaRPr>
          </a:p>
        </p:txBody>
      </p:sp>
      <p:sp>
        <p:nvSpPr>
          <p:cNvPr id="4209" name="Google Shape;4209;p7"/>
          <p:cNvSpPr txBox="1"/>
          <p:nvPr/>
        </p:nvSpPr>
        <p:spPr>
          <a:xfrm>
            <a:off x="6578067" y="2692268"/>
            <a:ext cx="1418568" cy="140038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Marketing &amp; Sales Strategy</a:t>
            </a:r>
            <a:endParaRPr b="1" i="0" sz="1100" u="none" cap="none" strike="noStrike">
              <a:solidFill>
                <a:srgbClr val="414042"/>
              </a:solidFill>
              <a:latin typeface="Barlow ExtraBold"/>
              <a:ea typeface="Barlow ExtraBold"/>
              <a:cs typeface="Barlow ExtraBold"/>
              <a:sym typeface="Barlow ExtraBold"/>
            </a:endParaRPr>
          </a:p>
          <a:p>
            <a:pPr indent="-144145" lvl="0" marL="144145"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Understand Marketing &amp; Sales</a:t>
            </a:r>
            <a:endParaRPr b="0" i="0" sz="1000" u="none" cap="none" strike="noStrike">
              <a:solidFill>
                <a:srgbClr val="414042"/>
              </a:solidFill>
              <a:latin typeface="Barlow"/>
              <a:ea typeface="Barlow"/>
              <a:cs typeface="Barlow"/>
              <a:sym typeface="Barlow"/>
            </a:endParaRPr>
          </a:p>
          <a:p>
            <a:pPr indent="-144145" lvl="0" marL="144145"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Recommend a Go-To-Market (GTM) approach</a:t>
            </a:r>
            <a:endParaRPr b="0" i="0" sz="1000" u="none" cap="none" strike="noStrike">
              <a:solidFill>
                <a:srgbClr val="414042"/>
              </a:solidFill>
              <a:latin typeface="Barlow"/>
              <a:ea typeface="Barlow"/>
              <a:cs typeface="Barlow"/>
              <a:sym typeface="Barlow"/>
            </a:endParaRPr>
          </a:p>
          <a:p>
            <a:pPr indent="-144145" lvl="0" marL="144145"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Map a Sales Process</a:t>
            </a:r>
            <a:endParaRPr b="0" i="0" sz="1000" u="none" cap="none" strike="noStrike">
              <a:solidFill>
                <a:srgbClr val="414042"/>
              </a:solidFill>
              <a:latin typeface="Barlow"/>
              <a:ea typeface="Barlow"/>
              <a:cs typeface="Barlow"/>
              <a:sym typeface="Barlow"/>
            </a:endParaRPr>
          </a:p>
        </p:txBody>
      </p:sp>
      <p:sp>
        <p:nvSpPr>
          <p:cNvPr id="4210" name="Google Shape;4210;p7"/>
          <p:cNvSpPr txBox="1"/>
          <p:nvPr/>
        </p:nvSpPr>
        <p:spPr>
          <a:xfrm>
            <a:off x="7633528" y="4777580"/>
            <a:ext cx="1683905" cy="153888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Financial Mgmt. for Profitability</a:t>
            </a:r>
            <a:endParaRPr b="1" i="0" sz="1100" u="none" cap="none" strike="noStrike">
              <a:solidFill>
                <a:srgbClr val="414042"/>
              </a:solidFill>
              <a:latin typeface="Barlow ExtraBold"/>
              <a:ea typeface="Barlow ExtraBold"/>
              <a:cs typeface="Barlow ExtraBold"/>
              <a:sym typeface="Barlow ExtraBold"/>
            </a:endParaRPr>
          </a:p>
          <a:p>
            <a:pPr indent="-144145" lvl="0" marL="144145"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Understand Startup Costs</a:t>
            </a:r>
            <a:endParaRPr b="0" i="0" sz="1000" u="none" cap="none" strike="noStrike">
              <a:solidFill>
                <a:srgbClr val="414042"/>
              </a:solidFill>
              <a:latin typeface="Barlow"/>
              <a:ea typeface="Barlow"/>
              <a:cs typeface="Barlow"/>
              <a:sym typeface="Barlow"/>
            </a:endParaRPr>
          </a:p>
          <a:p>
            <a:pPr indent="-144145" lvl="0" marL="144145"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Get Started with Financial Planning</a:t>
            </a:r>
            <a:endParaRPr b="0" i="0" sz="1000" u="none" cap="none" strike="noStrike">
              <a:solidFill>
                <a:srgbClr val="414042"/>
              </a:solidFill>
              <a:latin typeface="Barlow"/>
              <a:ea typeface="Barlow"/>
              <a:cs typeface="Barlow"/>
              <a:sym typeface="Barlow"/>
            </a:endParaRPr>
          </a:p>
          <a:p>
            <a:pPr indent="-144145" lvl="0" marL="144145"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Analyze the path to Profitability</a:t>
            </a:r>
            <a:endParaRPr b="0" i="0" sz="1000" u="none" cap="none" strike="noStrike">
              <a:solidFill>
                <a:srgbClr val="414042"/>
              </a:solidFill>
              <a:latin typeface="Barlow"/>
              <a:ea typeface="Barlow"/>
              <a:cs typeface="Barlow"/>
              <a:sym typeface="Barlow"/>
            </a:endParaRPr>
          </a:p>
          <a:p>
            <a:pPr indent="-144145" lvl="0" marL="144145"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Understand &amp; Explore Bootstrapping options</a:t>
            </a:r>
            <a:endParaRPr b="0" i="0" sz="1000" u="none" cap="none" strike="noStrike">
              <a:solidFill>
                <a:srgbClr val="414042"/>
              </a:solidFill>
              <a:latin typeface="Barlow"/>
              <a:ea typeface="Barlow"/>
              <a:cs typeface="Barlow"/>
              <a:sym typeface="Barlow"/>
            </a:endParaRPr>
          </a:p>
        </p:txBody>
      </p:sp>
      <p:sp>
        <p:nvSpPr>
          <p:cNvPr id="4211" name="Google Shape;4211;p7"/>
          <p:cNvSpPr txBox="1"/>
          <p:nvPr/>
        </p:nvSpPr>
        <p:spPr>
          <a:xfrm>
            <a:off x="8433436" y="2692268"/>
            <a:ext cx="1418568" cy="11233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Team &amp; Talent Requirement</a:t>
            </a:r>
            <a:endParaRPr b="1" i="0" sz="1100" u="none" cap="none" strike="noStrike">
              <a:solidFill>
                <a:srgbClr val="414042"/>
              </a:solidFill>
              <a:latin typeface="Barlow ExtraBold"/>
              <a:ea typeface="Barlow ExtraBold"/>
              <a:cs typeface="Barlow ExtraBold"/>
              <a:sym typeface="Barlow ExtraBold"/>
            </a:endParaRPr>
          </a:p>
          <a:p>
            <a:pPr indent="-144145" lvl="0" marL="144145"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Finding </a:t>
            </a:r>
            <a:r>
              <a:rPr lang="en-US" sz="1000">
                <a:solidFill>
                  <a:srgbClr val="414042"/>
                </a:solidFill>
                <a:latin typeface="Barlow"/>
                <a:ea typeface="Barlow"/>
                <a:cs typeface="Barlow"/>
                <a:sym typeface="Barlow"/>
              </a:rPr>
              <a:t>T</a:t>
            </a:r>
            <a:r>
              <a:rPr b="0" i="0" lang="en-US" sz="1000" u="none" cap="none" strike="noStrike">
                <a:solidFill>
                  <a:srgbClr val="414042"/>
                </a:solidFill>
                <a:latin typeface="Barlow"/>
                <a:ea typeface="Barlow"/>
                <a:cs typeface="Barlow"/>
                <a:sym typeface="Barlow"/>
              </a:rPr>
              <a:t>eam</a:t>
            </a:r>
            <a:r>
              <a:rPr lang="en-US" sz="1000">
                <a:solidFill>
                  <a:srgbClr val="414042"/>
                </a:solidFill>
                <a:latin typeface="Barlow"/>
                <a:ea typeface="Barlow"/>
                <a:cs typeface="Barlow"/>
                <a:sym typeface="Barlow"/>
              </a:rPr>
              <a:t> M</a:t>
            </a:r>
            <a:r>
              <a:rPr b="0" i="0" lang="en-US" sz="1000" u="none" cap="none" strike="noStrike">
                <a:solidFill>
                  <a:srgbClr val="414042"/>
                </a:solidFill>
                <a:latin typeface="Barlow"/>
                <a:ea typeface="Barlow"/>
                <a:cs typeface="Barlow"/>
                <a:sym typeface="Barlow"/>
              </a:rPr>
              <a:t>embers &amp; Mentors</a:t>
            </a:r>
            <a:endParaRPr b="0" i="0" sz="1000" u="none" cap="none" strike="noStrike">
              <a:solidFill>
                <a:srgbClr val="414042"/>
              </a:solidFill>
              <a:latin typeface="Barlow"/>
              <a:ea typeface="Barlow"/>
              <a:cs typeface="Barlow"/>
              <a:sym typeface="Barlow"/>
            </a:endParaRPr>
          </a:p>
          <a:p>
            <a:pPr indent="-144145" lvl="0" marL="144145"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Building an Initial </a:t>
            </a:r>
            <a:r>
              <a:rPr lang="en-US" sz="1000">
                <a:solidFill>
                  <a:srgbClr val="414042"/>
                </a:solidFill>
                <a:latin typeface="Barlow"/>
                <a:ea typeface="Barlow"/>
                <a:cs typeface="Barlow"/>
                <a:sym typeface="Barlow"/>
              </a:rPr>
              <a:t>T</a:t>
            </a:r>
            <a:r>
              <a:rPr b="0" i="0" lang="en-US" sz="1000" u="none" cap="none" strike="noStrike">
                <a:solidFill>
                  <a:srgbClr val="414042"/>
                </a:solidFill>
                <a:latin typeface="Barlow"/>
                <a:ea typeface="Barlow"/>
                <a:cs typeface="Barlow"/>
                <a:sym typeface="Barlow"/>
              </a:rPr>
              <a:t>eam</a:t>
            </a:r>
            <a:endParaRPr b="0" i="0" sz="1000" u="none" cap="none" strike="noStrike">
              <a:solidFill>
                <a:srgbClr val="414042"/>
              </a:solidFill>
              <a:latin typeface="Barlow"/>
              <a:ea typeface="Barlow"/>
              <a:cs typeface="Barlow"/>
              <a:sym typeface="Barlow"/>
            </a:endParaRPr>
          </a:p>
        </p:txBody>
      </p:sp>
      <p:sp>
        <p:nvSpPr>
          <p:cNvPr id="4212" name="Google Shape;4212;p7"/>
          <p:cNvSpPr/>
          <p:nvPr/>
        </p:nvSpPr>
        <p:spPr>
          <a:xfrm>
            <a:off x="452834"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01</a:t>
            </a:r>
            <a:endParaRPr b="1" i="0" sz="2000" u="none" cap="none" strike="noStrike">
              <a:solidFill>
                <a:srgbClr val="FFFFFF"/>
              </a:solidFill>
              <a:latin typeface="Barlow"/>
              <a:ea typeface="Barlow"/>
              <a:cs typeface="Barlow"/>
              <a:sym typeface="Barlow"/>
            </a:endParaRPr>
          </a:p>
        </p:txBody>
      </p:sp>
      <p:sp>
        <p:nvSpPr>
          <p:cNvPr id="4213" name="Google Shape;4213;p7"/>
          <p:cNvSpPr/>
          <p:nvPr/>
        </p:nvSpPr>
        <p:spPr>
          <a:xfrm>
            <a:off x="1360222"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02</a:t>
            </a:r>
            <a:endParaRPr b="1" i="0" sz="2000" u="none" cap="none" strike="noStrike">
              <a:solidFill>
                <a:srgbClr val="FFFFFF"/>
              </a:solidFill>
              <a:latin typeface="Barlow"/>
              <a:ea typeface="Barlow"/>
              <a:cs typeface="Barlow"/>
              <a:sym typeface="Barlow"/>
            </a:endParaRPr>
          </a:p>
        </p:txBody>
      </p:sp>
      <p:sp>
        <p:nvSpPr>
          <p:cNvPr id="4214" name="Google Shape;4214;p7"/>
          <p:cNvSpPr/>
          <p:nvPr/>
        </p:nvSpPr>
        <p:spPr>
          <a:xfrm>
            <a:off x="2267609"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03</a:t>
            </a:r>
            <a:endParaRPr b="1" i="0" sz="2000" u="none" cap="none" strike="noStrike">
              <a:solidFill>
                <a:srgbClr val="FFFFFF"/>
              </a:solidFill>
              <a:latin typeface="Barlow"/>
              <a:ea typeface="Barlow"/>
              <a:cs typeface="Barlow"/>
              <a:sym typeface="Barlow"/>
            </a:endParaRPr>
          </a:p>
        </p:txBody>
      </p:sp>
      <p:sp>
        <p:nvSpPr>
          <p:cNvPr id="4215" name="Google Shape;4215;p7"/>
          <p:cNvSpPr/>
          <p:nvPr/>
        </p:nvSpPr>
        <p:spPr>
          <a:xfrm>
            <a:off x="3174997"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04</a:t>
            </a:r>
            <a:endParaRPr b="1" i="0" sz="2000" u="none" cap="none" strike="noStrike">
              <a:solidFill>
                <a:srgbClr val="FFFFFF"/>
              </a:solidFill>
              <a:latin typeface="Barlow"/>
              <a:ea typeface="Barlow"/>
              <a:cs typeface="Barlow"/>
              <a:sym typeface="Barlow"/>
            </a:endParaRPr>
          </a:p>
        </p:txBody>
      </p:sp>
      <p:sp>
        <p:nvSpPr>
          <p:cNvPr id="4216" name="Google Shape;4216;p7"/>
          <p:cNvSpPr/>
          <p:nvPr/>
        </p:nvSpPr>
        <p:spPr>
          <a:xfrm>
            <a:off x="4082384"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05</a:t>
            </a:r>
            <a:endParaRPr b="1" i="0" sz="2000" u="none" cap="none" strike="noStrike">
              <a:solidFill>
                <a:srgbClr val="FFFFFF"/>
              </a:solidFill>
              <a:latin typeface="Barlow"/>
              <a:ea typeface="Barlow"/>
              <a:cs typeface="Barlow"/>
              <a:sym typeface="Barlow"/>
            </a:endParaRPr>
          </a:p>
        </p:txBody>
      </p:sp>
      <p:sp>
        <p:nvSpPr>
          <p:cNvPr id="4217" name="Google Shape;4217;p7"/>
          <p:cNvSpPr/>
          <p:nvPr/>
        </p:nvSpPr>
        <p:spPr>
          <a:xfrm>
            <a:off x="4989772"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06</a:t>
            </a:r>
            <a:endParaRPr b="1" i="0" sz="2000" u="none" cap="none" strike="noStrike">
              <a:solidFill>
                <a:srgbClr val="FFFFFF"/>
              </a:solidFill>
              <a:latin typeface="Barlow"/>
              <a:ea typeface="Barlow"/>
              <a:cs typeface="Barlow"/>
              <a:sym typeface="Barlow"/>
            </a:endParaRPr>
          </a:p>
        </p:txBody>
      </p:sp>
      <p:sp>
        <p:nvSpPr>
          <p:cNvPr id="4218" name="Google Shape;4218;p7"/>
          <p:cNvSpPr/>
          <p:nvPr/>
        </p:nvSpPr>
        <p:spPr>
          <a:xfrm>
            <a:off x="5897160"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07</a:t>
            </a:r>
            <a:endParaRPr b="1" i="0" sz="2000" u="none" cap="none" strike="noStrike">
              <a:solidFill>
                <a:srgbClr val="FFFFFF"/>
              </a:solidFill>
              <a:latin typeface="Barlow"/>
              <a:ea typeface="Barlow"/>
              <a:cs typeface="Barlow"/>
              <a:sym typeface="Barlow"/>
            </a:endParaRPr>
          </a:p>
        </p:txBody>
      </p:sp>
      <p:sp>
        <p:nvSpPr>
          <p:cNvPr id="4219" name="Google Shape;4219;p7"/>
          <p:cNvSpPr/>
          <p:nvPr/>
        </p:nvSpPr>
        <p:spPr>
          <a:xfrm>
            <a:off x="6804547"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08</a:t>
            </a:r>
            <a:endParaRPr b="1" i="0" sz="2000" u="none" cap="none" strike="noStrike">
              <a:solidFill>
                <a:srgbClr val="FFFFFF"/>
              </a:solidFill>
              <a:latin typeface="Barlow"/>
              <a:ea typeface="Barlow"/>
              <a:cs typeface="Barlow"/>
              <a:sym typeface="Barlow"/>
            </a:endParaRPr>
          </a:p>
        </p:txBody>
      </p:sp>
      <p:sp>
        <p:nvSpPr>
          <p:cNvPr id="4220" name="Google Shape;4220;p7"/>
          <p:cNvSpPr/>
          <p:nvPr/>
        </p:nvSpPr>
        <p:spPr>
          <a:xfrm>
            <a:off x="7711935"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09</a:t>
            </a:r>
            <a:endParaRPr b="1" i="0" sz="2000" u="none" cap="none" strike="noStrike">
              <a:solidFill>
                <a:srgbClr val="FFFFFF"/>
              </a:solidFill>
              <a:latin typeface="Barlow"/>
              <a:ea typeface="Barlow"/>
              <a:cs typeface="Barlow"/>
              <a:sym typeface="Barlow"/>
            </a:endParaRPr>
          </a:p>
        </p:txBody>
      </p:sp>
      <p:sp>
        <p:nvSpPr>
          <p:cNvPr id="4221" name="Google Shape;4221;p7"/>
          <p:cNvSpPr/>
          <p:nvPr/>
        </p:nvSpPr>
        <p:spPr>
          <a:xfrm>
            <a:off x="8619322"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10</a:t>
            </a:r>
            <a:endParaRPr b="1" i="0" sz="2000" u="none" cap="none" strike="noStrike">
              <a:solidFill>
                <a:srgbClr val="FFFFFF"/>
              </a:solidFill>
              <a:latin typeface="Barlow"/>
              <a:ea typeface="Barlow"/>
              <a:cs typeface="Barlow"/>
              <a:sym typeface="Barlow"/>
            </a:endParaRPr>
          </a:p>
        </p:txBody>
      </p:sp>
      <p:sp>
        <p:nvSpPr>
          <p:cNvPr id="4222" name="Google Shape;4222;p7"/>
          <p:cNvSpPr/>
          <p:nvPr/>
        </p:nvSpPr>
        <p:spPr>
          <a:xfrm>
            <a:off x="9526710"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11</a:t>
            </a:r>
            <a:endParaRPr b="1" i="0" sz="2000" u="none" cap="none" strike="noStrike">
              <a:solidFill>
                <a:srgbClr val="FFFFFF"/>
              </a:solidFill>
              <a:latin typeface="Barlow"/>
              <a:ea typeface="Barlow"/>
              <a:cs typeface="Barlow"/>
              <a:sym typeface="Barlow"/>
            </a:endParaRPr>
          </a:p>
        </p:txBody>
      </p:sp>
      <p:sp>
        <p:nvSpPr>
          <p:cNvPr id="4223" name="Google Shape;4223;p7"/>
          <p:cNvSpPr/>
          <p:nvPr/>
        </p:nvSpPr>
        <p:spPr>
          <a:xfrm>
            <a:off x="10434097"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12</a:t>
            </a:r>
            <a:endParaRPr b="1" i="0" sz="2000" u="none" cap="none" strike="noStrike">
              <a:solidFill>
                <a:srgbClr val="FFFFFF"/>
              </a:solidFill>
              <a:latin typeface="Barlow"/>
              <a:ea typeface="Barlow"/>
              <a:cs typeface="Barlow"/>
              <a:sym typeface="Barlow"/>
            </a:endParaRPr>
          </a:p>
        </p:txBody>
      </p:sp>
      <p:grpSp>
        <p:nvGrpSpPr>
          <p:cNvPr id="4224" name="Google Shape;4224;p7"/>
          <p:cNvGrpSpPr/>
          <p:nvPr/>
        </p:nvGrpSpPr>
        <p:grpSpPr>
          <a:xfrm rot="-1594053">
            <a:off x="11365490" y="1417320"/>
            <a:ext cx="816924" cy="362471"/>
            <a:chOff x="9375109" y="2051943"/>
            <a:chExt cx="2595949" cy="1151830"/>
          </a:xfrm>
        </p:grpSpPr>
        <p:sp>
          <p:nvSpPr>
            <p:cNvPr id="4225" name="Google Shape;4225;p7"/>
            <p:cNvSpPr/>
            <p:nvPr/>
          </p:nvSpPr>
          <p:spPr>
            <a:xfrm rot="-969350">
              <a:off x="10725569" y="2177257"/>
              <a:ext cx="917450" cy="117833"/>
            </a:xfrm>
            <a:custGeom>
              <a:rect b="b" l="l" r="r" t="t"/>
              <a:pathLst>
                <a:path extrusionOk="0" h="125112" w="974126">
                  <a:moveTo>
                    <a:pt x="95620" y="67474"/>
                  </a:moveTo>
                  <a:cubicBezTo>
                    <a:pt x="111134" y="67474"/>
                    <a:pt x="125348" y="61255"/>
                    <a:pt x="139973" y="57497"/>
                  </a:cubicBezTo>
                  <a:cubicBezTo>
                    <a:pt x="220137" y="36789"/>
                    <a:pt x="301189" y="20798"/>
                    <a:pt x="383266" y="9931"/>
                  </a:cubicBezTo>
                  <a:cubicBezTo>
                    <a:pt x="462336" y="-525"/>
                    <a:pt x="541954" y="-2507"/>
                    <a:pt x="621297" y="2961"/>
                  </a:cubicBezTo>
                  <a:cubicBezTo>
                    <a:pt x="739595" y="11162"/>
                    <a:pt x="853178" y="39660"/>
                    <a:pt x="960609" y="90779"/>
                  </a:cubicBezTo>
                  <a:cubicBezTo>
                    <a:pt x="965394" y="93034"/>
                    <a:pt x="969631" y="96588"/>
                    <a:pt x="974072" y="99526"/>
                  </a:cubicBezTo>
                  <a:cubicBezTo>
                    <a:pt x="975098" y="117773"/>
                    <a:pt x="961361" y="120439"/>
                    <a:pt x="948445" y="122967"/>
                  </a:cubicBezTo>
                  <a:cubicBezTo>
                    <a:pt x="933410" y="125837"/>
                    <a:pt x="917965" y="124812"/>
                    <a:pt x="902725" y="124812"/>
                  </a:cubicBezTo>
                  <a:cubicBezTo>
                    <a:pt x="624578" y="124881"/>
                    <a:pt x="346431" y="124881"/>
                    <a:pt x="68215" y="124744"/>
                  </a:cubicBezTo>
                  <a:cubicBezTo>
                    <a:pt x="47645" y="124744"/>
                    <a:pt x="26596" y="127478"/>
                    <a:pt x="7118" y="118047"/>
                  </a:cubicBezTo>
                  <a:cubicBezTo>
                    <a:pt x="3906" y="115996"/>
                    <a:pt x="1583" y="113058"/>
                    <a:pt x="216" y="109504"/>
                  </a:cubicBezTo>
                  <a:cubicBezTo>
                    <a:pt x="-1424" y="98501"/>
                    <a:pt x="6572" y="95152"/>
                    <a:pt x="14431" y="91667"/>
                  </a:cubicBezTo>
                  <a:cubicBezTo>
                    <a:pt x="17097" y="90505"/>
                    <a:pt x="19898" y="89548"/>
                    <a:pt x="22700" y="88728"/>
                  </a:cubicBezTo>
                  <a:cubicBezTo>
                    <a:pt x="27894" y="87225"/>
                    <a:pt x="33157" y="85926"/>
                    <a:pt x="38282" y="84013"/>
                  </a:cubicBezTo>
                  <a:cubicBezTo>
                    <a:pt x="40674" y="82988"/>
                    <a:pt x="43134" y="82099"/>
                    <a:pt x="45663" y="81348"/>
                  </a:cubicBezTo>
                  <a:cubicBezTo>
                    <a:pt x="51950" y="79434"/>
                    <a:pt x="57827" y="76495"/>
                    <a:pt x="63431" y="72942"/>
                  </a:cubicBezTo>
                  <a:cubicBezTo>
                    <a:pt x="73409" y="66928"/>
                    <a:pt x="84002" y="64331"/>
                    <a:pt x="95620" y="6747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26" name="Google Shape;4226;p7"/>
            <p:cNvSpPr/>
            <p:nvPr/>
          </p:nvSpPr>
          <p:spPr>
            <a:xfrm rot="-969350">
              <a:off x="10560140" y="2736266"/>
              <a:ext cx="413220" cy="247927"/>
            </a:xfrm>
            <a:custGeom>
              <a:rect b="b" l="l" r="r" t="t"/>
              <a:pathLst>
                <a:path extrusionOk="0" h="263243" w="438747">
                  <a:moveTo>
                    <a:pt x="438748" y="109362"/>
                  </a:moveTo>
                  <a:cubicBezTo>
                    <a:pt x="420979" y="119886"/>
                    <a:pt x="403415" y="130889"/>
                    <a:pt x="385306" y="140867"/>
                  </a:cubicBezTo>
                  <a:cubicBezTo>
                    <a:pt x="348059" y="161369"/>
                    <a:pt x="310131" y="180846"/>
                    <a:pt x="273158" y="201895"/>
                  </a:cubicBezTo>
                  <a:cubicBezTo>
                    <a:pt x="259627" y="209618"/>
                    <a:pt x="245685" y="214948"/>
                    <a:pt x="230719" y="218024"/>
                  </a:cubicBezTo>
                  <a:cubicBezTo>
                    <a:pt x="158140" y="232853"/>
                    <a:pt x="85562" y="247478"/>
                    <a:pt x="12984" y="262240"/>
                  </a:cubicBezTo>
                  <a:cubicBezTo>
                    <a:pt x="8747" y="263128"/>
                    <a:pt x="4647" y="264700"/>
                    <a:pt x="0" y="260190"/>
                  </a:cubicBezTo>
                  <a:cubicBezTo>
                    <a:pt x="1845" y="248845"/>
                    <a:pt x="8884" y="238936"/>
                    <a:pt x="14283" y="228411"/>
                  </a:cubicBezTo>
                  <a:cubicBezTo>
                    <a:pt x="44216" y="170185"/>
                    <a:pt x="74628" y="112232"/>
                    <a:pt x="104561" y="53937"/>
                  </a:cubicBezTo>
                  <a:cubicBezTo>
                    <a:pt x="113035" y="37467"/>
                    <a:pt x="124448" y="22500"/>
                    <a:pt x="129779" y="4459"/>
                  </a:cubicBezTo>
                  <a:cubicBezTo>
                    <a:pt x="131897" y="2067"/>
                    <a:pt x="134563" y="563"/>
                    <a:pt x="137774" y="16"/>
                  </a:cubicBezTo>
                  <a:cubicBezTo>
                    <a:pt x="147411" y="-257"/>
                    <a:pt x="156295" y="2955"/>
                    <a:pt x="165248" y="6099"/>
                  </a:cubicBezTo>
                  <a:cubicBezTo>
                    <a:pt x="198598" y="19630"/>
                    <a:pt x="232290" y="32341"/>
                    <a:pt x="266529" y="43549"/>
                  </a:cubicBezTo>
                  <a:cubicBezTo>
                    <a:pt x="279650" y="48607"/>
                    <a:pt x="293045" y="52980"/>
                    <a:pt x="306508" y="56944"/>
                  </a:cubicBezTo>
                  <a:cubicBezTo>
                    <a:pt x="319766" y="61933"/>
                    <a:pt x="333230" y="66239"/>
                    <a:pt x="346830" y="70271"/>
                  </a:cubicBezTo>
                  <a:cubicBezTo>
                    <a:pt x="361796" y="76421"/>
                    <a:pt x="377515" y="80180"/>
                    <a:pt x="393301" y="83597"/>
                  </a:cubicBezTo>
                  <a:cubicBezTo>
                    <a:pt x="408268" y="92413"/>
                    <a:pt x="431572" y="86741"/>
                    <a:pt x="438748" y="10936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27" name="Google Shape;4227;p7"/>
            <p:cNvSpPr/>
            <p:nvPr/>
          </p:nvSpPr>
          <p:spPr>
            <a:xfrm rot="-969350">
              <a:off x="10421711" y="2256090"/>
              <a:ext cx="411952" cy="247804"/>
            </a:xfrm>
            <a:custGeom>
              <a:rect b="b" l="l" r="r" t="t"/>
              <a:pathLst>
                <a:path extrusionOk="0" h="263112" w="437401">
                  <a:moveTo>
                    <a:pt x="437401" y="154245"/>
                  </a:moveTo>
                  <a:cubicBezTo>
                    <a:pt x="426125" y="158756"/>
                    <a:pt x="414917" y="163334"/>
                    <a:pt x="403640" y="167845"/>
                  </a:cubicBezTo>
                  <a:cubicBezTo>
                    <a:pt x="398037" y="173039"/>
                    <a:pt x="389289" y="167913"/>
                    <a:pt x="383958" y="173859"/>
                  </a:cubicBezTo>
                  <a:lnTo>
                    <a:pt x="384027" y="173859"/>
                  </a:lnTo>
                  <a:cubicBezTo>
                    <a:pt x="378492" y="179736"/>
                    <a:pt x="369538" y="174816"/>
                    <a:pt x="363867" y="180146"/>
                  </a:cubicBezTo>
                  <a:lnTo>
                    <a:pt x="364208" y="180010"/>
                  </a:lnTo>
                  <a:cubicBezTo>
                    <a:pt x="358809" y="186502"/>
                    <a:pt x="349719" y="181513"/>
                    <a:pt x="343842" y="186434"/>
                  </a:cubicBezTo>
                  <a:lnTo>
                    <a:pt x="344184" y="186229"/>
                  </a:lnTo>
                  <a:cubicBezTo>
                    <a:pt x="311449" y="212472"/>
                    <a:pt x="269009" y="214522"/>
                    <a:pt x="232379" y="230992"/>
                  </a:cubicBezTo>
                  <a:cubicBezTo>
                    <a:pt x="226570" y="233247"/>
                    <a:pt x="220760" y="235571"/>
                    <a:pt x="215020" y="237963"/>
                  </a:cubicBezTo>
                  <a:cubicBezTo>
                    <a:pt x="212218" y="239261"/>
                    <a:pt x="209280" y="240286"/>
                    <a:pt x="206341" y="241243"/>
                  </a:cubicBezTo>
                  <a:cubicBezTo>
                    <a:pt x="182285" y="245959"/>
                    <a:pt x="161714" y="262019"/>
                    <a:pt x="136496" y="263112"/>
                  </a:cubicBezTo>
                  <a:cubicBezTo>
                    <a:pt x="133353" y="262429"/>
                    <a:pt x="130825" y="260789"/>
                    <a:pt x="128842" y="258192"/>
                  </a:cubicBezTo>
                  <a:cubicBezTo>
                    <a:pt x="124126" y="248419"/>
                    <a:pt x="119617" y="238509"/>
                    <a:pt x="114628" y="228873"/>
                  </a:cubicBezTo>
                  <a:cubicBezTo>
                    <a:pt x="77929" y="158209"/>
                    <a:pt x="41161" y="87681"/>
                    <a:pt x="4462" y="17017"/>
                  </a:cubicBezTo>
                  <a:cubicBezTo>
                    <a:pt x="2001" y="12301"/>
                    <a:pt x="-1347" y="7654"/>
                    <a:pt x="567" y="0"/>
                  </a:cubicBezTo>
                  <a:cubicBezTo>
                    <a:pt x="24008" y="888"/>
                    <a:pt x="46902" y="7791"/>
                    <a:pt x="70001" y="12233"/>
                  </a:cubicBezTo>
                  <a:cubicBezTo>
                    <a:pt x="121325" y="22006"/>
                    <a:pt x="172444" y="33009"/>
                    <a:pt x="223563" y="43670"/>
                  </a:cubicBezTo>
                  <a:cubicBezTo>
                    <a:pt x="241742" y="47429"/>
                    <a:pt x="258895" y="53443"/>
                    <a:pt x="275296" y="62737"/>
                  </a:cubicBezTo>
                  <a:cubicBezTo>
                    <a:pt x="323682" y="90073"/>
                    <a:pt x="372750" y="116248"/>
                    <a:pt x="421477" y="143037"/>
                  </a:cubicBezTo>
                  <a:cubicBezTo>
                    <a:pt x="427150" y="146181"/>
                    <a:pt x="432139" y="150555"/>
                    <a:pt x="437401" y="154245"/>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28" name="Google Shape;4228;p7"/>
            <p:cNvSpPr/>
            <p:nvPr/>
          </p:nvSpPr>
          <p:spPr>
            <a:xfrm rot="-969350">
              <a:off x="10663080" y="2591893"/>
              <a:ext cx="1170009" cy="56918"/>
            </a:xfrm>
            <a:custGeom>
              <a:rect b="b" l="l" r="r" t="t"/>
              <a:pathLst>
                <a:path extrusionOk="0" h="60434" w="1242287">
                  <a:moveTo>
                    <a:pt x="105655" y="51207"/>
                  </a:moveTo>
                  <a:cubicBezTo>
                    <a:pt x="68751" y="42733"/>
                    <a:pt x="33898" y="28723"/>
                    <a:pt x="0" y="12321"/>
                  </a:cubicBezTo>
                  <a:cubicBezTo>
                    <a:pt x="11550" y="-1006"/>
                    <a:pt x="27542" y="293"/>
                    <a:pt x="42576" y="293"/>
                  </a:cubicBezTo>
                  <a:cubicBezTo>
                    <a:pt x="429044" y="-49"/>
                    <a:pt x="815511" y="-117"/>
                    <a:pt x="1201978" y="225"/>
                  </a:cubicBezTo>
                  <a:cubicBezTo>
                    <a:pt x="1212913" y="225"/>
                    <a:pt x="1223848" y="635"/>
                    <a:pt x="1234099" y="5077"/>
                  </a:cubicBezTo>
                  <a:cubicBezTo>
                    <a:pt x="1254328" y="22367"/>
                    <a:pt x="1231502" y="28108"/>
                    <a:pt x="1225077" y="38222"/>
                  </a:cubicBezTo>
                  <a:cubicBezTo>
                    <a:pt x="1216672" y="46833"/>
                    <a:pt x="1208675" y="55991"/>
                    <a:pt x="1195691" y="57631"/>
                  </a:cubicBezTo>
                  <a:cubicBezTo>
                    <a:pt x="1175052" y="59954"/>
                    <a:pt x="1154413" y="60433"/>
                    <a:pt x="1133637" y="60433"/>
                  </a:cubicBezTo>
                  <a:cubicBezTo>
                    <a:pt x="820158" y="60296"/>
                    <a:pt x="506610" y="60296"/>
                    <a:pt x="193131" y="60433"/>
                  </a:cubicBezTo>
                  <a:cubicBezTo>
                    <a:pt x="163608" y="60501"/>
                    <a:pt x="134427" y="58246"/>
                    <a:pt x="105655" y="5120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29" name="Google Shape;4229;p7"/>
            <p:cNvSpPr/>
            <p:nvPr/>
          </p:nvSpPr>
          <p:spPr>
            <a:xfrm rot="-969350">
              <a:off x="10618089" y="2276995"/>
              <a:ext cx="1109167" cy="61819"/>
            </a:xfrm>
            <a:custGeom>
              <a:rect b="b" l="l" r="r" t="t"/>
              <a:pathLst>
                <a:path extrusionOk="0" h="65638" w="1177686">
                  <a:moveTo>
                    <a:pt x="0" y="47087"/>
                  </a:moveTo>
                  <a:cubicBezTo>
                    <a:pt x="821" y="45242"/>
                    <a:pt x="2051" y="44900"/>
                    <a:pt x="3759" y="45857"/>
                  </a:cubicBezTo>
                  <a:cubicBezTo>
                    <a:pt x="9021" y="43875"/>
                    <a:pt x="15241" y="44490"/>
                    <a:pt x="19546" y="39979"/>
                  </a:cubicBezTo>
                  <a:cubicBezTo>
                    <a:pt x="57543" y="23031"/>
                    <a:pt x="96430" y="8816"/>
                    <a:pt x="137160" y="0"/>
                  </a:cubicBezTo>
                  <a:cubicBezTo>
                    <a:pt x="138664" y="6697"/>
                    <a:pt x="141261" y="12711"/>
                    <a:pt x="149257" y="13258"/>
                  </a:cubicBezTo>
                  <a:cubicBezTo>
                    <a:pt x="156843" y="13805"/>
                    <a:pt x="164497" y="13941"/>
                    <a:pt x="172151" y="13941"/>
                  </a:cubicBezTo>
                  <a:cubicBezTo>
                    <a:pt x="471005" y="13941"/>
                    <a:pt x="769928" y="13941"/>
                    <a:pt x="1068782" y="13941"/>
                  </a:cubicBezTo>
                  <a:cubicBezTo>
                    <a:pt x="1075343" y="13941"/>
                    <a:pt x="1081904" y="13873"/>
                    <a:pt x="1088396" y="13805"/>
                  </a:cubicBezTo>
                  <a:cubicBezTo>
                    <a:pt x="1098169" y="13668"/>
                    <a:pt x="1104729" y="8748"/>
                    <a:pt x="1108898" y="137"/>
                  </a:cubicBezTo>
                  <a:cubicBezTo>
                    <a:pt x="1131656" y="7449"/>
                    <a:pt x="1152227" y="18657"/>
                    <a:pt x="1170884" y="33624"/>
                  </a:cubicBezTo>
                  <a:cubicBezTo>
                    <a:pt x="1179153" y="36904"/>
                    <a:pt x="1178127" y="43465"/>
                    <a:pt x="1176761" y="50162"/>
                  </a:cubicBezTo>
                  <a:cubicBezTo>
                    <a:pt x="1162409" y="69024"/>
                    <a:pt x="1141360" y="64582"/>
                    <a:pt x="1122362" y="64650"/>
                  </a:cubicBezTo>
                  <a:cubicBezTo>
                    <a:pt x="971602" y="65129"/>
                    <a:pt x="820911" y="64924"/>
                    <a:pt x="670150" y="64924"/>
                  </a:cubicBezTo>
                  <a:cubicBezTo>
                    <a:pt x="464786" y="64924"/>
                    <a:pt x="259422" y="65197"/>
                    <a:pt x="54058" y="64445"/>
                  </a:cubicBezTo>
                  <a:cubicBezTo>
                    <a:pt x="35127" y="64309"/>
                    <a:pt x="11550" y="72646"/>
                    <a:pt x="0" y="4708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30" name="Google Shape;4230;p7"/>
            <p:cNvSpPr/>
            <p:nvPr/>
          </p:nvSpPr>
          <p:spPr>
            <a:xfrm rot="-969350">
              <a:off x="10364759" y="2564753"/>
              <a:ext cx="142970" cy="262603"/>
            </a:xfrm>
            <a:custGeom>
              <a:rect b="b" l="l" r="r" t="t"/>
              <a:pathLst>
                <a:path extrusionOk="0" h="278826" w="151802">
                  <a:moveTo>
                    <a:pt x="9158" y="57271"/>
                  </a:moveTo>
                  <a:cubicBezTo>
                    <a:pt x="9705" y="43193"/>
                    <a:pt x="9910" y="29115"/>
                    <a:pt x="10798" y="15037"/>
                  </a:cubicBezTo>
                  <a:cubicBezTo>
                    <a:pt x="11482" y="4307"/>
                    <a:pt x="17632" y="-1160"/>
                    <a:pt x="27747" y="207"/>
                  </a:cubicBezTo>
                  <a:cubicBezTo>
                    <a:pt x="35196" y="1163"/>
                    <a:pt x="42509" y="3350"/>
                    <a:pt x="49752" y="5605"/>
                  </a:cubicBezTo>
                  <a:cubicBezTo>
                    <a:pt x="79686" y="15037"/>
                    <a:pt x="109619" y="24673"/>
                    <a:pt x="139484" y="34240"/>
                  </a:cubicBezTo>
                  <a:cubicBezTo>
                    <a:pt x="143243" y="34035"/>
                    <a:pt x="145908" y="35607"/>
                    <a:pt x="147548" y="38956"/>
                  </a:cubicBezTo>
                  <a:cubicBezTo>
                    <a:pt x="150487" y="45106"/>
                    <a:pt x="151238" y="51736"/>
                    <a:pt x="151443" y="58433"/>
                  </a:cubicBezTo>
                  <a:cubicBezTo>
                    <a:pt x="151580" y="63285"/>
                    <a:pt x="151580" y="68137"/>
                    <a:pt x="151512" y="72990"/>
                  </a:cubicBezTo>
                  <a:cubicBezTo>
                    <a:pt x="151580" y="77705"/>
                    <a:pt x="151580" y="82489"/>
                    <a:pt x="151512" y="87273"/>
                  </a:cubicBezTo>
                  <a:cubicBezTo>
                    <a:pt x="151580" y="93560"/>
                    <a:pt x="151512" y="99848"/>
                    <a:pt x="151512" y="106135"/>
                  </a:cubicBezTo>
                  <a:cubicBezTo>
                    <a:pt x="151649" y="110850"/>
                    <a:pt x="151786" y="115566"/>
                    <a:pt x="151717" y="120350"/>
                  </a:cubicBezTo>
                  <a:cubicBezTo>
                    <a:pt x="151649" y="126705"/>
                    <a:pt x="151649" y="132993"/>
                    <a:pt x="151649" y="139349"/>
                  </a:cubicBezTo>
                  <a:cubicBezTo>
                    <a:pt x="151854" y="145704"/>
                    <a:pt x="151854" y="152060"/>
                    <a:pt x="151649" y="158347"/>
                  </a:cubicBezTo>
                  <a:cubicBezTo>
                    <a:pt x="151717" y="164703"/>
                    <a:pt x="151786" y="170990"/>
                    <a:pt x="151580" y="177346"/>
                  </a:cubicBezTo>
                  <a:cubicBezTo>
                    <a:pt x="151649" y="182062"/>
                    <a:pt x="151580" y="186845"/>
                    <a:pt x="151512" y="191561"/>
                  </a:cubicBezTo>
                  <a:cubicBezTo>
                    <a:pt x="151580" y="197917"/>
                    <a:pt x="151580" y="204204"/>
                    <a:pt x="151443" y="210560"/>
                  </a:cubicBezTo>
                  <a:cubicBezTo>
                    <a:pt x="151512" y="215412"/>
                    <a:pt x="151443" y="220196"/>
                    <a:pt x="151170" y="225048"/>
                  </a:cubicBezTo>
                  <a:cubicBezTo>
                    <a:pt x="150965" y="230037"/>
                    <a:pt x="150009" y="234821"/>
                    <a:pt x="148026" y="239468"/>
                  </a:cubicBezTo>
                  <a:cubicBezTo>
                    <a:pt x="146523" y="242611"/>
                    <a:pt x="144131" y="244730"/>
                    <a:pt x="140851" y="245892"/>
                  </a:cubicBezTo>
                  <a:cubicBezTo>
                    <a:pt x="109824" y="250812"/>
                    <a:pt x="81463" y="264617"/>
                    <a:pt x="51392" y="272818"/>
                  </a:cubicBezTo>
                  <a:cubicBezTo>
                    <a:pt x="43123" y="275073"/>
                    <a:pt x="34786" y="277534"/>
                    <a:pt x="26380" y="278695"/>
                  </a:cubicBezTo>
                  <a:cubicBezTo>
                    <a:pt x="18316" y="279789"/>
                    <a:pt x="11482" y="273912"/>
                    <a:pt x="11004" y="265711"/>
                  </a:cubicBezTo>
                  <a:cubicBezTo>
                    <a:pt x="9978" y="249582"/>
                    <a:pt x="9636" y="233454"/>
                    <a:pt x="9021" y="217325"/>
                  </a:cubicBezTo>
                  <a:cubicBezTo>
                    <a:pt x="274" y="204819"/>
                    <a:pt x="3213" y="189852"/>
                    <a:pt x="0" y="176116"/>
                  </a:cubicBezTo>
                  <a:cubicBezTo>
                    <a:pt x="1436" y="152812"/>
                    <a:pt x="1982" y="129507"/>
                    <a:pt x="1845" y="106135"/>
                  </a:cubicBezTo>
                  <a:cubicBezTo>
                    <a:pt x="3622" y="89665"/>
                    <a:pt x="-1776" y="72238"/>
                    <a:pt x="9158" y="5727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31" name="Google Shape;4231;p7"/>
            <p:cNvSpPr/>
            <p:nvPr/>
          </p:nvSpPr>
          <p:spPr>
            <a:xfrm rot="-969350">
              <a:off x="11748945" y="2133698"/>
              <a:ext cx="181654" cy="316589"/>
            </a:xfrm>
            <a:custGeom>
              <a:rect b="b" l="l" r="r" t="t"/>
              <a:pathLst>
                <a:path extrusionOk="0" h="336146" w="192876">
                  <a:moveTo>
                    <a:pt x="0" y="336146"/>
                  </a:moveTo>
                  <a:cubicBezTo>
                    <a:pt x="4989" y="327193"/>
                    <a:pt x="9910" y="318241"/>
                    <a:pt x="14899" y="309356"/>
                  </a:cubicBezTo>
                  <a:cubicBezTo>
                    <a:pt x="14079" y="288171"/>
                    <a:pt x="31232" y="274434"/>
                    <a:pt x="36904" y="255914"/>
                  </a:cubicBezTo>
                  <a:cubicBezTo>
                    <a:pt x="42576" y="245526"/>
                    <a:pt x="46950" y="234592"/>
                    <a:pt x="50026" y="223179"/>
                  </a:cubicBezTo>
                  <a:cubicBezTo>
                    <a:pt x="52623" y="214636"/>
                    <a:pt x="54399" y="205889"/>
                    <a:pt x="56450" y="197209"/>
                  </a:cubicBezTo>
                  <a:cubicBezTo>
                    <a:pt x="58569" y="188462"/>
                    <a:pt x="60277" y="179714"/>
                    <a:pt x="59661" y="170693"/>
                  </a:cubicBezTo>
                  <a:cubicBezTo>
                    <a:pt x="59252" y="157366"/>
                    <a:pt x="61166" y="143903"/>
                    <a:pt x="57338" y="130850"/>
                  </a:cubicBezTo>
                  <a:cubicBezTo>
                    <a:pt x="54195" y="118549"/>
                    <a:pt x="50982" y="106179"/>
                    <a:pt x="46472" y="94288"/>
                  </a:cubicBezTo>
                  <a:cubicBezTo>
                    <a:pt x="45310" y="91759"/>
                    <a:pt x="44285" y="89162"/>
                    <a:pt x="43328" y="86565"/>
                  </a:cubicBezTo>
                  <a:cubicBezTo>
                    <a:pt x="41141" y="81372"/>
                    <a:pt x="38613" y="76383"/>
                    <a:pt x="36016" y="71394"/>
                  </a:cubicBezTo>
                  <a:cubicBezTo>
                    <a:pt x="30959" y="60869"/>
                    <a:pt x="24330" y="51233"/>
                    <a:pt x="17974" y="41461"/>
                  </a:cubicBezTo>
                  <a:cubicBezTo>
                    <a:pt x="12438" y="30458"/>
                    <a:pt x="5126" y="20138"/>
                    <a:pt x="6151" y="6880"/>
                  </a:cubicBezTo>
                  <a:cubicBezTo>
                    <a:pt x="7859" y="2096"/>
                    <a:pt x="10388" y="-1457"/>
                    <a:pt x="16334" y="593"/>
                  </a:cubicBezTo>
                  <a:cubicBezTo>
                    <a:pt x="75654" y="35925"/>
                    <a:pt x="127865" y="80141"/>
                    <a:pt x="175500" y="129894"/>
                  </a:cubicBezTo>
                  <a:cubicBezTo>
                    <a:pt x="177003" y="131465"/>
                    <a:pt x="178506" y="133037"/>
                    <a:pt x="179873" y="134746"/>
                  </a:cubicBezTo>
                  <a:cubicBezTo>
                    <a:pt x="197163" y="156341"/>
                    <a:pt x="197642" y="175340"/>
                    <a:pt x="178711" y="196252"/>
                  </a:cubicBezTo>
                  <a:cubicBezTo>
                    <a:pt x="161968" y="214773"/>
                    <a:pt x="143858" y="232268"/>
                    <a:pt x="125201" y="248943"/>
                  </a:cubicBezTo>
                  <a:cubicBezTo>
                    <a:pt x="95951" y="275049"/>
                    <a:pt x="64855" y="298900"/>
                    <a:pt x="31984" y="320359"/>
                  </a:cubicBezTo>
                  <a:cubicBezTo>
                    <a:pt x="22006" y="326852"/>
                    <a:pt x="12302" y="334369"/>
                    <a:pt x="0" y="33614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32" name="Google Shape;4232;p7"/>
            <p:cNvSpPr/>
            <p:nvPr/>
          </p:nvSpPr>
          <p:spPr>
            <a:xfrm rot="-969350">
              <a:off x="9941736" y="2603606"/>
              <a:ext cx="87946" cy="435422"/>
            </a:xfrm>
            <a:custGeom>
              <a:rect b="b" l="l" r="r" t="t"/>
              <a:pathLst>
                <a:path extrusionOk="0" h="462320" w="93378">
                  <a:moveTo>
                    <a:pt x="93" y="746"/>
                  </a:moveTo>
                  <a:cubicBezTo>
                    <a:pt x="17452" y="815"/>
                    <a:pt x="35221" y="-3081"/>
                    <a:pt x="51623" y="6282"/>
                  </a:cubicBezTo>
                  <a:cubicBezTo>
                    <a:pt x="59208" y="12979"/>
                    <a:pt x="70758" y="7444"/>
                    <a:pt x="78207" y="14688"/>
                  </a:cubicBezTo>
                  <a:cubicBezTo>
                    <a:pt x="89210" y="25896"/>
                    <a:pt x="89073" y="40316"/>
                    <a:pt x="89142" y="54326"/>
                  </a:cubicBezTo>
                  <a:cubicBezTo>
                    <a:pt x="89484" y="108520"/>
                    <a:pt x="89962" y="162783"/>
                    <a:pt x="89073" y="216977"/>
                  </a:cubicBezTo>
                  <a:cubicBezTo>
                    <a:pt x="86203" y="223948"/>
                    <a:pt x="88321" y="245748"/>
                    <a:pt x="93379" y="261330"/>
                  </a:cubicBezTo>
                  <a:cubicBezTo>
                    <a:pt x="85519" y="308007"/>
                    <a:pt x="90987" y="355094"/>
                    <a:pt x="89278" y="401907"/>
                  </a:cubicBezTo>
                  <a:cubicBezTo>
                    <a:pt x="88664" y="418172"/>
                    <a:pt x="91261" y="434847"/>
                    <a:pt x="82922" y="450087"/>
                  </a:cubicBezTo>
                  <a:cubicBezTo>
                    <a:pt x="71783" y="458972"/>
                    <a:pt x="56953" y="456375"/>
                    <a:pt x="44788" y="462320"/>
                  </a:cubicBezTo>
                  <a:cubicBezTo>
                    <a:pt x="38843" y="462252"/>
                    <a:pt x="32692" y="462799"/>
                    <a:pt x="29480" y="456101"/>
                  </a:cubicBezTo>
                  <a:cubicBezTo>
                    <a:pt x="26815" y="403820"/>
                    <a:pt x="29138" y="351471"/>
                    <a:pt x="28729" y="299122"/>
                  </a:cubicBezTo>
                  <a:cubicBezTo>
                    <a:pt x="28181" y="220462"/>
                    <a:pt x="28865" y="141802"/>
                    <a:pt x="28386" y="63142"/>
                  </a:cubicBezTo>
                  <a:cubicBezTo>
                    <a:pt x="28250" y="44826"/>
                    <a:pt x="30232" y="25007"/>
                    <a:pt x="9183" y="14688"/>
                  </a:cubicBezTo>
                  <a:cubicBezTo>
                    <a:pt x="3989" y="11476"/>
                    <a:pt x="-727" y="7922"/>
                    <a:pt x="93" y="74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33" name="Google Shape;4233;p7"/>
            <p:cNvSpPr/>
            <p:nvPr/>
          </p:nvSpPr>
          <p:spPr>
            <a:xfrm rot="-969350">
              <a:off x="10769777" y="2630125"/>
              <a:ext cx="1026680" cy="22183"/>
            </a:xfrm>
            <a:custGeom>
              <a:rect b="b" l="l" r="r" t="t"/>
              <a:pathLst>
                <a:path extrusionOk="0" h="23553" w="1090104">
                  <a:moveTo>
                    <a:pt x="0" y="1138"/>
                  </a:moveTo>
                  <a:cubicBezTo>
                    <a:pt x="33897" y="1001"/>
                    <a:pt x="67794" y="796"/>
                    <a:pt x="101691" y="796"/>
                  </a:cubicBezTo>
                  <a:cubicBezTo>
                    <a:pt x="418723" y="796"/>
                    <a:pt x="735757" y="728"/>
                    <a:pt x="1052790" y="1001"/>
                  </a:cubicBezTo>
                  <a:cubicBezTo>
                    <a:pt x="1065297" y="1001"/>
                    <a:pt x="1079306" y="-3783"/>
                    <a:pt x="1090104" y="7562"/>
                  </a:cubicBezTo>
                  <a:cubicBezTo>
                    <a:pt x="1083065" y="15148"/>
                    <a:pt x="1074317" y="19590"/>
                    <a:pt x="1064203" y="21299"/>
                  </a:cubicBezTo>
                  <a:cubicBezTo>
                    <a:pt x="1038096" y="23417"/>
                    <a:pt x="1011854" y="23485"/>
                    <a:pt x="985679" y="23485"/>
                  </a:cubicBezTo>
                  <a:cubicBezTo>
                    <a:pt x="699263" y="23417"/>
                    <a:pt x="412915" y="23349"/>
                    <a:pt x="126499" y="23554"/>
                  </a:cubicBezTo>
                  <a:cubicBezTo>
                    <a:pt x="96907" y="23554"/>
                    <a:pt x="67725" y="20957"/>
                    <a:pt x="38886" y="14465"/>
                  </a:cubicBezTo>
                  <a:cubicBezTo>
                    <a:pt x="24808" y="13371"/>
                    <a:pt x="11823" y="8997"/>
                    <a:pt x="0" y="113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34" name="Google Shape;4234;p7"/>
            <p:cNvSpPr/>
            <p:nvPr/>
          </p:nvSpPr>
          <p:spPr>
            <a:xfrm rot="-969350">
              <a:off x="10809703" y="2641102"/>
              <a:ext cx="965598" cy="21304"/>
            </a:xfrm>
            <a:custGeom>
              <a:rect b="b" l="l" r="r" t="t"/>
              <a:pathLst>
                <a:path extrusionOk="0" h="22620" w="1025248">
                  <a:moveTo>
                    <a:pt x="0" y="478"/>
                  </a:moveTo>
                  <a:cubicBezTo>
                    <a:pt x="10934" y="342"/>
                    <a:pt x="21801" y="0"/>
                    <a:pt x="32736" y="0"/>
                  </a:cubicBezTo>
                  <a:cubicBezTo>
                    <a:pt x="350178" y="0"/>
                    <a:pt x="667622" y="0"/>
                    <a:pt x="985065" y="0"/>
                  </a:cubicBezTo>
                  <a:cubicBezTo>
                    <a:pt x="993812" y="0"/>
                    <a:pt x="1002492" y="68"/>
                    <a:pt x="1011239" y="273"/>
                  </a:cubicBezTo>
                  <a:cubicBezTo>
                    <a:pt x="1016980" y="410"/>
                    <a:pt x="1021695" y="2870"/>
                    <a:pt x="1025249" y="7381"/>
                  </a:cubicBezTo>
                  <a:cubicBezTo>
                    <a:pt x="1017937" y="14693"/>
                    <a:pt x="1009121" y="18930"/>
                    <a:pt x="998938" y="20366"/>
                  </a:cubicBezTo>
                  <a:cubicBezTo>
                    <a:pt x="973925" y="22552"/>
                    <a:pt x="948844" y="22621"/>
                    <a:pt x="923695" y="22621"/>
                  </a:cubicBezTo>
                  <a:cubicBezTo>
                    <a:pt x="659284" y="22552"/>
                    <a:pt x="394873" y="22552"/>
                    <a:pt x="130462" y="22552"/>
                  </a:cubicBezTo>
                  <a:cubicBezTo>
                    <a:pt x="99914" y="22552"/>
                    <a:pt x="69503" y="20502"/>
                    <a:pt x="39638" y="13395"/>
                  </a:cubicBezTo>
                  <a:cubicBezTo>
                    <a:pt x="25423" y="12506"/>
                    <a:pt x="12165" y="8201"/>
                    <a:pt x="0" y="47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35" name="Google Shape;4235;p7"/>
            <p:cNvSpPr/>
            <p:nvPr/>
          </p:nvSpPr>
          <p:spPr>
            <a:xfrm rot="-969350">
              <a:off x="10850422" y="2651161"/>
              <a:ext cx="903422" cy="21883"/>
            </a:xfrm>
            <a:custGeom>
              <a:rect b="b" l="l" r="r" t="t"/>
              <a:pathLst>
                <a:path extrusionOk="0" h="23235" w="959231">
                  <a:moveTo>
                    <a:pt x="0" y="372"/>
                  </a:moveTo>
                  <a:cubicBezTo>
                    <a:pt x="56654" y="235"/>
                    <a:pt x="113377" y="30"/>
                    <a:pt x="170032" y="30"/>
                  </a:cubicBezTo>
                  <a:cubicBezTo>
                    <a:pt x="418587" y="-38"/>
                    <a:pt x="667143" y="30"/>
                    <a:pt x="915698" y="30"/>
                  </a:cubicBezTo>
                  <a:cubicBezTo>
                    <a:pt x="925539" y="30"/>
                    <a:pt x="935312" y="99"/>
                    <a:pt x="945153" y="235"/>
                  </a:cubicBezTo>
                  <a:cubicBezTo>
                    <a:pt x="950893" y="372"/>
                    <a:pt x="955609" y="2764"/>
                    <a:pt x="959232" y="7274"/>
                  </a:cubicBezTo>
                  <a:cubicBezTo>
                    <a:pt x="951782" y="14450"/>
                    <a:pt x="942830" y="18482"/>
                    <a:pt x="932578" y="19508"/>
                  </a:cubicBezTo>
                  <a:cubicBezTo>
                    <a:pt x="853166" y="25863"/>
                    <a:pt x="773618" y="22104"/>
                    <a:pt x="694137" y="22378"/>
                  </a:cubicBezTo>
                  <a:cubicBezTo>
                    <a:pt x="509959" y="22993"/>
                    <a:pt x="325849" y="22378"/>
                    <a:pt x="141670" y="22720"/>
                  </a:cubicBezTo>
                  <a:cubicBezTo>
                    <a:pt x="108866" y="22788"/>
                    <a:pt x="76541" y="20259"/>
                    <a:pt x="44489" y="13835"/>
                  </a:cubicBezTo>
                  <a:cubicBezTo>
                    <a:pt x="28429" y="13220"/>
                    <a:pt x="13736" y="8300"/>
                    <a:pt x="0" y="372"/>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36" name="Google Shape;4236;p7"/>
            <p:cNvSpPr/>
            <p:nvPr/>
          </p:nvSpPr>
          <p:spPr>
            <a:xfrm rot="-969350">
              <a:off x="10895266" y="2660137"/>
              <a:ext cx="836482" cy="22300"/>
            </a:xfrm>
            <a:custGeom>
              <a:rect b="b" l="l" r="r" t="t"/>
              <a:pathLst>
                <a:path extrusionOk="0" h="23677" w="888156">
                  <a:moveTo>
                    <a:pt x="0" y="1328"/>
                  </a:moveTo>
                  <a:cubicBezTo>
                    <a:pt x="9841" y="1055"/>
                    <a:pt x="19614" y="645"/>
                    <a:pt x="29454" y="645"/>
                  </a:cubicBezTo>
                  <a:cubicBezTo>
                    <a:pt x="304321" y="577"/>
                    <a:pt x="579188" y="577"/>
                    <a:pt x="854055" y="782"/>
                  </a:cubicBezTo>
                  <a:cubicBezTo>
                    <a:pt x="865604" y="782"/>
                    <a:pt x="878315" y="-3250"/>
                    <a:pt x="888157" y="7001"/>
                  </a:cubicBezTo>
                  <a:cubicBezTo>
                    <a:pt x="878521" y="14450"/>
                    <a:pt x="867586" y="18824"/>
                    <a:pt x="855490" y="20395"/>
                  </a:cubicBezTo>
                  <a:cubicBezTo>
                    <a:pt x="656208" y="26683"/>
                    <a:pt x="456858" y="21762"/>
                    <a:pt x="257508" y="23061"/>
                  </a:cubicBezTo>
                  <a:cubicBezTo>
                    <a:pt x="192243" y="23471"/>
                    <a:pt x="126909" y="25043"/>
                    <a:pt x="61711" y="19917"/>
                  </a:cubicBezTo>
                  <a:cubicBezTo>
                    <a:pt x="57816" y="20190"/>
                    <a:pt x="53920" y="20464"/>
                    <a:pt x="50094" y="20737"/>
                  </a:cubicBezTo>
                  <a:cubicBezTo>
                    <a:pt x="45173" y="16227"/>
                    <a:pt x="38817" y="15270"/>
                    <a:pt x="32735" y="13288"/>
                  </a:cubicBezTo>
                  <a:cubicBezTo>
                    <a:pt x="21595" y="9734"/>
                    <a:pt x="9567" y="8778"/>
                    <a:pt x="0" y="132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37" name="Google Shape;4237;p7"/>
            <p:cNvSpPr/>
            <p:nvPr/>
          </p:nvSpPr>
          <p:spPr>
            <a:xfrm rot="-969350">
              <a:off x="10956220" y="2668093"/>
              <a:ext cx="747595" cy="22530"/>
            </a:xfrm>
            <a:custGeom>
              <a:rect b="b" l="l" r="r" t="t"/>
              <a:pathLst>
                <a:path extrusionOk="0" h="23922" w="793778">
                  <a:moveTo>
                    <a:pt x="0" y="6930"/>
                  </a:moveTo>
                  <a:cubicBezTo>
                    <a:pt x="3759" y="5017"/>
                    <a:pt x="7381" y="1805"/>
                    <a:pt x="11345" y="1395"/>
                  </a:cubicBezTo>
                  <a:cubicBezTo>
                    <a:pt x="19956" y="438"/>
                    <a:pt x="28772" y="780"/>
                    <a:pt x="37451" y="780"/>
                  </a:cubicBezTo>
                  <a:cubicBezTo>
                    <a:pt x="277191" y="780"/>
                    <a:pt x="516862" y="711"/>
                    <a:pt x="756602" y="985"/>
                  </a:cubicBezTo>
                  <a:cubicBezTo>
                    <a:pt x="769108" y="985"/>
                    <a:pt x="783050" y="-3731"/>
                    <a:pt x="793779" y="7477"/>
                  </a:cubicBezTo>
                  <a:cubicBezTo>
                    <a:pt x="783938" y="14721"/>
                    <a:pt x="772798" y="18685"/>
                    <a:pt x="760702" y="19915"/>
                  </a:cubicBezTo>
                  <a:cubicBezTo>
                    <a:pt x="540849" y="27774"/>
                    <a:pt x="320929" y="21282"/>
                    <a:pt x="101008" y="23332"/>
                  </a:cubicBezTo>
                  <a:cubicBezTo>
                    <a:pt x="84811" y="23469"/>
                    <a:pt x="68751" y="18343"/>
                    <a:pt x="52349" y="20462"/>
                  </a:cubicBezTo>
                  <a:cubicBezTo>
                    <a:pt x="34034" y="19300"/>
                    <a:pt x="16676" y="14379"/>
                    <a:pt x="0" y="693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38" name="Google Shape;4238;p7"/>
            <p:cNvSpPr/>
            <p:nvPr/>
          </p:nvSpPr>
          <p:spPr>
            <a:xfrm rot="-969350">
              <a:off x="11008651" y="2677566"/>
              <a:ext cx="667139" cy="22613"/>
            </a:xfrm>
            <a:custGeom>
              <a:rect b="b" l="l" r="r" t="t"/>
              <a:pathLst>
                <a:path extrusionOk="0" h="24009" w="708352">
                  <a:moveTo>
                    <a:pt x="0" y="7128"/>
                  </a:moveTo>
                  <a:cubicBezTo>
                    <a:pt x="3691" y="5078"/>
                    <a:pt x="7245" y="1866"/>
                    <a:pt x="11140" y="1319"/>
                  </a:cubicBezTo>
                  <a:cubicBezTo>
                    <a:pt x="18657" y="294"/>
                    <a:pt x="26311" y="636"/>
                    <a:pt x="33965" y="636"/>
                  </a:cubicBezTo>
                  <a:cubicBezTo>
                    <a:pt x="247326" y="636"/>
                    <a:pt x="460754" y="567"/>
                    <a:pt x="674114" y="772"/>
                  </a:cubicBezTo>
                  <a:cubicBezTo>
                    <a:pt x="685663" y="772"/>
                    <a:pt x="698307" y="-3123"/>
                    <a:pt x="708353" y="6581"/>
                  </a:cubicBezTo>
                  <a:cubicBezTo>
                    <a:pt x="696188" y="13757"/>
                    <a:pt x="683067" y="18199"/>
                    <a:pt x="668920" y="19430"/>
                  </a:cubicBezTo>
                  <a:cubicBezTo>
                    <a:pt x="463488" y="25854"/>
                    <a:pt x="258055" y="25102"/>
                    <a:pt x="52690" y="19771"/>
                  </a:cubicBezTo>
                  <a:cubicBezTo>
                    <a:pt x="34376" y="18678"/>
                    <a:pt x="16744" y="14714"/>
                    <a:pt x="0" y="712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39" name="Google Shape;4239;p7"/>
            <p:cNvSpPr/>
            <p:nvPr/>
          </p:nvSpPr>
          <p:spPr>
            <a:xfrm rot="-969350">
              <a:off x="11061364" y="2687648"/>
              <a:ext cx="580439" cy="22436"/>
            </a:xfrm>
            <a:custGeom>
              <a:rect b="b" l="l" r="r" t="t"/>
              <a:pathLst>
                <a:path extrusionOk="0" h="23822" w="616296">
                  <a:moveTo>
                    <a:pt x="0" y="6720"/>
                  </a:moveTo>
                  <a:cubicBezTo>
                    <a:pt x="3827" y="4806"/>
                    <a:pt x="7449" y="1799"/>
                    <a:pt x="11481" y="1253"/>
                  </a:cubicBezTo>
                  <a:cubicBezTo>
                    <a:pt x="18998" y="296"/>
                    <a:pt x="26721" y="638"/>
                    <a:pt x="34375" y="638"/>
                  </a:cubicBezTo>
                  <a:cubicBezTo>
                    <a:pt x="216845" y="638"/>
                    <a:pt x="399315" y="569"/>
                    <a:pt x="581785" y="774"/>
                  </a:cubicBezTo>
                  <a:cubicBezTo>
                    <a:pt x="593403" y="774"/>
                    <a:pt x="606046" y="-3053"/>
                    <a:pt x="616297" y="6310"/>
                  </a:cubicBezTo>
                  <a:cubicBezTo>
                    <a:pt x="599691" y="13896"/>
                    <a:pt x="582400" y="19090"/>
                    <a:pt x="564016" y="19978"/>
                  </a:cubicBezTo>
                  <a:cubicBezTo>
                    <a:pt x="397880" y="25240"/>
                    <a:pt x="231675" y="24967"/>
                    <a:pt x="65539" y="19978"/>
                  </a:cubicBezTo>
                  <a:cubicBezTo>
                    <a:pt x="42917" y="19568"/>
                    <a:pt x="21185" y="14374"/>
                    <a:pt x="0" y="672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40" name="Google Shape;4240;p7"/>
            <p:cNvSpPr/>
            <p:nvPr/>
          </p:nvSpPr>
          <p:spPr>
            <a:xfrm rot="-969350">
              <a:off x="11126265" y="2697851"/>
              <a:ext cx="469475" cy="22203"/>
            </a:xfrm>
            <a:custGeom>
              <a:rect b="b" l="l" r="r" t="t"/>
              <a:pathLst>
                <a:path extrusionOk="0" h="23575" w="498477">
                  <a:moveTo>
                    <a:pt x="0" y="6853"/>
                  </a:moveTo>
                  <a:cubicBezTo>
                    <a:pt x="3758" y="4871"/>
                    <a:pt x="7312" y="1796"/>
                    <a:pt x="11276" y="1249"/>
                  </a:cubicBezTo>
                  <a:cubicBezTo>
                    <a:pt x="18794" y="224"/>
                    <a:pt x="26448" y="634"/>
                    <a:pt x="34034" y="634"/>
                  </a:cubicBezTo>
                  <a:cubicBezTo>
                    <a:pt x="177481" y="634"/>
                    <a:pt x="320928" y="498"/>
                    <a:pt x="464444" y="771"/>
                  </a:cubicBezTo>
                  <a:cubicBezTo>
                    <a:pt x="475925" y="771"/>
                    <a:pt x="488637" y="-3193"/>
                    <a:pt x="498477" y="6853"/>
                  </a:cubicBezTo>
                  <a:cubicBezTo>
                    <a:pt x="477224" y="14439"/>
                    <a:pt x="455696" y="20248"/>
                    <a:pt x="432870" y="19975"/>
                  </a:cubicBezTo>
                  <a:cubicBezTo>
                    <a:pt x="314846" y="25579"/>
                    <a:pt x="196753" y="23939"/>
                    <a:pt x="78729" y="19838"/>
                  </a:cubicBezTo>
                  <a:cubicBezTo>
                    <a:pt x="51870" y="19496"/>
                    <a:pt x="25628" y="14849"/>
                    <a:pt x="0" y="685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41" name="Google Shape;4241;p7"/>
            <p:cNvSpPr/>
            <p:nvPr/>
          </p:nvSpPr>
          <p:spPr>
            <a:xfrm rot="-969350">
              <a:off x="10032322" y="2560592"/>
              <a:ext cx="108395" cy="178754"/>
            </a:xfrm>
            <a:custGeom>
              <a:rect b="b" l="l" r="r" t="t"/>
              <a:pathLst>
                <a:path extrusionOk="0" h="189796" w="115091">
                  <a:moveTo>
                    <a:pt x="35543" y="1588"/>
                  </a:moveTo>
                  <a:cubicBezTo>
                    <a:pt x="44769" y="1998"/>
                    <a:pt x="54337" y="768"/>
                    <a:pt x="61854" y="8081"/>
                  </a:cubicBezTo>
                  <a:cubicBezTo>
                    <a:pt x="57208" y="53391"/>
                    <a:pt x="49963" y="98769"/>
                    <a:pt x="65203" y="143601"/>
                  </a:cubicBezTo>
                  <a:cubicBezTo>
                    <a:pt x="68005" y="144967"/>
                    <a:pt x="70602" y="146676"/>
                    <a:pt x="73062" y="148589"/>
                  </a:cubicBezTo>
                  <a:cubicBezTo>
                    <a:pt x="82493" y="164855"/>
                    <a:pt x="110855" y="154330"/>
                    <a:pt x="115092" y="178113"/>
                  </a:cubicBezTo>
                  <a:cubicBezTo>
                    <a:pt x="113383" y="181325"/>
                    <a:pt x="110855" y="183580"/>
                    <a:pt x="107575" y="185152"/>
                  </a:cubicBezTo>
                  <a:cubicBezTo>
                    <a:pt x="85500" y="191917"/>
                    <a:pt x="63016" y="189594"/>
                    <a:pt x="40600" y="188569"/>
                  </a:cubicBezTo>
                  <a:cubicBezTo>
                    <a:pt x="18253" y="186245"/>
                    <a:pt x="12581" y="170868"/>
                    <a:pt x="11624" y="151733"/>
                  </a:cubicBezTo>
                  <a:cubicBezTo>
                    <a:pt x="10462" y="127745"/>
                    <a:pt x="11624" y="103690"/>
                    <a:pt x="10804" y="79634"/>
                  </a:cubicBezTo>
                  <a:cubicBezTo>
                    <a:pt x="10325" y="66444"/>
                    <a:pt x="8275" y="53596"/>
                    <a:pt x="621" y="42319"/>
                  </a:cubicBezTo>
                  <a:cubicBezTo>
                    <a:pt x="-1907" y="34255"/>
                    <a:pt x="3901" y="28925"/>
                    <a:pt x="6976" y="22637"/>
                  </a:cubicBezTo>
                  <a:cubicBezTo>
                    <a:pt x="14699" y="13343"/>
                    <a:pt x="15587" y="-5587"/>
                    <a:pt x="35543" y="158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42" name="Google Shape;4242;p7"/>
            <p:cNvSpPr/>
            <p:nvPr/>
          </p:nvSpPr>
          <p:spPr>
            <a:xfrm rot="-969350">
              <a:off x="11203421" y="2708137"/>
              <a:ext cx="333537" cy="20626"/>
            </a:xfrm>
            <a:custGeom>
              <a:rect b="b" l="l" r="r" t="t"/>
              <a:pathLst>
                <a:path extrusionOk="0" h="21900" w="354141">
                  <a:moveTo>
                    <a:pt x="0" y="6600"/>
                  </a:moveTo>
                  <a:cubicBezTo>
                    <a:pt x="6697" y="-985"/>
                    <a:pt x="15718" y="518"/>
                    <a:pt x="24260" y="450"/>
                  </a:cubicBezTo>
                  <a:cubicBezTo>
                    <a:pt x="62190" y="381"/>
                    <a:pt x="100119" y="381"/>
                    <a:pt x="138117" y="381"/>
                  </a:cubicBezTo>
                  <a:cubicBezTo>
                    <a:pt x="199897" y="381"/>
                    <a:pt x="261676" y="245"/>
                    <a:pt x="323457" y="518"/>
                  </a:cubicBezTo>
                  <a:cubicBezTo>
                    <a:pt x="333913" y="586"/>
                    <a:pt x="345394" y="-2762"/>
                    <a:pt x="354142" y="6737"/>
                  </a:cubicBezTo>
                  <a:cubicBezTo>
                    <a:pt x="324755" y="15963"/>
                    <a:pt x="294138" y="17672"/>
                    <a:pt x="263795" y="19449"/>
                  </a:cubicBezTo>
                  <a:cubicBezTo>
                    <a:pt x="185272" y="24096"/>
                    <a:pt x="106817" y="22319"/>
                    <a:pt x="28703" y="12546"/>
                  </a:cubicBezTo>
                  <a:cubicBezTo>
                    <a:pt x="19067" y="11453"/>
                    <a:pt x="9635" y="8651"/>
                    <a:pt x="0" y="660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43" name="Google Shape;4243;p7"/>
            <p:cNvSpPr/>
            <p:nvPr/>
          </p:nvSpPr>
          <p:spPr>
            <a:xfrm rot="-969350">
              <a:off x="10104822" y="2838586"/>
              <a:ext cx="117989" cy="168210"/>
            </a:xfrm>
            <a:custGeom>
              <a:rect b="b" l="l" r="r" t="t"/>
              <a:pathLst>
                <a:path extrusionOk="0" h="178601" w="125278">
                  <a:moveTo>
                    <a:pt x="75662" y="168758"/>
                  </a:moveTo>
                  <a:cubicBezTo>
                    <a:pt x="69990" y="174704"/>
                    <a:pt x="62472" y="174704"/>
                    <a:pt x="55091" y="174909"/>
                  </a:cubicBezTo>
                  <a:cubicBezTo>
                    <a:pt x="31582" y="187005"/>
                    <a:pt x="21331" y="166435"/>
                    <a:pt x="7116" y="155500"/>
                  </a:cubicBezTo>
                  <a:cubicBezTo>
                    <a:pt x="4314" y="153518"/>
                    <a:pt x="2059" y="151058"/>
                    <a:pt x="282" y="148119"/>
                  </a:cubicBezTo>
                  <a:cubicBezTo>
                    <a:pt x="-470" y="144497"/>
                    <a:pt x="282" y="141285"/>
                    <a:pt x="2538" y="138347"/>
                  </a:cubicBezTo>
                  <a:cubicBezTo>
                    <a:pt x="4998" y="135750"/>
                    <a:pt x="7868" y="133700"/>
                    <a:pt x="10943" y="131991"/>
                  </a:cubicBezTo>
                  <a:cubicBezTo>
                    <a:pt x="25568" y="123243"/>
                    <a:pt x="23586" y="108208"/>
                    <a:pt x="24338" y="94677"/>
                  </a:cubicBezTo>
                  <a:cubicBezTo>
                    <a:pt x="25363" y="76498"/>
                    <a:pt x="24680" y="58251"/>
                    <a:pt x="24884" y="40073"/>
                  </a:cubicBezTo>
                  <a:cubicBezTo>
                    <a:pt x="25226" y="16153"/>
                    <a:pt x="34315" y="845"/>
                    <a:pt x="60627" y="708"/>
                  </a:cubicBezTo>
                  <a:cubicBezTo>
                    <a:pt x="76550" y="-248"/>
                    <a:pt x="92542" y="-590"/>
                    <a:pt x="108329" y="2007"/>
                  </a:cubicBezTo>
                  <a:cubicBezTo>
                    <a:pt x="115436" y="3169"/>
                    <a:pt x="125141" y="4399"/>
                    <a:pt x="125277" y="13351"/>
                  </a:cubicBezTo>
                  <a:cubicBezTo>
                    <a:pt x="125414" y="22577"/>
                    <a:pt x="116120" y="23739"/>
                    <a:pt x="108739" y="23808"/>
                  </a:cubicBezTo>
                  <a:cubicBezTo>
                    <a:pt x="101221" y="23944"/>
                    <a:pt x="93978" y="25584"/>
                    <a:pt x="86733" y="26473"/>
                  </a:cubicBezTo>
                  <a:cubicBezTo>
                    <a:pt x="84819" y="26541"/>
                    <a:pt x="82770" y="26541"/>
                    <a:pt x="80788" y="26678"/>
                  </a:cubicBezTo>
                  <a:cubicBezTo>
                    <a:pt x="78737" y="26883"/>
                    <a:pt x="76756" y="26678"/>
                    <a:pt x="74842" y="25789"/>
                  </a:cubicBezTo>
                  <a:cubicBezTo>
                    <a:pt x="75799" y="29138"/>
                    <a:pt x="78259" y="25311"/>
                    <a:pt x="79694" y="26746"/>
                  </a:cubicBezTo>
                  <a:cubicBezTo>
                    <a:pt x="89262" y="28660"/>
                    <a:pt x="100948" y="19980"/>
                    <a:pt x="108192" y="32692"/>
                  </a:cubicBezTo>
                  <a:cubicBezTo>
                    <a:pt x="108192" y="36109"/>
                    <a:pt x="106757" y="38774"/>
                    <a:pt x="103955" y="40688"/>
                  </a:cubicBezTo>
                  <a:cubicBezTo>
                    <a:pt x="96642" y="44788"/>
                    <a:pt x="88510" y="45540"/>
                    <a:pt x="80514" y="46770"/>
                  </a:cubicBezTo>
                  <a:cubicBezTo>
                    <a:pt x="76345" y="48342"/>
                    <a:pt x="71834" y="50324"/>
                    <a:pt x="71767" y="55244"/>
                  </a:cubicBezTo>
                  <a:cubicBezTo>
                    <a:pt x="71493" y="93242"/>
                    <a:pt x="66299" y="131239"/>
                    <a:pt x="75662" y="16875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44" name="Google Shape;4244;p7"/>
            <p:cNvSpPr/>
            <p:nvPr/>
          </p:nvSpPr>
          <p:spPr>
            <a:xfrm rot="-969350">
              <a:off x="10214114" y="2834692"/>
              <a:ext cx="68205" cy="114731"/>
            </a:xfrm>
            <a:custGeom>
              <a:rect b="b" l="l" r="r" t="t"/>
              <a:pathLst>
                <a:path extrusionOk="0" h="121818" w="72418">
                  <a:moveTo>
                    <a:pt x="57848" y="106560"/>
                  </a:moveTo>
                  <a:cubicBezTo>
                    <a:pt x="49169" y="114965"/>
                    <a:pt x="38507" y="118998"/>
                    <a:pt x="26753" y="120569"/>
                  </a:cubicBezTo>
                  <a:cubicBezTo>
                    <a:pt x="4679" y="126583"/>
                    <a:pt x="3243" y="109635"/>
                    <a:pt x="2082" y="96240"/>
                  </a:cubicBezTo>
                  <a:cubicBezTo>
                    <a:pt x="-106" y="70476"/>
                    <a:pt x="-2429" y="44369"/>
                    <a:pt x="5636" y="18878"/>
                  </a:cubicBezTo>
                  <a:cubicBezTo>
                    <a:pt x="16502" y="1041"/>
                    <a:pt x="33450" y="-1487"/>
                    <a:pt x="52107" y="631"/>
                  </a:cubicBezTo>
                  <a:cubicBezTo>
                    <a:pt x="57301" y="1930"/>
                    <a:pt x="61880" y="4253"/>
                    <a:pt x="64955" y="8764"/>
                  </a:cubicBezTo>
                  <a:cubicBezTo>
                    <a:pt x="53269" y="20518"/>
                    <a:pt x="74386" y="17170"/>
                    <a:pt x="72268" y="24551"/>
                  </a:cubicBezTo>
                  <a:cubicBezTo>
                    <a:pt x="46093" y="48196"/>
                    <a:pt x="53337" y="77583"/>
                    <a:pt x="57848" y="10656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45" name="Google Shape;4245;p7"/>
            <p:cNvSpPr/>
            <p:nvPr/>
          </p:nvSpPr>
          <p:spPr>
            <a:xfrm rot="-969350">
              <a:off x="10081708" y="2563834"/>
              <a:ext cx="67246" cy="140141"/>
            </a:xfrm>
            <a:custGeom>
              <a:rect b="b" l="l" r="r" t="t"/>
              <a:pathLst>
                <a:path extrusionOk="0" h="148798" w="71400">
                  <a:moveTo>
                    <a:pt x="18933" y="141157"/>
                  </a:moveTo>
                  <a:cubicBezTo>
                    <a:pt x="16541" y="140679"/>
                    <a:pt x="14148" y="140132"/>
                    <a:pt x="11757" y="139653"/>
                  </a:cubicBezTo>
                  <a:cubicBezTo>
                    <a:pt x="-8472" y="98649"/>
                    <a:pt x="3214" y="55663"/>
                    <a:pt x="4717" y="13496"/>
                  </a:cubicBezTo>
                  <a:cubicBezTo>
                    <a:pt x="5059" y="3245"/>
                    <a:pt x="13944" y="-3384"/>
                    <a:pt x="26108" y="1810"/>
                  </a:cubicBezTo>
                  <a:cubicBezTo>
                    <a:pt x="33216" y="1947"/>
                    <a:pt x="40323" y="2220"/>
                    <a:pt x="45654" y="8029"/>
                  </a:cubicBezTo>
                  <a:cubicBezTo>
                    <a:pt x="50164" y="36869"/>
                    <a:pt x="46269" y="65914"/>
                    <a:pt x="47704" y="94822"/>
                  </a:cubicBezTo>
                  <a:cubicBezTo>
                    <a:pt x="48387" y="109037"/>
                    <a:pt x="49139" y="123115"/>
                    <a:pt x="65883" y="128719"/>
                  </a:cubicBezTo>
                  <a:cubicBezTo>
                    <a:pt x="70120" y="132751"/>
                    <a:pt x="74083" y="136851"/>
                    <a:pt x="69026" y="142934"/>
                  </a:cubicBezTo>
                  <a:cubicBezTo>
                    <a:pt x="51941" y="152775"/>
                    <a:pt x="35335" y="148879"/>
                    <a:pt x="18933" y="14115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46" name="Google Shape;4246;p7"/>
            <p:cNvSpPr/>
            <p:nvPr/>
          </p:nvSpPr>
          <p:spPr>
            <a:xfrm rot="-969350">
              <a:off x="10315519" y="2763624"/>
              <a:ext cx="85568" cy="88881"/>
            </a:xfrm>
            <a:custGeom>
              <a:rect b="b" l="l" r="r" t="t"/>
              <a:pathLst>
                <a:path extrusionOk="0" h="94372" w="90854">
                  <a:moveTo>
                    <a:pt x="87369" y="34506"/>
                  </a:moveTo>
                  <a:cubicBezTo>
                    <a:pt x="72129" y="52412"/>
                    <a:pt x="54975" y="68062"/>
                    <a:pt x="34952" y="80363"/>
                  </a:cubicBezTo>
                  <a:cubicBezTo>
                    <a:pt x="32764" y="82413"/>
                    <a:pt x="30373" y="84259"/>
                    <a:pt x="27844" y="85899"/>
                  </a:cubicBezTo>
                  <a:lnTo>
                    <a:pt x="27161" y="86377"/>
                  </a:lnTo>
                  <a:cubicBezTo>
                    <a:pt x="24564" y="90956"/>
                    <a:pt x="17661" y="89247"/>
                    <a:pt x="15474" y="94373"/>
                  </a:cubicBezTo>
                  <a:lnTo>
                    <a:pt x="15679" y="94305"/>
                  </a:lnTo>
                  <a:cubicBezTo>
                    <a:pt x="-6804" y="88632"/>
                    <a:pt x="1670" y="71000"/>
                    <a:pt x="1123" y="56854"/>
                  </a:cubicBezTo>
                  <a:cubicBezTo>
                    <a:pt x="1806" y="53573"/>
                    <a:pt x="3036" y="50430"/>
                    <a:pt x="4745" y="47491"/>
                  </a:cubicBezTo>
                  <a:cubicBezTo>
                    <a:pt x="8504" y="42024"/>
                    <a:pt x="13424" y="37582"/>
                    <a:pt x="18276" y="33140"/>
                  </a:cubicBezTo>
                  <a:cubicBezTo>
                    <a:pt x="40829" y="22137"/>
                    <a:pt x="57094" y="-1988"/>
                    <a:pt x="86139" y="131"/>
                  </a:cubicBezTo>
                  <a:cubicBezTo>
                    <a:pt x="92836" y="11407"/>
                    <a:pt x="91606" y="22888"/>
                    <a:pt x="87369" y="3450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47" name="Google Shape;4247;p7"/>
            <p:cNvSpPr/>
            <p:nvPr/>
          </p:nvSpPr>
          <p:spPr>
            <a:xfrm rot="-969350">
              <a:off x="10461883" y="2533843"/>
              <a:ext cx="132283" cy="36045"/>
            </a:xfrm>
            <a:custGeom>
              <a:rect b="b" l="l" r="r" t="t"/>
              <a:pathLst>
                <a:path extrusionOk="0" h="38272" w="140454">
                  <a:moveTo>
                    <a:pt x="132787" y="0"/>
                  </a:moveTo>
                  <a:cubicBezTo>
                    <a:pt x="134770" y="478"/>
                    <a:pt x="136683" y="1093"/>
                    <a:pt x="138528" y="1845"/>
                  </a:cubicBezTo>
                  <a:cubicBezTo>
                    <a:pt x="143039" y="15240"/>
                    <a:pt x="139758" y="25765"/>
                    <a:pt x="127320" y="33077"/>
                  </a:cubicBezTo>
                  <a:cubicBezTo>
                    <a:pt x="84812" y="36699"/>
                    <a:pt x="42031" y="45242"/>
                    <a:pt x="548" y="27063"/>
                  </a:cubicBezTo>
                  <a:cubicBezTo>
                    <a:pt x="343" y="21664"/>
                    <a:pt x="-272" y="16197"/>
                    <a:pt x="138" y="10798"/>
                  </a:cubicBezTo>
                  <a:cubicBezTo>
                    <a:pt x="480" y="6082"/>
                    <a:pt x="3692" y="2597"/>
                    <a:pt x="8475" y="2255"/>
                  </a:cubicBezTo>
                  <a:cubicBezTo>
                    <a:pt x="17155" y="1572"/>
                    <a:pt x="25902" y="1572"/>
                    <a:pt x="34650" y="1435"/>
                  </a:cubicBezTo>
                  <a:cubicBezTo>
                    <a:pt x="67385" y="957"/>
                    <a:pt x="100052" y="478"/>
                    <a:pt x="132787"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48" name="Google Shape;4248;p7"/>
            <p:cNvSpPr/>
            <p:nvPr/>
          </p:nvSpPr>
          <p:spPr>
            <a:xfrm rot="-969350">
              <a:off x="10130781" y="2569650"/>
              <a:ext cx="56101" cy="121710"/>
            </a:xfrm>
            <a:custGeom>
              <a:rect b="b" l="l" r="r" t="t"/>
              <a:pathLst>
                <a:path extrusionOk="0" h="129229" w="59567">
                  <a:moveTo>
                    <a:pt x="19179" y="120482"/>
                  </a:moveTo>
                  <a:cubicBezTo>
                    <a:pt x="16991" y="118568"/>
                    <a:pt x="14805" y="116586"/>
                    <a:pt x="12549" y="114673"/>
                  </a:cubicBezTo>
                  <a:cubicBezTo>
                    <a:pt x="-6518" y="82621"/>
                    <a:pt x="521" y="48451"/>
                    <a:pt x="5442" y="14895"/>
                  </a:cubicBezTo>
                  <a:cubicBezTo>
                    <a:pt x="7560" y="612"/>
                    <a:pt x="18700" y="-3557"/>
                    <a:pt x="32299" y="3072"/>
                  </a:cubicBezTo>
                  <a:cubicBezTo>
                    <a:pt x="42619" y="4644"/>
                    <a:pt x="51982" y="8266"/>
                    <a:pt x="59567" y="15647"/>
                  </a:cubicBezTo>
                  <a:cubicBezTo>
                    <a:pt x="45490" y="43940"/>
                    <a:pt x="43918" y="73053"/>
                    <a:pt x="53690" y="102918"/>
                  </a:cubicBezTo>
                  <a:cubicBezTo>
                    <a:pt x="64352" y="121234"/>
                    <a:pt x="56013" y="128204"/>
                    <a:pt x="37904" y="129230"/>
                  </a:cubicBezTo>
                  <a:cubicBezTo>
                    <a:pt x="30591" y="128751"/>
                    <a:pt x="23688" y="127179"/>
                    <a:pt x="19179" y="12048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49" name="Google Shape;4249;p7"/>
            <p:cNvSpPr/>
            <p:nvPr/>
          </p:nvSpPr>
          <p:spPr>
            <a:xfrm rot="-969350">
              <a:off x="10114720" y="2565073"/>
              <a:ext cx="43950" cy="118495"/>
            </a:xfrm>
            <a:custGeom>
              <a:rect b="b" l="l" r="r" t="t"/>
              <a:pathLst>
                <a:path extrusionOk="0" h="125815" w="46665">
                  <a:moveTo>
                    <a:pt x="46666" y="14215"/>
                  </a:moveTo>
                  <a:cubicBezTo>
                    <a:pt x="27735" y="18315"/>
                    <a:pt x="27257" y="18315"/>
                    <a:pt x="27052" y="32735"/>
                  </a:cubicBezTo>
                  <a:cubicBezTo>
                    <a:pt x="26710" y="63762"/>
                    <a:pt x="26915" y="94789"/>
                    <a:pt x="26847" y="125815"/>
                  </a:cubicBezTo>
                  <a:cubicBezTo>
                    <a:pt x="21517" y="125542"/>
                    <a:pt x="16049" y="125610"/>
                    <a:pt x="10787" y="124790"/>
                  </a:cubicBezTo>
                  <a:cubicBezTo>
                    <a:pt x="6344" y="124107"/>
                    <a:pt x="2107" y="121168"/>
                    <a:pt x="1970" y="116658"/>
                  </a:cubicBezTo>
                  <a:cubicBezTo>
                    <a:pt x="1082" y="79275"/>
                    <a:pt x="-3018" y="41825"/>
                    <a:pt x="4158" y="4579"/>
                  </a:cubicBezTo>
                  <a:cubicBezTo>
                    <a:pt x="4499" y="2802"/>
                    <a:pt x="7028" y="1504"/>
                    <a:pt x="8532" y="0"/>
                  </a:cubicBezTo>
                  <a:cubicBezTo>
                    <a:pt x="22337" y="1914"/>
                    <a:pt x="35389" y="5672"/>
                    <a:pt x="46666" y="14215"/>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50" name="Google Shape;4250;p7"/>
            <p:cNvSpPr/>
            <p:nvPr/>
          </p:nvSpPr>
          <p:spPr>
            <a:xfrm rot="-969350">
              <a:off x="10172074" y="2864803"/>
              <a:ext cx="46509" cy="119621"/>
            </a:xfrm>
            <a:custGeom>
              <a:rect b="b" l="l" r="r" t="t"/>
              <a:pathLst>
                <a:path extrusionOk="0" h="127010" w="49382">
                  <a:moveTo>
                    <a:pt x="11476" y="0"/>
                  </a:moveTo>
                  <a:cubicBezTo>
                    <a:pt x="20223" y="273"/>
                    <a:pt x="28971" y="478"/>
                    <a:pt x="37718" y="752"/>
                  </a:cubicBezTo>
                  <a:cubicBezTo>
                    <a:pt x="57127" y="39023"/>
                    <a:pt x="46739" y="79275"/>
                    <a:pt x="45509" y="118845"/>
                  </a:cubicBezTo>
                  <a:cubicBezTo>
                    <a:pt x="40315" y="124654"/>
                    <a:pt x="33345" y="124995"/>
                    <a:pt x="26305" y="125200"/>
                  </a:cubicBezTo>
                  <a:cubicBezTo>
                    <a:pt x="14277" y="130258"/>
                    <a:pt x="5257" y="124175"/>
                    <a:pt x="4573" y="113651"/>
                  </a:cubicBezTo>
                  <a:cubicBezTo>
                    <a:pt x="2113" y="75653"/>
                    <a:pt x="-7386" y="36836"/>
                    <a:pt x="11476"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51" name="Google Shape;4251;p7"/>
            <p:cNvSpPr/>
            <p:nvPr/>
          </p:nvSpPr>
          <p:spPr>
            <a:xfrm rot="-969350">
              <a:off x="10204246" y="2850244"/>
              <a:ext cx="38878" cy="117993"/>
            </a:xfrm>
            <a:custGeom>
              <a:rect b="b" l="l" r="r" t="t"/>
              <a:pathLst>
                <a:path extrusionOk="0" h="125282" w="41279">
                  <a:moveTo>
                    <a:pt x="7997" y="125282"/>
                  </a:moveTo>
                  <a:cubicBezTo>
                    <a:pt x="-272" y="119337"/>
                    <a:pt x="1" y="110521"/>
                    <a:pt x="1" y="101773"/>
                  </a:cubicBezTo>
                  <a:cubicBezTo>
                    <a:pt x="69" y="70268"/>
                    <a:pt x="138" y="38695"/>
                    <a:pt x="206" y="7189"/>
                  </a:cubicBezTo>
                  <a:cubicBezTo>
                    <a:pt x="206" y="7189"/>
                    <a:pt x="138" y="5208"/>
                    <a:pt x="138" y="5208"/>
                  </a:cubicBezTo>
                  <a:cubicBezTo>
                    <a:pt x="8954" y="-2037"/>
                    <a:pt x="17634" y="-1558"/>
                    <a:pt x="26176" y="5618"/>
                  </a:cubicBezTo>
                  <a:cubicBezTo>
                    <a:pt x="26245" y="35072"/>
                    <a:pt x="26449" y="64596"/>
                    <a:pt x="26312" y="94051"/>
                  </a:cubicBezTo>
                  <a:cubicBezTo>
                    <a:pt x="26245" y="104575"/>
                    <a:pt x="31302" y="110179"/>
                    <a:pt x="41279" y="112024"/>
                  </a:cubicBezTo>
                  <a:cubicBezTo>
                    <a:pt x="31438" y="119542"/>
                    <a:pt x="20503" y="124326"/>
                    <a:pt x="7997" y="12528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52" name="Google Shape;4252;p7"/>
            <p:cNvSpPr/>
            <p:nvPr/>
          </p:nvSpPr>
          <p:spPr>
            <a:xfrm rot="-969350">
              <a:off x="10165158" y="2576000"/>
              <a:ext cx="45150" cy="91531"/>
            </a:xfrm>
            <a:custGeom>
              <a:rect b="b" l="l" r="r" t="t"/>
              <a:pathLst>
                <a:path extrusionOk="0" h="97186" w="47939">
                  <a:moveTo>
                    <a:pt x="8439" y="92944"/>
                  </a:moveTo>
                  <a:cubicBezTo>
                    <a:pt x="7619" y="92192"/>
                    <a:pt x="6456" y="91645"/>
                    <a:pt x="6114" y="90688"/>
                  </a:cubicBezTo>
                  <a:cubicBezTo>
                    <a:pt x="-3726" y="64514"/>
                    <a:pt x="511" y="37724"/>
                    <a:pt x="3723" y="11276"/>
                  </a:cubicBezTo>
                  <a:cubicBezTo>
                    <a:pt x="4748" y="3075"/>
                    <a:pt x="14179" y="1298"/>
                    <a:pt x="21833" y="0"/>
                  </a:cubicBezTo>
                  <a:cubicBezTo>
                    <a:pt x="31879" y="1777"/>
                    <a:pt x="40764" y="5741"/>
                    <a:pt x="47940" y="13258"/>
                  </a:cubicBezTo>
                  <a:cubicBezTo>
                    <a:pt x="37210" y="39023"/>
                    <a:pt x="51630" y="68614"/>
                    <a:pt x="35501" y="93627"/>
                  </a:cubicBezTo>
                  <a:cubicBezTo>
                    <a:pt x="26275" y="99914"/>
                    <a:pt x="17322" y="96702"/>
                    <a:pt x="8439" y="92944"/>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53" name="Google Shape;4253;p7"/>
            <p:cNvSpPr/>
            <p:nvPr/>
          </p:nvSpPr>
          <p:spPr>
            <a:xfrm rot="-969350">
              <a:off x="10073263" y="2566805"/>
              <a:ext cx="32234" cy="135809"/>
            </a:xfrm>
            <a:custGeom>
              <a:rect b="b" l="l" r="r" t="t"/>
              <a:pathLst>
                <a:path extrusionOk="0" h="144199" w="34225">
                  <a:moveTo>
                    <a:pt x="34225" y="6356"/>
                  </a:moveTo>
                  <a:cubicBezTo>
                    <a:pt x="24179" y="8133"/>
                    <a:pt x="19464" y="13941"/>
                    <a:pt x="19601" y="24261"/>
                  </a:cubicBezTo>
                  <a:cubicBezTo>
                    <a:pt x="19805" y="43738"/>
                    <a:pt x="19533" y="63147"/>
                    <a:pt x="19533" y="82624"/>
                  </a:cubicBezTo>
                  <a:cubicBezTo>
                    <a:pt x="19601" y="103126"/>
                    <a:pt x="19737" y="123697"/>
                    <a:pt x="19874" y="144199"/>
                  </a:cubicBezTo>
                  <a:cubicBezTo>
                    <a:pt x="2037" y="141739"/>
                    <a:pt x="260" y="140987"/>
                    <a:pt x="192" y="129438"/>
                  </a:cubicBezTo>
                  <a:cubicBezTo>
                    <a:pt x="-149" y="91372"/>
                    <a:pt x="55" y="53237"/>
                    <a:pt x="123" y="15172"/>
                  </a:cubicBezTo>
                  <a:cubicBezTo>
                    <a:pt x="123" y="5877"/>
                    <a:pt x="5728" y="1640"/>
                    <a:pt x="14065" y="0"/>
                  </a:cubicBezTo>
                  <a:cubicBezTo>
                    <a:pt x="21377" y="205"/>
                    <a:pt x="28690" y="478"/>
                    <a:pt x="34225" y="635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54" name="Google Shape;4254;p7"/>
            <p:cNvSpPr/>
            <p:nvPr/>
          </p:nvSpPr>
          <p:spPr>
            <a:xfrm rot="-969350">
              <a:off x="10521879" y="2738023"/>
              <a:ext cx="137548" cy="47619"/>
            </a:xfrm>
            <a:custGeom>
              <a:rect b="b" l="l" r="r" t="t"/>
              <a:pathLst>
                <a:path extrusionOk="0" h="50561" w="146045">
                  <a:moveTo>
                    <a:pt x="0" y="18920"/>
                  </a:moveTo>
                  <a:cubicBezTo>
                    <a:pt x="616" y="16255"/>
                    <a:pt x="1231" y="13521"/>
                    <a:pt x="1777" y="10856"/>
                  </a:cubicBezTo>
                  <a:cubicBezTo>
                    <a:pt x="43260" y="-7323"/>
                    <a:pt x="86110" y="2313"/>
                    <a:pt x="128686" y="4568"/>
                  </a:cubicBezTo>
                  <a:cubicBezTo>
                    <a:pt x="136818" y="8054"/>
                    <a:pt x="141329" y="14614"/>
                    <a:pt x="144473" y="22474"/>
                  </a:cubicBezTo>
                  <a:cubicBezTo>
                    <a:pt x="146592" y="32451"/>
                    <a:pt x="148437" y="42361"/>
                    <a:pt x="136818" y="48375"/>
                  </a:cubicBezTo>
                  <a:cubicBezTo>
                    <a:pt x="135452" y="48648"/>
                    <a:pt x="134495" y="49400"/>
                    <a:pt x="133812" y="50562"/>
                  </a:cubicBezTo>
                  <a:cubicBezTo>
                    <a:pt x="133812" y="50562"/>
                    <a:pt x="132513" y="49331"/>
                    <a:pt x="132513" y="49331"/>
                  </a:cubicBezTo>
                  <a:lnTo>
                    <a:pt x="133607" y="47896"/>
                  </a:lnTo>
                  <a:cubicBezTo>
                    <a:pt x="107296" y="32588"/>
                    <a:pt x="78524" y="42976"/>
                    <a:pt x="50983" y="40242"/>
                  </a:cubicBezTo>
                  <a:cubicBezTo>
                    <a:pt x="34034" y="38602"/>
                    <a:pt x="15992" y="43454"/>
                    <a:pt x="1367" y="30264"/>
                  </a:cubicBezTo>
                  <a:cubicBezTo>
                    <a:pt x="957" y="26506"/>
                    <a:pt x="479" y="22679"/>
                    <a:pt x="0" y="1892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55" name="Google Shape;4255;p7"/>
            <p:cNvSpPr/>
            <p:nvPr/>
          </p:nvSpPr>
          <p:spPr>
            <a:xfrm rot="-969350">
              <a:off x="10165360" y="2868850"/>
              <a:ext cx="32615" cy="123966"/>
            </a:xfrm>
            <a:custGeom>
              <a:rect b="b" l="l" r="r" t="t"/>
              <a:pathLst>
                <a:path extrusionOk="0" h="131624" w="34630">
                  <a:moveTo>
                    <a:pt x="19869" y="0"/>
                  </a:moveTo>
                  <a:cubicBezTo>
                    <a:pt x="19801" y="34717"/>
                    <a:pt x="19869" y="69434"/>
                    <a:pt x="19596" y="104151"/>
                  </a:cubicBezTo>
                  <a:cubicBezTo>
                    <a:pt x="19527" y="115086"/>
                    <a:pt x="22261" y="123424"/>
                    <a:pt x="34630" y="125200"/>
                  </a:cubicBezTo>
                  <a:cubicBezTo>
                    <a:pt x="29095" y="131009"/>
                    <a:pt x="21851" y="131419"/>
                    <a:pt x="14470" y="131624"/>
                  </a:cubicBezTo>
                  <a:cubicBezTo>
                    <a:pt x="6270" y="129916"/>
                    <a:pt x="187" y="126020"/>
                    <a:pt x="187" y="116658"/>
                  </a:cubicBezTo>
                  <a:cubicBezTo>
                    <a:pt x="50" y="82829"/>
                    <a:pt x="-155" y="49069"/>
                    <a:pt x="187" y="15240"/>
                  </a:cubicBezTo>
                  <a:cubicBezTo>
                    <a:pt x="392" y="3690"/>
                    <a:pt x="1827" y="3075"/>
                    <a:pt x="19869"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56" name="Google Shape;4256;p7"/>
            <p:cNvSpPr/>
            <p:nvPr/>
          </p:nvSpPr>
          <p:spPr>
            <a:xfrm rot="-969350">
              <a:off x="10255983" y="2844223"/>
              <a:ext cx="40065" cy="82839"/>
            </a:xfrm>
            <a:custGeom>
              <a:rect b="b" l="l" r="r" t="t"/>
              <a:pathLst>
                <a:path extrusionOk="0" h="87956" w="42540">
                  <a:moveTo>
                    <a:pt x="12662" y="87956"/>
                  </a:moveTo>
                  <a:cubicBezTo>
                    <a:pt x="7195" y="86795"/>
                    <a:pt x="770" y="84813"/>
                    <a:pt x="566" y="78799"/>
                  </a:cubicBezTo>
                  <a:cubicBezTo>
                    <a:pt x="-254" y="59185"/>
                    <a:pt x="19" y="39571"/>
                    <a:pt x="156" y="19957"/>
                  </a:cubicBezTo>
                  <a:cubicBezTo>
                    <a:pt x="156" y="15173"/>
                    <a:pt x="3504" y="11825"/>
                    <a:pt x="7878" y="10526"/>
                  </a:cubicBezTo>
                  <a:cubicBezTo>
                    <a:pt x="14029" y="8681"/>
                    <a:pt x="21000" y="8955"/>
                    <a:pt x="25715" y="3419"/>
                  </a:cubicBezTo>
                  <a:cubicBezTo>
                    <a:pt x="30089" y="-887"/>
                    <a:pt x="34873" y="-955"/>
                    <a:pt x="39930" y="2257"/>
                  </a:cubicBezTo>
                  <a:cubicBezTo>
                    <a:pt x="44645" y="26450"/>
                    <a:pt x="42254" y="50506"/>
                    <a:pt x="38426" y="74562"/>
                  </a:cubicBezTo>
                  <a:cubicBezTo>
                    <a:pt x="31524" y="82352"/>
                    <a:pt x="22640" y="86111"/>
                    <a:pt x="12662" y="8795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57" name="Google Shape;4257;p7"/>
            <p:cNvSpPr/>
            <p:nvPr/>
          </p:nvSpPr>
          <p:spPr>
            <a:xfrm rot="-969350">
              <a:off x="10527293" y="2767410"/>
              <a:ext cx="124565" cy="18482"/>
            </a:xfrm>
            <a:custGeom>
              <a:rect b="b" l="l" r="r" t="t"/>
              <a:pathLst>
                <a:path extrusionOk="0" h="19624" w="132260">
                  <a:moveTo>
                    <a:pt x="21" y="70"/>
                  </a:moveTo>
                  <a:cubicBezTo>
                    <a:pt x="38019" y="70"/>
                    <a:pt x="76085" y="344"/>
                    <a:pt x="114082" y="2"/>
                  </a:cubicBezTo>
                  <a:cubicBezTo>
                    <a:pt x="126725" y="-135"/>
                    <a:pt x="131714" y="6153"/>
                    <a:pt x="132261" y="17634"/>
                  </a:cubicBezTo>
                  <a:cubicBezTo>
                    <a:pt x="92418" y="21324"/>
                    <a:pt x="52507" y="18659"/>
                    <a:pt x="12664" y="19138"/>
                  </a:cubicBezTo>
                  <a:cubicBezTo>
                    <a:pt x="21" y="19274"/>
                    <a:pt x="-115" y="18386"/>
                    <a:pt x="21" y="7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58" name="Google Shape;4258;p7"/>
            <p:cNvSpPr/>
            <p:nvPr/>
          </p:nvSpPr>
          <p:spPr>
            <a:xfrm rot="-969350">
              <a:off x="10465748" y="2558837"/>
              <a:ext cx="134539" cy="28142"/>
            </a:xfrm>
            <a:custGeom>
              <a:rect b="b" l="l" r="r" t="t"/>
              <a:pathLst>
                <a:path extrusionOk="0" h="29880" w="142850">
                  <a:moveTo>
                    <a:pt x="2871" y="0"/>
                  </a:moveTo>
                  <a:cubicBezTo>
                    <a:pt x="46745" y="0"/>
                    <a:pt x="90552" y="68"/>
                    <a:pt x="134427" y="68"/>
                  </a:cubicBezTo>
                  <a:cubicBezTo>
                    <a:pt x="140030" y="2119"/>
                    <a:pt x="143447" y="5672"/>
                    <a:pt x="142764" y="12096"/>
                  </a:cubicBezTo>
                  <a:cubicBezTo>
                    <a:pt x="140304" y="20024"/>
                    <a:pt x="134563" y="24534"/>
                    <a:pt x="126977" y="26995"/>
                  </a:cubicBezTo>
                  <a:cubicBezTo>
                    <a:pt x="95746" y="32120"/>
                    <a:pt x="64309" y="28772"/>
                    <a:pt x="32941" y="29182"/>
                  </a:cubicBezTo>
                  <a:cubicBezTo>
                    <a:pt x="20365" y="29318"/>
                    <a:pt x="9568" y="24944"/>
                    <a:pt x="3075" y="13190"/>
                  </a:cubicBezTo>
                  <a:cubicBezTo>
                    <a:pt x="2051" y="11071"/>
                    <a:pt x="1025" y="8884"/>
                    <a:pt x="0" y="6766"/>
                  </a:cubicBezTo>
                  <a:cubicBezTo>
                    <a:pt x="957" y="4511"/>
                    <a:pt x="1914" y="2255"/>
                    <a:pt x="2871"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59" name="Google Shape;4259;p7"/>
            <p:cNvSpPr/>
            <p:nvPr/>
          </p:nvSpPr>
          <p:spPr>
            <a:xfrm rot="-969350">
              <a:off x="10303753" y="2616855"/>
              <a:ext cx="55841" cy="75838"/>
            </a:xfrm>
            <a:custGeom>
              <a:rect b="b" l="l" r="r" t="t"/>
              <a:pathLst>
                <a:path extrusionOk="0" h="80523" w="59291">
                  <a:moveTo>
                    <a:pt x="57352" y="31113"/>
                  </a:moveTo>
                  <a:cubicBezTo>
                    <a:pt x="59881" y="47583"/>
                    <a:pt x="60086" y="64053"/>
                    <a:pt x="57078" y="80523"/>
                  </a:cubicBezTo>
                  <a:cubicBezTo>
                    <a:pt x="38079" y="80386"/>
                    <a:pt x="27213" y="67128"/>
                    <a:pt x="15664" y="54895"/>
                  </a:cubicBezTo>
                  <a:cubicBezTo>
                    <a:pt x="11495" y="50111"/>
                    <a:pt x="7053" y="45601"/>
                    <a:pt x="3499" y="40339"/>
                  </a:cubicBezTo>
                  <a:cubicBezTo>
                    <a:pt x="1859" y="37332"/>
                    <a:pt x="697" y="34188"/>
                    <a:pt x="14" y="30839"/>
                  </a:cubicBezTo>
                  <a:cubicBezTo>
                    <a:pt x="1996" y="17308"/>
                    <a:pt x="-7503" y="-4356"/>
                    <a:pt x="21063" y="769"/>
                  </a:cubicBezTo>
                  <a:lnTo>
                    <a:pt x="20790" y="633"/>
                  </a:lnTo>
                  <a:cubicBezTo>
                    <a:pt x="22498" y="3913"/>
                    <a:pt x="25163" y="6100"/>
                    <a:pt x="28648" y="7262"/>
                  </a:cubicBezTo>
                  <a:cubicBezTo>
                    <a:pt x="38216" y="15258"/>
                    <a:pt x="47784" y="23185"/>
                    <a:pt x="57352" y="31113"/>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60" name="Google Shape;4260;p7"/>
            <p:cNvSpPr/>
            <p:nvPr/>
          </p:nvSpPr>
          <p:spPr>
            <a:xfrm rot="-969350">
              <a:off x="10208154" y="2582431"/>
              <a:ext cx="50267" cy="84652"/>
            </a:xfrm>
            <a:custGeom>
              <a:rect b="b" l="l" r="r" t="t"/>
              <a:pathLst>
                <a:path extrusionOk="0" h="89881" w="53372">
                  <a:moveTo>
                    <a:pt x="29615" y="6902"/>
                  </a:moveTo>
                  <a:cubicBezTo>
                    <a:pt x="37611" y="9294"/>
                    <a:pt x="44787" y="12848"/>
                    <a:pt x="49844" y="19819"/>
                  </a:cubicBezTo>
                  <a:cubicBezTo>
                    <a:pt x="53603" y="41551"/>
                    <a:pt x="56541" y="63215"/>
                    <a:pt x="46700" y="84264"/>
                  </a:cubicBezTo>
                  <a:cubicBezTo>
                    <a:pt x="42669" y="89185"/>
                    <a:pt x="37201" y="90210"/>
                    <a:pt x="31187" y="89800"/>
                  </a:cubicBezTo>
                  <a:cubicBezTo>
                    <a:pt x="23191" y="88365"/>
                    <a:pt x="16425" y="84674"/>
                    <a:pt x="10821" y="78729"/>
                  </a:cubicBezTo>
                  <a:cubicBezTo>
                    <a:pt x="-5512" y="43328"/>
                    <a:pt x="-3326" y="16607"/>
                    <a:pt x="17177" y="0"/>
                  </a:cubicBezTo>
                  <a:lnTo>
                    <a:pt x="17177" y="0"/>
                  </a:lnTo>
                  <a:cubicBezTo>
                    <a:pt x="20321" y="4237"/>
                    <a:pt x="26676" y="2460"/>
                    <a:pt x="29615" y="690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61" name="Google Shape;4261;p7"/>
            <p:cNvSpPr/>
            <p:nvPr/>
          </p:nvSpPr>
          <p:spPr>
            <a:xfrm rot="-969350">
              <a:off x="10281297" y="2826432"/>
              <a:ext cx="41333" cy="80036"/>
            </a:xfrm>
            <a:custGeom>
              <a:rect b="b" l="l" r="r" t="t"/>
              <a:pathLst>
                <a:path extrusionOk="0" h="84980" w="43887">
                  <a:moveTo>
                    <a:pt x="6899" y="84980"/>
                  </a:moveTo>
                  <a:cubicBezTo>
                    <a:pt x="5533" y="83340"/>
                    <a:pt x="3209" y="81768"/>
                    <a:pt x="2936" y="79923"/>
                  </a:cubicBezTo>
                  <a:cubicBezTo>
                    <a:pt x="-3" y="57303"/>
                    <a:pt x="-3352" y="34613"/>
                    <a:pt x="7173" y="12813"/>
                  </a:cubicBezTo>
                  <a:cubicBezTo>
                    <a:pt x="14622" y="-2086"/>
                    <a:pt x="26035" y="-2496"/>
                    <a:pt x="39293" y="3997"/>
                  </a:cubicBezTo>
                  <a:cubicBezTo>
                    <a:pt x="48860" y="24362"/>
                    <a:pt x="40660" y="44864"/>
                    <a:pt x="39771" y="65298"/>
                  </a:cubicBezTo>
                  <a:cubicBezTo>
                    <a:pt x="30682" y="74934"/>
                    <a:pt x="19132" y="80538"/>
                    <a:pt x="6899" y="8498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62" name="Google Shape;4262;p7"/>
            <p:cNvSpPr/>
            <p:nvPr/>
          </p:nvSpPr>
          <p:spPr>
            <a:xfrm rot="-969350">
              <a:off x="10251258" y="2591574"/>
              <a:ext cx="33367" cy="72409"/>
            </a:xfrm>
            <a:custGeom>
              <a:rect b="b" l="l" r="r" t="t"/>
              <a:pathLst>
                <a:path extrusionOk="0" h="76882" w="35428">
                  <a:moveTo>
                    <a:pt x="0" y="64855"/>
                  </a:moveTo>
                  <a:cubicBezTo>
                    <a:pt x="0" y="48932"/>
                    <a:pt x="0" y="33009"/>
                    <a:pt x="0" y="17154"/>
                  </a:cubicBezTo>
                  <a:cubicBezTo>
                    <a:pt x="0" y="10593"/>
                    <a:pt x="957" y="4442"/>
                    <a:pt x="6492" y="0"/>
                  </a:cubicBezTo>
                  <a:cubicBezTo>
                    <a:pt x="16948" y="4169"/>
                    <a:pt x="26652" y="9431"/>
                    <a:pt x="33282" y="18930"/>
                  </a:cubicBezTo>
                  <a:cubicBezTo>
                    <a:pt x="33897" y="37041"/>
                    <a:pt x="40320" y="55766"/>
                    <a:pt x="27472" y="72373"/>
                  </a:cubicBezTo>
                  <a:cubicBezTo>
                    <a:pt x="15581" y="79822"/>
                    <a:pt x="6082" y="78524"/>
                    <a:pt x="0" y="64855"/>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63" name="Google Shape;4263;p7"/>
            <p:cNvSpPr/>
            <p:nvPr/>
          </p:nvSpPr>
          <p:spPr>
            <a:xfrm rot="-969350">
              <a:off x="10198680" y="2582048"/>
              <a:ext cx="24651" cy="84555"/>
            </a:xfrm>
            <a:custGeom>
              <a:rect b="b" l="l" r="r" t="t"/>
              <a:pathLst>
                <a:path extrusionOk="0" h="89778" w="26174">
                  <a:moveTo>
                    <a:pt x="26174" y="6971"/>
                  </a:moveTo>
                  <a:cubicBezTo>
                    <a:pt x="25423" y="7722"/>
                    <a:pt x="24261" y="8406"/>
                    <a:pt x="23988" y="9294"/>
                  </a:cubicBezTo>
                  <a:cubicBezTo>
                    <a:pt x="16948" y="34649"/>
                    <a:pt x="15992" y="59867"/>
                    <a:pt x="26174" y="84811"/>
                  </a:cubicBezTo>
                  <a:cubicBezTo>
                    <a:pt x="23236" y="89253"/>
                    <a:pt x="18931" y="90142"/>
                    <a:pt x="14079" y="89663"/>
                  </a:cubicBezTo>
                  <a:cubicBezTo>
                    <a:pt x="7791" y="88023"/>
                    <a:pt x="2597" y="84948"/>
                    <a:pt x="0" y="78524"/>
                  </a:cubicBezTo>
                  <a:cubicBezTo>
                    <a:pt x="0" y="57201"/>
                    <a:pt x="0" y="35947"/>
                    <a:pt x="137" y="14625"/>
                  </a:cubicBezTo>
                  <a:cubicBezTo>
                    <a:pt x="205" y="5536"/>
                    <a:pt x="5809" y="1504"/>
                    <a:pt x="14010" y="0"/>
                  </a:cubicBezTo>
                  <a:cubicBezTo>
                    <a:pt x="19136" y="478"/>
                    <a:pt x="23577" y="2187"/>
                    <a:pt x="26174" y="697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64" name="Google Shape;4264;p7"/>
            <p:cNvSpPr/>
            <p:nvPr/>
          </p:nvSpPr>
          <p:spPr>
            <a:xfrm rot="-969350">
              <a:off x="10307821" y="2815386"/>
              <a:ext cx="32360" cy="65759"/>
            </a:xfrm>
            <a:custGeom>
              <a:rect b="b" l="l" r="r" t="t"/>
              <a:pathLst>
                <a:path extrusionOk="0" h="69821" w="34359">
                  <a:moveTo>
                    <a:pt x="7229" y="69821"/>
                  </a:moveTo>
                  <a:cubicBezTo>
                    <a:pt x="-4457" y="49866"/>
                    <a:pt x="-84" y="29910"/>
                    <a:pt x="7092" y="9886"/>
                  </a:cubicBezTo>
                  <a:cubicBezTo>
                    <a:pt x="9962" y="-3235"/>
                    <a:pt x="17821" y="-1048"/>
                    <a:pt x="26500" y="3667"/>
                  </a:cubicBezTo>
                  <a:cubicBezTo>
                    <a:pt x="26774" y="13987"/>
                    <a:pt x="27048" y="24375"/>
                    <a:pt x="27252" y="34694"/>
                  </a:cubicBezTo>
                  <a:cubicBezTo>
                    <a:pt x="27389" y="41186"/>
                    <a:pt x="29097" y="46927"/>
                    <a:pt x="34360" y="51164"/>
                  </a:cubicBezTo>
                  <a:cubicBezTo>
                    <a:pt x="30260" y="58340"/>
                    <a:pt x="23767" y="62030"/>
                    <a:pt x="16112" y="64081"/>
                  </a:cubicBezTo>
                  <a:cubicBezTo>
                    <a:pt x="12559" y="64969"/>
                    <a:pt x="9826" y="67019"/>
                    <a:pt x="7502" y="69684"/>
                  </a:cubicBezTo>
                  <a:lnTo>
                    <a:pt x="7229" y="69821"/>
                  </a:ln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65" name="Google Shape;4265;p7"/>
            <p:cNvSpPr/>
            <p:nvPr/>
          </p:nvSpPr>
          <p:spPr>
            <a:xfrm rot="-969350">
              <a:off x="10110147" y="2987126"/>
              <a:ext cx="69013" cy="37489"/>
            </a:xfrm>
            <a:custGeom>
              <a:rect b="b" l="l" r="r" t="t"/>
              <a:pathLst>
                <a:path extrusionOk="0" h="39805" w="73276">
                  <a:moveTo>
                    <a:pt x="25780" y="100"/>
                  </a:moveTo>
                  <a:cubicBezTo>
                    <a:pt x="33229" y="168"/>
                    <a:pt x="43617" y="-1677"/>
                    <a:pt x="44641" y="7959"/>
                  </a:cubicBezTo>
                  <a:cubicBezTo>
                    <a:pt x="46760" y="27436"/>
                    <a:pt x="60428" y="25454"/>
                    <a:pt x="73276" y="26342"/>
                  </a:cubicBezTo>
                  <a:cubicBezTo>
                    <a:pt x="52091" y="35500"/>
                    <a:pt x="29743" y="39122"/>
                    <a:pt x="6849" y="39806"/>
                  </a:cubicBezTo>
                  <a:cubicBezTo>
                    <a:pt x="5687" y="38644"/>
                    <a:pt x="4525" y="37482"/>
                    <a:pt x="3364" y="36252"/>
                  </a:cubicBezTo>
                  <a:cubicBezTo>
                    <a:pt x="-737" y="28461"/>
                    <a:pt x="-873" y="20397"/>
                    <a:pt x="1792" y="12196"/>
                  </a:cubicBezTo>
                  <a:cubicBezTo>
                    <a:pt x="5550" y="-174"/>
                    <a:pt x="17441" y="3585"/>
                    <a:pt x="25780" y="10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66" name="Google Shape;4266;p7"/>
            <p:cNvSpPr/>
            <p:nvPr/>
          </p:nvSpPr>
          <p:spPr>
            <a:xfrm rot="-969350">
              <a:off x="10277849" y="2601587"/>
              <a:ext cx="38682" cy="65425"/>
            </a:xfrm>
            <a:custGeom>
              <a:rect b="b" l="l" r="r" t="t"/>
              <a:pathLst>
                <a:path extrusionOk="0" h="69467" w="41072">
                  <a:moveTo>
                    <a:pt x="0" y="54263"/>
                  </a:moveTo>
                  <a:cubicBezTo>
                    <a:pt x="410" y="41756"/>
                    <a:pt x="888" y="29182"/>
                    <a:pt x="1162" y="16675"/>
                  </a:cubicBezTo>
                  <a:cubicBezTo>
                    <a:pt x="1299" y="10183"/>
                    <a:pt x="2802" y="4306"/>
                    <a:pt x="8133" y="0"/>
                  </a:cubicBezTo>
                  <a:cubicBezTo>
                    <a:pt x="8133" y="0"/>
                    <a:pt x="7996" y="0"/>
                    <a:pt x="7996" y="0"/>
                  </a:cubicBezTo>
                  <a:cubicBezTo>
                    <a:pt x="9773" y="3759"/>
                    <a:pt x="12711" y="5741"/>
                    <a:pt x="16744" y="6287"/>
                  </a:cubicBezTo>
                  <a:cubicBezTo>
                    <a:pt x="18794" y="6219"/>
                    <a:pt x="20229" y="7107"/>
                    <a:pt x="20981" y="9021"/>
                  </a:cubicBezTo>
                  <a:cubicBezTo>
                    <a:pt x="23373" y="10114"/>
                    <a:pt x="25355" y="11755"/>
                    <a:pt x="26858" y="13873"/>
                  </a:cubicBezTo>
                  <a:cubicBezTo>
                    <a:pt x="33214" y="16197"/>
                    <a:pt x="38339" y="19887"/>
                    <a:pt x="41073" y="26380"/>
                  </a:cubicBezTo>
                  <a:cubicBezTo>
                    <a:pt x="32736" y="27951"/>
                    <a:pt x="27678" y="32325"/>
                    <a:pt x="27473" y="41415"/>
                  </a:cubicBezTo>
                  <a:cubicBezTo>
                    <a:pt x="27336" y="49957"/>
                    <a:pt x="26858" y="58568"/>
                    <a:pt x="26516" y="67111"/>
                  </a:cubicBezTo>
                  <a:cubicBezTo>
                    <a:pt x="21118" y="71143"/>
                    <a:pt x="16128" y="69434"/>
                    <a:pt x="11140" y="66222"/>
                  </a:cubicBezTo>
                  <a:cubicBezTo>
                    <a:pt x="7723" y="63830"/>
                    <a:pt x="4648" y="61028"/>
                    <a:pt x="1914" y="57885"/>
                  </a:cubicBezTo>
                  <a:cubicBezTo>
                    <a:pt x="1367" y="56654"/>
                    <a:pt x="683" y="55493"/>
                    <a:pt x="0" y="54263"/>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67" name="Google Shape;4267;p7"/>
            <p:cNvSpPr/>
            <p:nvPr/>
          </p:nvSpPr>
          <p:spPr>
            <a:xfrm rot="-969350">
              <a:off x="9970363" y="2572618"/>
              <a:ext cx="76113" cy="37988"/>
            </a:xfrm>
            <a:custGeom>
              <a:rect b="b" l="l" r="r" t="t"/>
              <a:pathLst>
                <a:path extrusionOk="0" h="40335" w="80815">
                  <a:moveTo>
                    <a:pt x="80816" y="9447"/>
                  </a:moveTo>
                  <a:cubicBezTo>
                    <a:pt x="74324" y="10746"/>
                    <a:pt x="68310" y="12727"/>
                    <a:pt x="67216" y="20518"/>
                  </a:cubicBezTo>
                  <a:cubicBezTo>
                    <a:pt x="66328" y="26874"/>
                    <a:pt x="65371" y="33161"/>
                    <a:pt x="59083" y="36783"/>
                  </a:cubicBezTo>
                  <a:cubicBezTo>
                    <a:pt x="39811" y="43071"/>
                    <a:pt x="21155" y="40542"/>
                    <a:pt x="2839" y="32888"/>
                  </a:cubicBezTo>
                  <a:cubicBezTo>
                    <a:pt x="-305" y="30223"/>
                    <a:pt x="-851" y="27147"/>
                    <a:pt x="1267" y="23594"/>
                  </a:cubicBezTo>
                  <a:lnTo>
                    <a:pt x="721" y="22500"/>
                  </a:lnTo>
                  <a:cubicBezTo>
                    <a:pt x="15755" y="8422"/>
                    <a:pt x="30380" y="-6545"/>
                    <a:pt x="54026" y="3023"/>
                  </a:cubicBezTo>
                  <a:cubicBezTo>
                    <a:pt x="63320" y="3638"/>
                    <a:pt x="73230" y="1861"/>
                    <a:pt x="80816" y="944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68" name="Google Shape;4268;p7"/>
            <p:cNvSpPr/>
            <p:nvPr/>
          </p:nvSpPr>
          <p:spPr>
            <a:xfrm rot="-969350">
              <a:off x="10037034" y="3023874"/>
              <a:ext cx="86634" cy="30765"/>
            </a:xfrm>
            <a:custGeom>
              <a:rect b="b" l="l" r="r" t="t"/>
              <a:pathLst>
                <a:path extrusionOk="0" h="32666" w="91986">
                  <a:moveTo>
                    <a:pt x="91645" y="21186"/>
                  </a:moveTo>
                  <a:cubicBezTo>
                    <a:pt x="89937" y="22416"/>
                    <a:pt x="88297" y="24534"/>
                    <a:pt x="86451" y="24808"/>
                  </a:cubicBezTo>
                  <a:cubicBezTo>
                    <a:pt x="57884" y="28566"/>
                    <a:pt x="28771" y="26175"/>
                    <a:pt x="0" y="32667"/>
                  </a:cubicBezTo>
                  <a:cubicBezTo>
                    <a:pt x="18862" y="14283"/>
                    <a:pt x="43259" y="9431"/>
                    <a:pt x="65539" y="0"/>
                  </a:cubicBezTo>
                  <a:cubicBezTo>
                    <a:pt x="66564" y="957"/>
                    <a:pt x="67589" y="1914"/>
                    <a:pt x="68683" y="2802"/>
                  </a:cubicBezTo>
                  <a:cubicBezTo>
                    <a:pt x="73672" y="12233"/>
                    <a:pt x="85221" y="12780"/>
                    <a:pt x="91986" y="19887"/>
                  </a:cubicBezTo>
                  <a:cubicBezTo>
                    <a:pt x="91918" y="19887"/>
                    <a:pt x="91645" y="21186"/>
                    <a:pt x="91645" y="2118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69" name="Google Shape;4269;p7"/>
            <p:cNvSpPr/>
            <p:nvPr/>
          </p:nvSpPr>
          <p:spPr>
            <a:xfrm rot="-969350">
              <a:off x="9950672" y="2572956"/>
              <a:ext cx="68355" cy="28066"/>
            </a:xfrm>
            <a:custGeom>
              <a:rect b="b" l="l" r="r" t="t"/>
              <a:pathLst>
                <a:path extrusionOk="0" h="29800" w="72577">
                  <a:moveTo>
                    <a:pt x="72578" y="9502"/>
                  </a:moveTo>
                  <a:cubicBezTo>
                    <a:pt x="60960" y="10459"/>
                    <a:pt x="49274" y="8545"/>
                    <a:pt x="43123" y="23853"/>
                  </a:cubicBezTo>
                  <a:cubicBezTo>
                    <a:pt x="39638" y="32669"/>
                    <a:pt x="27815" y="29116"/>
                    <a:pt x="19273" y="28979"/>
                  </a:cubicBezTo>
                  <a:cubicBezTo>
                    <a:pt x="17222" y="26861"/>
                    <a:pt x="15171" y="24742"/>
                    <a:pt x="13122" y="22692"/>
                  </a:cubicBezTo>
                  <a:cubicBezTo>
                    <a:pt x="9499" y="18933"/>
                    <a:pt x="3554" y="20300"/>
                    <a:pt x="0" y="16473"/>
                  </a:cubicBezTo>
                  <a:lnTo>
                    <a:pt x="0" y="16473"/>
                  </a:lnTo>
                  <a:cubicBezTo>
                    <a:pt x="1503" y="-1706"/>
                    <a:pt x="3076" y="-2389"/>
                    <a:pt x="33145" y="2805"/>
                  </a:cubicBezTo>
                  <a:cubicBezTo>
                    <a:pt x="46404" y="4445"/>
                    <a:pt x="60755" y="-476"/>
                    <a:pt x="72578" y="950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70" name="Google Shape;4270;p7"/>
            <p:cNvSpPr/>
            <p:nvPr/>
          </p:nvSpPr>
          <p:spPr>
            <a:xfrm rot="-969350">
              <a:off x="9911890" y="2580327"/>
              <a:ext cx="69319" cy="18845"/>
            </a:xfrm>
            <a:custGeom>
              <a:rect b="b" l="l" r="r" t="t"/>
              <a:pathLst>
                <a:path extrusionOk="0" h="20009" w="73602">
                  <a:moveTo>
                    <a:pt x="73602" y="6410"/>
                  </a:moveTo>
                  <a:cubicBezTo>
                    <a:pt x="67384" y="6683"/>
                    <a:pt x="61096" y="7025"/>
                    <a:pt x="54877" y="7093"/>
                  </a:cubicBezTo>
                  <a:cubicBezTo>
                    <a:pt x="46198" y="7161"/>
                    <a:pt x="41346" y="11398"/>
                    <a:pt x="40457" y="20009"/>
                  </a:cubicBezTo>
                  <a:cubicBezTo>
                    <a:pt x="26584" y="17617"/>
                    <a:pt x="13668" y="12697"/>
                    <a:pt x="0" y="6205"/>
                  </a:cubicBezTo>
                  <a:cubicBezTo>
                    <a:pt x="17973" y="-2338"/>
                    <a:pt x="50845" y="-1860"/>
                    <a:pt x="73602" y="641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71" name="Google Shape;4271;p7"/>
            <p:cNvSpPr/>
            <p:nvPr/>
          </p:nvSpPr>
          <p:spPr>
            <a:xfrm rot="-969350">
              <a:off x="10076303" y="2992589"/>
              <a:ext cx="56705" cy="27717"/>
            </a:xfrm>
            <a:custGeom>
              <a:rect b="b" l="l" r="r" t="t"/>
              <a:pathLst>
                <a:path extrusionOk="0" h="29430" w="60208">
                  <a:moveTo>
                    <a:pt x="60208" y="6141"/>
                  </a:moveTo>
                  <a:cubicBezTo>
                    <a:pt x="53989" y="10310"/>
                    <a:pt x="47701" y="14479"/>
                    <a:pt x="41482" y="18716"/>
                  </a:cubicBezTo>
                  <a:cubicBezTo>
                    <a:pt x="34033" y="25892"/>
                    <a:pt x="26789" y="34024"/>
                    <a:pt x="15034" y="26302"/>
                  </a:cubicBezTo>
                  <a:cubicBezTo>
                    <a:pt x="15034" y="26302"/>
                    <a:pt x="15102" y="24662"/>
                    <a:pt x="15102" y="24662"/>
                  </a:cubicBezTo>
                  <a:cubicBezTo>
                    <a:pt x="11959" y="19878"/>
                    <a:pt x="6970" y="18989"/>
                    <a:pt x="1845" y="18511"/>
                  </a:cubicBezTo>
                  <a:cubicBezTo>
                    <a:pt x="341" y="16871"/>
                    <a:pt x="-206" y="15094"/>
                    <a:pt x="68" y="13317"/>
                  </a:cubicBezTo>
                  <a:cubicBezTo>
                    <a:pt x="410" y="11472"/>
                    <a:pt x="819" y="10583"/>
                    <a:pt x="1230" y="10583"/>
                  </a:cubicBezTo>
                  <a:cubicBezTo>
                    <a:pt x="3485" y="8601"/>
                    <a:pt x="6013" y="7166"/>
                    <a:pt x="8884" y="6141"/>
                  </a:cubicBezTo>
                  <a:cubicBezTo>
                    <a:pt x="17290" y="4091"/>
                    <a:pt x="26038" y="3476"/>
                    <a:pt x="34375" y="879"/>
                  </a:cubicBezTo>
                  <a:cubicBezTo>
                    <a:pt x="38681" y="-146"/>
                    <a:pt x="43054" y="-351"/>
                    <a:pt x="47428" y="674"/>
                  </a:cubicBezTo>
                  <a:cubicBezTo>
                    <a:pt x="50161" y="1836"/>
                    <a:pt x="52554" y="3544"/>
                    <a:pt x="54604" y="5594"/>
                  </a:cubicBezTo>
                  <a:cubicBezTo>
                    <a:pt x="56517" y="5936"/>
                    <a:pt x="58363" y="6141"/>
                    <a:pt x="60208" y="614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72" name="Google Shape;4272;p7"/>
            <p:cNvSpPr/>
            <p:nvPr/>
          </p:nvSpPr>
          <p:spPr>
            <a:xfrm rot="-969350">
              <a:off x="9932390" y="2609962"/>
              <a:ext cx="45115" cy="14793"/>
            </a:xfrm>
            <a:custGeom>
              <a:rect b="b" l="l" r="r" t="t"/>
              <a:pathLst>
                <a:path extrusionOk="0" h="15707" w="47902">
                  <a:moveTo>
                    <a:pt x="46950" y="820"/>
                  </a:moveTo>
                  <a:cubicBezTo>
                    <a:pt x="46950" y="3144"/>
                    <a:pt x="46950" y="5467"/>
                    <a:pt x="46950" y="7723"/>
                  </a:cubicBezTo>
                  <a:cubicBezTo>
                    <a:pt x="48590" y="10593"/>
                    <a:pt x="48112" y="13121"/>
                    <a:pt x="45515" y="15172"/>
                  </a:cubicBezTo>
                  <a:cubicBezTo>
                    <a:pt x="35742" y="17632"/>
                    <a:pt x="28634" y="11003"/>
                    <a:pt x="20571" y="7723"/>
                  </a:cubicBezTo>
                  <a:cubicBezTo>
                    <a:pt x="13190" y="6561"/>
                    <a:pt x="5194" y="6971"/>
                    <a:pt x="0" y="0"/>
                  </a:cubicBezTo>
                  <a:cubicBezTo>
                    <a:pt x="15650" y="342"/>
                    <a:pt x="31300" y="615"/>
                    <a:pt x="46950" y="82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73" name="Google Shape;4273;p7"/>
            <p:cNvSpPr/>
            <p:nvPr/>
          </p:nvSpPr>
          <p:spPr>
            <a:xfrm rot="-969350">
              <a:off x="10043405" y="3014914"/>
              <a:ext cx="37846" cy="13078"/>
            </a:xfrm>
            <a:custGeom>
              <a:rect b="b" l="l" r="r" t="t"/>
              <a:pathLst>
                <a:path extrusionOk="0" h="13886" w="40184">
                  <a:moveTo>
                    <a:pt x="0" y="13886"/>
                  </a:moveTo>
                  <a:cubicBezTo>
                    <a:pt x="137" y="12109"/>
                    <a:pt x="205" y="10264"/>
                    <a:pt x="137" y="8487"/>
                  </a:cubicBezTo>
                  <a:cubicBezTo>
                    <a:pt x="10251" y="2268"/>
                    <a:pt x="21459" y="1038"/>
                    <a:pt x="33008" y="1517"/>
                  </a:cubicBezTo>
                  <a:cubicBezTo>
                    <a:pt x="35537" y="-602"/>
                    <a:pt x="37929" y="-534"/>
                    <a:pt x="40184" y="1927"/>
                  </a:cubicBezTo>
                  <a:cubicBezTo>
                    <a:pt x="40048" y="3977"/>
                    <a:pt x="39774" y="6027"/>
                    <a:pt x="39433" y="8009"/>
                  </a:cubicBezTo>
                  <a:cubicBezTo>
                    <a:pt x="26243" y="9923"/>
                    <a:pt x="13122" y="11904"/>
                    <a:pt x="0" y="1388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74" name="Google Shape;4274;p7"/>
            <p:cNvSpPr/>
            <p:nvPr/>
          </p:nvSpPr>
          <p:spPr>
            <a:xfrm rot="-969350">
              <a:off x="10381251" y="2746679"/>
              <a:ext cx="11909" cy="39895"/>
            </a:xfrm>
            <a:custGeom>
              <a:rect b="b" l="l" r="r" t="t"/>
              <a:pathLst>
                <a:path extrusionOk="0" h="42359" w="12645">
                  <a:moveTo>
                    <a:pt x="6546" y="42223"/>
                  </a:moveTo>
                  <a:cubicBezTo>
                    <a:pt x="4701" y="31220"/>
                    <a:pt x="10100" y="18919"/>
                    <a:pt x="395" y="9351"/>
                  </a:cubicBezTo>
                  <a:cubicBezTo>
                    <a:pt x="-1245" y="1765"/>
                    <a:pt x="2309" y="-764"/>
                    <a:pt x="9417" y="193"/>
                  </a:cubicBezTo>
                  <a:cubicBezTo>
                    <a:pt x="14063" y="13861"/>
                    <a:pt x="13107" y="27598"/>
                    <a:pt x="10237" y="41403"/>
                  </a:cubicBezTo>
                  <a:cubicBezTo>
                    <a:pt x="10237" y="41403"/>
                    <a:pt x="8528" y="42359"/>
                    <a:pt x="8528" y="42359"/>
                  </a:cubicBezTo>
                  <a:lnTo>
                    <a:pt x="6546" y="42223"/>
                  </a:ln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75" name="Google Shape;4275;p7"/>
            <p:cNvSpPr/>
            <p:nvPr/>
          </p:nvSpPr>
          <p:spPr>
            <a:xfrm rot="-969350">
              <a:off x="11701656" y="2152658"/>
              <a:ext cx="21626" cy="19774"/>
            </a:xfrm>
            <a:custGeom>
              <a:rect b="b" l="l" r="r" t="t"/>
              <a:pathLst>
                <a:path extrusionOk="0" h="20996" w="22962">
                  <a:moveTo>
                    <a:pt x="22962" y="12643"/>
                  </a:moveTo>
                  <a:cubicBezTo>
                    <a:pt x="20502" y="15377"/>
                    <a:pt x="17974" y="18110"/>
                    <a:pt x="15513" y="20776"/>
                  </a:cubicBezTo>
                  <a:cubicBezTo>
                    <a:pt x="8406" y="22006"/>
                    <a:pt x="5399" y="17974"/>
                    <a:pt x="4032" y="11823"/>
                  </a:cubicBezTo>
                  <a:cubicBezTo>
                    <a:pt x="2665" y="7859"/>
                    <a:pt x="1366" y="3964"/>
                    <a:pt x="0" y="0"/>
                  </a:cubicBezTo>
                  <a:cubicBezTo>
                    <a:pt x="8952" y="1845"/>
                    <a:pt x="17154" y="5126"/>
                    <a:pt x="22962" y="1264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76" name="Google Shape;4276;p7"/>
            <p:cNvSpPr/>
            <p:nvPr/>
          </p:nvSpPr>
          <p:spPr>
            <a:xfrm rot="-969350">
              <a:off x="10213590" y="2584899"/>
              <a:ext cx="11714" cy="6438"/>
            </a:xfrm>
            <a:custGeom>
              <a:rect b="b" l="l" r="r" t="t"/>
              <a:pathLst>
                <a:path extrusionOk="0" h="6835" w="12438">
                  <a:moveTo>
                    <a:pt x="12438" y="6836"/>
                  </a:moveTo>
                  <a:cubicBezTo>
                    <a:pt x="7108" y="6699"/>
                    <a:pt x="2597" y="5127"/>
                    <a:pt x="0" y="1"/>
                  </a:cubicBezTo>
                  <a:cubicBezTo>
                    <a:pt x="5468" y="-67"/>
                    <a:pt x="9568" y="2257"/>
                    <a:pt x="12438" y="683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77" name="Google Shape;4277;p7"/>
            <p:cNvSpPr/>
            <p:nvPr/>
          </p:nvSpPr>
          <p:spPr>
            <a:xfrm rot="-969350">
              <a:off x="9952992" y="2596025"/>
              <a:ext cx="12357" cy="5885"/>
            </a:xfrm>
            <a:custGeom>
              <a:rect b="b" l="l" r="r" t="t"/>
              <a:pathLst>
                <a:path extrusionOk="0" h="6249" w="13121">
                  <a:moveTo>
                    <a:pt x="0" y="0"/>
                  </a:moveTo>
                  <a:cubicBezTo>
                    <a:pt x="5399" y="0"/>
                    <a:pt x="10114" y="1298"/>
                    <a:pt x="13122" y="6219"/>
                  </a:cubicBezTo>
                  <a:cubicBezTo>
                    <a:pt x="7654" y="6492"/>
                    <a:pt x="3007" y="4989"/>
                    <a:pt x="0"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78" name="Google Shape;4278;p7"/>
            <p:cNvSpPr/>
            <p:nvPr/>
          </p:nvSpPr>
          <p:spPr>
            <a:xfrm rot="-969350">
              <a:off x="10342307" y="2849688"/>
              <a:ext cx="11007" cy="7530"/>
            </a:xfrm>
            <a:custGeom>
              <a:rect b="b" l="l" r="r" t="t"/>
              <a:pathLst>
                <a:path extrusionOk="0" h="7995" w="11686">
                  <a:moveTo>
                    <a:pt x="0" y="7996"/>
                  </a:moveTo>
                  <a:cubicBezTo>
                    <a:pt x="1845" y="2255"/>
                    <a:pt x="6219" y="410"/>
                    <a:pt x="11687" y="0"/>
                  </a:cubicBezTo>
                  <a:cubicBezTo>
                    <a:pt x="9295" y="4852"/>
                    <a:pt x="5468" y="7586"/>
                    <a:pt x="0" y="799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79" name="Google Shape;4279;p7"/>
            <p:cNvSpPr/>
            <p:nvPr/>
          </p:nvSpPr>
          <p:spPr>
            <a:xfrm rot="-969350">
              <a:off x="10277404" y="2604901"/>
              <a:ext cx="8238" cy="5921"/>
            </a:xfrm>
            <a:custGeom>
              <a:rect b="b" l="l" r="r" t="t"/>
              <a:pathLst>
                <a:path extrusionOk="0" h="6287" w="8747">
                  <a:moveTo>
                    <a:pt x="8748" y="6287"/>
                  </a:moveTo>
                  <a:cubicBezTo>
                    <a:pt x="4511" y="6014"/>
                    <a:pt x="1640" y="3895"/>
                    <a:pt x="0" y="0"/>
                  </a:cubicBezTo>
                  <a:cubicBezTo>
                    <a:pt x="4169" y="342"/>
                    <a:pt x="7108" y="2460"/>
                    <a:pt x="8748" y="628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80" name="Google Shape;4280;p7"/>
            <p:cNvSpPr/>
            <p:nvPr/>
          </p:nvSpPr>
          <p:spPr>
            <a:xfrm rot="-969350">
              <a:off x="10291379" y="2610055"/>
              <a:ext cx="5535" cy="4576"/>
            </a:xfrm>
            <a:custGeom>
              <a:rect b="b" l="l" r="r" t="t"/>
              <a:pathLst>
                <a:path extrusionOk="0" h="4859" w="5877">
                  <a:moveTo>
                    <a:pt x="5877" y="4859"/>
                  </a:moveTo>
                  <a:cubicBezTo>
                    <a:pt x="3895" y="3219"/>
                    <a:pt x="1981" y="1579"/>
                    <a:pt x="0" y="7"/>
                  </a:cubicBezTo>
                  <a:cubicBezTo>
                    <a:pt x="3417" y="-130"/>
                    <a:pt x="5194" y="1716"/>
                    <a:pt x="5877" y="485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81" name="Google Shape;4281;p7"/>
            <p:cNvSpPr/>
            <p:nvPr/>
          </p:nvSpPr>
          <p:spPr>
            <a:xfrm rot="-969350">
              <a:off x="10314019" y="2620154"/>
              <a:ext cx="7401" cy="6243"/>
            </a:xfrm>
            <a:custGeom>
              <a:rect b="b" l="l" r="r" t="t"/>
              <a:pathLst>
                <a:path extrusionOk="0" h="6629" w="7858">
                  <a:moveTo>
                    <a:pt x="7859" y="6629"/>
                  </a:moveTo>
                  <a:cubicBezTo>
                    <a:pt x="3963" y="5946"/>
                    <a:pt x="1366" y="3690"/>
                    <a:pt x="0" y="0"/>
                  </a:cubicBezTo>
                  <a:cubicBezTo>
                    <a:pt x="4032" y="478"/>
                    <a:pt x="6629" y="2802"/>
                    <a:pt x="7859" y="662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82" name="Google Shape;4282;p7"/>
            <p:cNvSpPr/>
            <p:nvPr/>
          </p:nvSpPr>
          <p:spPr>
            <a:xfrm rot="-969350">
              <a:off x="10351684" y="2841651"/>
              <a:ext cx="6694" cy="5213"/>
            </a:xfrm>
            <a:custGeom>
              <a:rect b="b" l="l" r="r" t="t"/>
              <a:pathLst>
                <a:path extrusionOk="0" h="5535" w="7107">
                  <a:moveTo>
                    <a:pt x="0" y="5536"/>
                  </a:moveTo>
                  <a:cubicBezTo>
                    <a:pt x="2392" y="3690"/>
                    <a:pt x="4715" y="1845"/>
                    <a:pt x="7108" y="0"/>
                  </a:cubicBezTo>
                  <a:cubicBezTo>
                    <a:pt x="6014" y="3485"/>
                    <a:pt x="3827" y="5536"/>
                    <a:pt x="0" y="553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83" name="Google Shape;4283;p7"/>
            <p:cNvSpPr/>
            <p:nvPr/>
          </p:nvSpPr>
          <p:spPr>
            <a:xfrm rot="-969350">
              <a:off x="10323359" y="2876056"/>
              <a:ext cx="8110" cy="5277"/>
            </a:xfrm>
            <a:custGeom>
              <a:rect b="b" l="l" r="r" t="t"/>
              <a:pathLst>
                <a:path extrusionOk="0" h="5603" w="8611">
                  <a:moveTo>
                    <a:pt x="0" y="5604"/>
                  </a:moveTo>
                  <a:cubicBezTo>
                    <a:pt x="1845" y="2187"/>
                    <a:pt x="4715" y="273"/>
                    <a:pt x="8611" y="0"/>
                  </a:cubicBezTo>
                  <a:cubicBezTo>
                    <a:pt x="6834" y="3554"/>
                    <a:pt x="4032" y="5467"/>
                    <a:pt x="0" y="5604"/>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84" name="Google Shape;4284;p7"/>
            <p:cNvSpPr/>
            <p:nvPr/>
          </p:nvSpPr>
          <p:spPr>
            <a:xfrm rot="-969350">
              <a:off x="10787031" y="2366624"/>
              <a:ext cx="18536" cy="5941"/>
            </a:xfrm>
            <a:custGeom>
              <a:rect b="b" l="l" r="r" t="t"/>
              <a:pathLst>
                <a:path extrusionOk="0" h="6308" w="19682">
                  <a:moveTo>
                    <a:pt x="0" y="6247"/>
                  </a:moveTo>
                  <a:cubicBezTo>
                    <a:pt x="5536" y="917"/>
                    <a:pt x="12233" y="-655"/>
                    <a:pt x="19682" y="233"/>
                  </a:cubicBezTo>
                  <a:cubicBezTo>
                    <a:pt x="14693" y="7341"/>
                    <a:pt x="7176" y="6247"/>
                    <a:pt x="0" y="6247"/>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85" name="Google Shape;4285;p7"/>
            <p:cNvSpPr/>
            <p:nvPr/>
          </p:nvSpPr>
          <p:spPr>
            <a:xfrm rot="-969350">
              <a:off x="10770494" y="2377368"/>
              <a:ext cx="18987" cy="6229"/>
            </a:xfrm>
            <a:custGeom>
              <a:rect b="b" l="l" r="r" t="t"/>
              <a:pathLst>
                <a:path extrusionOk="0" h="6614" w="20160">
                  <a:moveTo>
                    <a:pt x="0" y="6402"/>
                  </a:moveTo>
                  <a:cubicBezTo>
                    <a:pt x="5535" y="456"/>
                    <a:pt x="12643" y="-364"/>
                    <a:pt x="20160" y="115"/>
                  </a:cubicBezTo>
                  <a:cubicBezTo>
                    <a:pt x="15171" y="7769"/>
                    <a:pt x="7449" y="6675"/>
                    <a:pt x="0" y="640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86" name="Google Shape;4286;p7"/>
            <p:cNvSpPr/>
            <p:nvPr/>
          </p:nvSpPr>
          <p:spPr>
            <a:xfrm rot="-969350">
              <a:off x="10754040" y="2388216"/>
              <a:ext cx="19180" cy="6467"/>
            </a:xfrm>
            <a:custGeom>
              <a:rect b="b" l="l" r="r" t="t"/>
              <a:pathLst>
                <a:path extrusionOk="0" h="6866" w="20365">
                  <a:moveTo>
                    <a:pt x="0" y="6462"/>
                  </a:moveTo>
                  <a:cubicBezTo>
                    <a:pt x="5468" y="243"/>
                    <a:pt x="12848" y="-167"/>
                    <a:pt x="20365" y="38"/>
                  </a:cubicBezTo>
                  <a:cubicBezTo>
                    <a:pt x="15513" y="8239"/>
                    <a:pt x="7654" y="7009"/>
                    <a:pt x="0" y="646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87" name="Google Shape;4287;p7"/>
            <p:cNvSpPr/>
            <p:nvPr/>
          </p:nvSpPr>
          <p:spPr>
            <a:xfrm rot="-969350">
              <a:off x="10625061" y="2550645"/>
              <a:ext cx="1220542" cy="54793"/>
            </a:xfrm>
            <a:custGeom>
              <a:rect b="b" l="l" r="r" t="t"/>
              <a:pathLst>
                <a:path extrusionOk="0" h="58178" w="1295941">
                  <a:moveTo>
                    <a:pt x="63" y="49158"/>
                  </a:moveTo>
                  <a:cubicBezTo>
                    <a:pt x="611" y="41367"/>
                    <a:pt x="1225" y="33508"/>
                    <a:pt x="1772" y="25717"/>
                  </a:cubicBezTo>
                  <a:cubicBezTo>
                    <a:pt x="-757" y="19225"/>
                    <a:pt x="-1235" y="13006"/>
                    <a:pt x="4779" y="7948"/>
                  </a:cubicBezTo>
                  <a:cubicBezTo>
                    <a:pt x="16397" y="294"/>
                    <a:pt x="29655" y="226"/>
                    <a:pt x="42776" y="226"/>
                  </a:cubicBezTo>
                  <a:cubicBezTo>
                    <a:pt x="354343" y="-184"/>
                    <a:pt x="665840" y="89"/>
                    <a:pt x="977405" y="89"/>
                  </a:cubicBezTo>
                  <a:cubicBezTo>
                    <a:pt x="981779" y="89"/>
                    <a:pt x="986085" y="841"/>
                    <a:pt x="990390" y="1046"/>
                  </a:cubicBezTo>
                  <a:cubicBezTo>
                    <a:pt x="994696" y="1251"/>
                    <a:pt x="989639" y="-594"/>
                    <a:pt x="993534" y="909"/>
                  </a:cubicBezTo>
                  <a:cubicBezTo>
                    <a:pt x="1047318" y="21958"/>
                    <a:pt x="1100898" y="19225"/>
                    <a:pt x="1154477" y="89"/>
                  </a:cubicBezTo>
                  <a:cubicBezTo>
                    <a:pt x="1201495" y="4873"/>
                    <a:pt x="1249060" y="-4900"/>
                    <a:pt x="1295942" y="5078"/>
                  </a:cubicBezTo>
                  <a:cubicBezTo>
                    <a:pt x="1290679" y="24829"/>
                    <a:pt x="1280087" y="41641"/>
                    <a:pt x="1267444" y="57291"/>
                  </a:cubicBezTo>
                  <a:cubicBezTo>
                    <a:pt x="868265" y="57359"/>
                    <a:pt x="469086" y="57359"/>
                    <a:pt x="69907" y="57496"/>
                  </a:cubicBezTo>
                  <a:cubicBezTo>
                    <a:pt x="55761" y="57496"/>
                    <a:pt x="41547" y="57974"/>
                    <a:pt x="27400" y="58179"/>
                  </a:cubicBezTo>
                  <a:cubicBezTo>
                    <a:pt x="17217" y="58111"/>
                    <a:pt x="9016" y="52575"/>
                    <a:pt x="63" y="4915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88" name="Google Shape;4288;p7"/>
            <p:cNvSpPr/>
            <p:nvPr/>
          </p:nvSpPr>
          <p:spPr>
            <a:xfrm rot="-969350">
              <a:off x="10556633" y="2325245"/>
              <a:ext cx="1206082" cy="61291"/>
            </a:xfrm>
            <a:custGeom>
              <a:rect b="b" l="l" r="r" t="t"/>
              <a:pathLst>
                <a:path extrusionOk="0" h="65078" w="1280588">
                  <a:moveTo>
                    <a:pt x="1253731" y="0"/>
                  </a:moveTo>
                  <a:cubicBezTo>
                    <a:pt x="1257558" y="3007"/>
                    <a:pt x="1261385" y="5946"/>
                    <a:pt x="1265212" y="8953"/>
                  </a:cubicBezTo>
                  <a:cubicBezTo>
                    <a:pt x="1270338" y="18657"/>
                    <a:pt x="1275463" y="28361"/>
                    <a:pt x="1280589" y="38134"/>
                  </a:cubicBezTo>
                  <a:cubicBezTo>
                    <a:pt x="1278538" y="60960"/>
                    <a:pt x="1259608" y="57338"/>
                    <a:pt x="1246282" y="57475"/>
                  </a:cubicBezTo>
                  <a:cubicBezTo>
                    <a:pt x="1202817" y="58090"/>
                    <a:pt x="1159557" y="59867"/>
                    <a:pt x="1116297" y="63899"/>
                  </a:cubicBezTo>
                  <a:cubicBezTo>
                    <a:pt x="1091148" y="65402"/>
                    <a:pt x="1065999" y="65676"/>
                    <a:pt x="1040849" y="63489"/>
                  </a:cubicBezTo>
                  <a:cubicBezTo>
                    <a:pt x="1015017" y="58500"/>
                    <a:pt x="988842" y="58636"/>
                    <a:pt x="962667" y="58636"/>
                  </a:cubicBezTo>
                  <a:cubicBezTo>
                    <a:pt x="665795" y="58636"/>
                    <a:pt x="368991" y="58636"/>
                    <a:pt x="72118" y="58568"/>
                  </a:cubicBezTo>
                  <a:cubicBezTo>
                    <a:pt x="50249" y="58568"/>
                    <a:pt x="28516" y="60550"/>
                    <a:pt x="6716" y="60413"/>
                  </a:cubicBezTo>
                  <a:cubicBezTo>
                    <a:pt x="4530" y="58226"/>
                    <a:pt x="2342" y="56039"/>
                    <a:pt x="156" y="53853"/>
                  </a:cubicBezTo>
                  <a:cubicBezTo>
                    <a:pt x="-664" y="44627"/>
                    <a:pt x="1796" y="36289"/>
                    <a:pt x="6579" y="28567"/>
                  </a:cubicBezTo>
                  <a:cubicBezTo>
                    <a:pt x="30021" y="17837"/>
                    <a:pt x="53598" y="7313"/>
                    <a:pt x="78952" y="1709"/>
                  </a:cubicBezTo>
                  <a:cubicBezTo>
                    <a:pt x="82711" y="3690"/>
                    <a:pt x="86333" y="6902"/>
                    <a:pt x="90297" y="7313"/>
                  </a:cubicBezTo>
                  <a:cubicBezTo>
                    <a:pt x="98908" y="8269"/>
                    <a:pt x="107724" y="7928"/>
                    <a:pt x="116471" y="7928"/>
                  </a:cubicBezTo>
                  <a:cubicBezTo>
                    <a:pt x="482300" y="7928"/>
                    <a:pt x="848060" y="7928"/>
                    <a:pt x="1213888" y="7928"/>
                  </a:cubicBezTo>
                  <a:cubicBezTo>
                    <a:pt x="1222636" y="7928"/>
                    <a:pt x="1231383" y="7859"/>
                    <a:pt x="1240063" y="7586"/>
                  </a:cubicBezTo>
                  <a:cubicBezTo>
                    <a:pt x="1245735" y="7449"/>
                    <a:pt x="1250314" y="4647"/>
                    <a:pt x="1253731"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89" name="Google Shape;4289;p7"/>
            <p:cNvSpPr/>
            <p:nvPr/>
          </p:nvSpPr>
          <p:spPr>
            <a:xfrm rot="-969350">
              <a:off x="10645765" y="2465490"/>
              <a:ext cx="14868" cy="5771"/>
            </a:xfrm>
            <a:custGeom>
              <a:rect b="b" l="l" r="r" t="t"/>
              <a:pathLst>
                <a:path extrusionOk="0" h="6128" w="15787">
                  <a:moveTo>
                    <a:pt x="15787" y="42"/>
                  </a:moveTo>
                  <a:cubicBezTo>
                    <a:pt x="12028" y="6124"/>
                    <a:pt x="6219" y="6534"/>
                    <a:pt x="0" y="5919"/>
                  </a:cubicBezTo>
                  <a:cubicBezTo>
                    <a:pt x="4032" y="725"/>
                    <a:pt x="9705" y="-231"/>
                    <a:pt x="15787" y="4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90" name="Google Shape;4290;p7"/>
            <p:cNvSpPr/>
            <p:nvPr/>
          </p:nvSpPr>
          <p:spPr>
            <a:xfrm rot="-969350">
              <a:off x="10002070" y="2676207"/>
              <a:ext cx="384339" cy="189394"/>
            </a:xfrm>
            <a:custGeom>
              <a:rect b="b" l="l" r="r" t="t"/>
              <a:pathLst>
                <a:path extrusionOk="0" h="201094" w="408081">
                  <a:moveTo>
                    <a:pt x="405261" y="132207"/>
                  </a:moveTo>
                  <a:cubicBezTo>
                    <a:pt x="402254" y="135283"/>
                    <a:pt x="399247" y="138358"/>
                    <a:pt x="396240" y="141365"/>
                  </a:cubicBezTo>
                  <a:cubicBezTo>
                    <a:pt x="376353" y="154418"/>
                    <a:pt x="356397" y="167471"/>
                    <a:pt x="336510" y="180524"/>
                  </a:cubicBezTo>
                  <a:cubicBezTo>
                    <a:pt x="332820" y="184488"/>
                    <a:pt x="326875" y="183463"/>
                    <a:pt x="322774" y="186607"/>
                  </a:cubicBezTo>
                  <a:lnTo>
                    <a:pt x="322842" y="186470"/>
                  </a:lnTo>
                  <a:cubicBezTo>
                    <a:pt x="315667" y="186333"/>
                    <a:pt x="308833" y="187358"/>
                    <a:pt x="303433" y="192689"/>
                  </a:cubicBezTo>
                  <a:cubicBezTo>
                    <a:pt x="292089" y="192757"/>
                    <a:pt x="281154" y="194739"/>
                    <a:pt x="270971" y="200070"/>
                  </a:cubicBezTo>
                  <a:cubicBezTo>
                    <a:pt x="266598" y="200412"/>
                    <a:pt x="262292" y="200753"/>
                    <a:pt x="257918" y="201095"/>
                  </a:cubicBezTo>
                  <a:cubicBezTo>
                    <a:pt x="254912" y="200685"/>
                    <a:pt x="251836" y="200412"/>
                    <a:pt x="248898" y="199796"/>
                  </a:cubicBezTo>
                  <a:cubicBezTo>
                    <a:pt x="247189" y="199455"/>
                    <a:pt x="244250" y="198498"/>
                    <a:pt x="244182" y="197746"/>
                  </a:cubicBezTo>
                  <a:cubicBezTo>
                    <a:pt x="244113" y="193714"/>
                    <a:pt x="247941" y="194056"/>
                    <a:pt x="250469" y="193031"/>
                  </a:cubicBezTo>
                  <a:cubicBezTo>
                    <a:pt x="253749" y="189955"/>
                    <a:pt x="255526" y="184625"/>
                    <a:pt x="261472" y="185650"/>
                  </a:cubicBezTo>
                  <a:cubicBezTo>
                    <a:pt x="255663" y="183600"/>
                    <a:pt x="249991" y="184625"/>
                    <a:pt x="244387" y="186607"/>
                  </a:cubicBezTo>
                  <a:cubicBezTo>
                    <a:pt x="228942" y="187427"/>
                    <a:pt x="213565" y="188725"/>
                    <a:pt x="198667" y="193167"/>
                  </a:cubicBezTo>
                  <a:cubicBezTo>
                    <a:pt x="189988" y="193031"/>
                    <a:pt x="181308" y="192894"/>
                    <a:pt x="172629" y="192757"/>
                  </a:cubicBezTo>
                  <a:cubicBezTo>
                    <a:pt x="162857" y="185718"/>
                    <a:pt x="150829" y="189272"/>
                    <a:pt x="140235" y="186060"/>
                  </a:cubicBezTo>
                  <a:cubicBezTo>
                    <a:pt x="137638" y="185035"/>
                    <a:pt x="136750" y="184010"/>
                    <a:pt x="137638" y="183053"/>
                  </a:cubicBezTo>
                  <a:cubicBezTo>
                    <a:pt x="138527" y="182096"/>
                    <a:pt x="139347" y="181618"/>
                    <a:pt x="140304" y="181618"/>
                  </a:cubicBezTo>
                  <a:cubicBezTo>
                    <a:pt x="154724" y="178337"/>
                    <a:pt x="169212" y="175125"/>
                    <a:pt x="183632" y="171708"/>
                  </a:cubicBezTo>
                  <a:cubicBezTo>
                    <a:pt x="184383" y="171503"/>
                    <a:pt x="184794" y="170000"/>
                    <a:pt x="186912" y="166720"/>
                  </a:cubicBezTo>
                  <a:cubicBezTo>
                    <a:pt x="166274" y="166720"/>
                    <a:pt x="147138" y="166720"/>
                    <a:pt x="128002" y="166720"/>
                  </a:cubicBezTo>
                  <a:cubicBezTo>
                    <a:pt x="117205" y="161731"/>
                    <a:pt x="106133" y="164601"/>
                    <a:pt x="95131" y="165421"/>
                  </a:cubicBezTo>
                  <a:cubicBezTo>
                    <a:pt x="87066" y="164464"/>
                    <a:pt x="79686" y="161936"/>
                    <a:pt x="73808" y="156058"/>
                  </a:cubicBezTo>
                  <a:cubicBezTo>
                    <a:pt x="70597" y="144987"/>
                    <a:pt x="78387" y="143552"/>
                    <a:pt x="86178" y="142254"/>
                  </a:cubicBezTo>
                  <a:cubicBezTo>
                    <a:pt x="88502" y="141843"/>
                    <a:pt x="90688" y="143279"/>
                    <a:pt x="93080" y="142800"/>
                  </a:cubicBezTo>
                  <a:cubicBezTo>
                    <a:pt x="89937" y="141980"/>
                    <a:pt x="86793" y="141433"/>
                    <a:pt x="83512" y="141160"/>
                  </a:cubicBezTo>
                  <a:cubicBezTo>
                    <a:pt x="80642" y="141023"/>
                    <a:pt x="77840" y="140613"/>
                    <a:pt x="75106" y="140135"/>
                  </a:cubicBezTo>
                  <a:cubicBezTo>
                    <a:pt x="68546" y="138153"/>
                    <a:pt x="62190" y="135624"/>
                    <a:pt x="55698" y="133438"/>
                  </a:cubicBezTo>
                  <a:cubicBezTo>
                    <a:pt x="49547" y="131182"/>
                    <a:pt x="43260" y="129064"/>
                    <a:pt x="37109" y="126740"/>
                  </a:cubicBezTo>
                  <a:cubicBezTo>
                    <a:pt x="33419" y="125305"/>
                    <a:pt x="29933" y="123391"/>
                    <a:pt x="26790" y="120931"/>
                  </a:cubicBezTo>
                  <a:cubicBezTo>
                    <a:pt x="24739" y="119223"/>
                    <a:pt x="23236" y="117036"/>
                    <a:pt x="22348" y="114507"/>
                  </a:cubicBezTo>
                  <a:cubicBezTo>
                    <a:pt x="14830" y="109177"/>
                    <a:pt x="7245" y="103846"/>
                    <a:pt x="0" y="98652"/>
                  </a:cubicBezTo>
                  <a:cubicBezTo>
                    <a:pt x="1982" y="89016"/>
                    <a:pt x="12370" y="89563"/>
                    <a:pt x="15856" y="82865"/>
                  </a:cubicBezTo>
                  <a:cubicBezTo>
                    <a:pt x="16812" y="80200"/>
                    <a:pt x="18384" y="77945"/>
                    <a:pt x="20502" y="76100"/>
                  </a:cubicBezTo>
                  <a:cubicBezTo>
                    <a:pt x="23782" y="73434"/>
                    <a:pt x="27473" y="71384"/>
                    <a:pt x="31369" y="69744"/>
                  </a:cubicBezTo>
                  <a:cubicBezTo>
                    <a:pt x="37998" y="67079"/>
                    <a:pt x="44627" y="64413"/>
                    <a:pt x="51050" y="61270"/>
                  </a:cubicBezTo>
                  <a:cubicBezTo>
                    <a:pt x="64309" y="53274"/>
                    <a:pt x="80369" y="58126"/>
                    <a:pt x="95131" y="51634"/>
                  </a:cubicBezTo>
                  <a:cubicBezTo>
                    <a:pt x="84538" y="53752"/>
                    <a:pt x="72031" y="60108"/>
                    <a:pt x="68614" y="46371"/>
                  </a:cubicBezTo>
                  <a:cubicBezTo>
                    <a:pt x="66154" y="36257"/>
                    <a:pt x="78660" y="34343"/>
                    <a:pt x="86725" y="31610"/>
                  </a:cubicBezTo>
                  <a:cubicBezTo>
                    <a:pt x="95951" y="31268"/>
                    <a:pt x="105450" y="35915"/>
                    <a:pt x="114471" y="30243"/>
                  </a:cubicBezTo>
                  <a:cubicBezTo>
                    <a:pt x="137912" y="29696"/>
                    <a:pt x="161353" y="29218"/>
                    <a:pt x="184794" y="28671"/>
                  </a:cubicBezTo>
                  <a:cubicBezTo>
                    <a:pt x="192038" y="25596"/>
                    <a:pt x="199350" y="25322"/>
                    <a:pt x="206458" y="27988"/>
                  </a:cubicBezTo>
                  <a:cubicBezTo>
                    <a:pt x="200376" y="23409"/>
                    <a:pt x="191491" y="29355"/>
                    <a:pt x="185340" y="23409"/>
                  </a:cubicBezTo>
                  <a:cubicBezTo>
                    <a:pt x="173312" y="20812"/>
                    <a:pt x="161284" y="18488"/>
                    <a:pt x="149325" y="15550"/>
                  </a:cubicBezTo>
                  <a:cubicBezTo>
                    <a:pt x="140782" y="13499"/>
                    <a:pt x="145156" y="8442"/>
                    <a:pt x="147275" y="4137"/>
                  </a:cubicBezTo>
                  <a:cubicBezTo>
                    <a:pt x="164497" y="3658"/>
                    <a:pt x="181650" y="3180"/>
                    <a:pt x="198804" y="2633"/>
                  </a:cubicBezTo>
                  <a:cubicBezTo>
                    <a:pt x="205022" y="3180"/>
                    <a:pt x="211173" y="3658"/>
                    <a:pt x="217393" y="4205"/>
                  </a:cubicBezTo>
                  <a:cubicBezTo>
                    <a:pt x="229284" y="11312"/>
                    <a:pt x="241107" y="1677"/>
                    <a:pt x="252998" y="3863"/>
                  </a:cubicBezTo>
                  <a:cubicBezTo>
                    <a:pt x="258738" y="-374"/>
                    <a:pt x="265983" y="20812"/>
                    <a:pt x="270971" y="2702"/>
                  </a:cubicBezTo>
                  <a:cubicBezTo>
                    <a:pt x="277874" y="-1057"/>
                    <a:pt x="284640" y="-784"/>
                    <a:pt x="291405" y="2838"/>
                  </a:cubicBezTo>
                  <a:cubicBezTo>
                    <a:pt x="295506" y="2770"/>
                    <a:pt x="299607" y="2633"/>
                    <a:pt x="303707" y="2565"/>
                  </a:cubicBezTo>
                  <a:cubicBezTo>
                    <a:pt x="311430" y="7212"/>
                    <a:pt x="319493" y="10971"/>
                    <a:pt x="328788" y="10971"/>
                  </a:cubicBezTo>
                  <a:cubicBezTo>
                    <a:pt x="328788" y="10971"/>
                    <a:pt x="328856" y="10902"/>
                    <a:pt x="328856" y="10902"/>
                  </a:cubicBezTo>
                  <a:cubicBezTo>
                    <a:pt x="333230" y="13499"/>
                    <a:pt x="339381" y="12338"/>
                    <a:pt x="342593" y="17395"/>
                  </a:cubicBezTo>
                  <a:cubicBezTo>
                    <a:pt x="345600" y="22042"/>
                    <a:pt x="350110" y="23682"/>
                    <a:pt x="355372" y="23819"/>
                  </a:cubicBezTo>
                  <a:cubicBezTo>
                    <a:pt x="355372" y="23819"/>
                    <a:pt x="355304" y="23751"/>
                    <a:pt x="355304" y="23751"/>
                  </a:cubicBezTo>
                  <a:cubicBezTo>
                    <a:pt x="359405" y="26963"/>
                    <a:pt x="366580" y="25254"/>
                    <a:pt x="368289" y="32088"/>
                  </a:cubicBezTo>
                  <a:cubicBezTo>
                    <a:pt x="380795" y="42339"/>
                    <a:pt x="393302" y="52590"/>
                    <a:pt x="405876" y="62842"/>
                  </a:cubicBezTo>
                  <a:cubicBezTo>
                    <a:pt x="408473" y="86077"/>
                    <a:pt x="409362" y="109177"/>
                    <a:pt x="405261" y="132207"/>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91" name="Google Shape;4291;p7"/>
            <p:cNvSpPr/>
            <p:nvPr/>
          </p:nvSpPr>
          <p:spPr>
            <a:xfrm rot="-969350">
              <a:off x="10471608" y="2569994"/>
              <a:ext cx="136020" cy="34693"/>
            </a:xfrm>
            <a:custGeom>
              <a:rect b="b" l="l" r="r" t="t"/>
              <a:pathLst>
                <a:path extrusionOk="0" h="36836" w="144422">
                  <a:moveTo>
                    <a:pt x="1393" y="0"/>
                  </a:moveTo>
                  <a:cubicBezTo>
                    <a:pt x="12123" y="6082"/>
                    <a:pt x="23741" y="6766"/>
                    <a:pt x="35769" y="6697"/>
                  </a:cubicBezTo>
                  <a:cubicBezTo>
                    <a:pt x="68094" y="6424"/>
                    <a:pt x="100420" y="6561"/>
                    <a:pt x="132745" y="6561"/>
                  </a:cubicBezTo>
                  <a:cubicBezTo>
                    <a:pt x="138280" y="7791"/>
                    <a:pt x="141902" y="11140"/>
                    <a:pt x="143816" y="16402"/>
                  </a:cubicBezTo>
                  <a:cubicBezTo>
                    <a:pt x="145251" y="23919"/>
                    <a:pt x="144499" y="30685"/>
                    <a:pt x="137597" y="35469"/>
                  </a:cubicBezTo>
                  <a:cubicBezTo>
                    <a:pt x="134043" y="36767"/>
                    <a:pt x="130353" y="37109"/>
                    <a:pt x="126662" y="36631"/>
                  </a:cubicBezTo>
                  <a:cubicBezTo>
                    <a:pt x="97207" y="34580"/>
                    <a:pt x="67752" y="36152"/>
                    <a:pt x="38229" y="35537"/>
                  </a:cubicBezTo>
                  <a:cubicBezTo>
                    <a:pt x="23809" y="35264"/>
                    <a:pt x="9389" y="35127"/>
                    <a:pt x="1530" y="19750"/>
                  </a:cubicBezTo>
                  <a:cubicBezTo>
                    <a:pt x="-452" y="13121"/>
                    <a:pt x="-520" y="6561"/>
                    <a:pt x="1393"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92" name="Google Shape;4292;p7"/>
            <p:cNvSpPr/>
            <p:nvPr/>
          </p:nvSpPr>
          <p:spPr>
            <a:xfrm rot="-969350">
              <a:off x="10510443" y="2697129"/>
              <a:ext cx="128050" cy="39310"/>
            </a:xfrm>
            <a:custGeom>
              <a:rect b="b" l="l" r="r" t="t"/>
              <a:pathLst>
                <a:path extrusionOk="0" h="41738" w="135961">
                  <a:moveTo>
                    <a:pt x="137" y="30653"/>
                  </a:moveTo>
                  <a:cubicBezTo>
                    <a:pt x="68" y="24092"/>
                    <a:pt x="0" y="17600"/>
                    <a:pt x="0" y="11039"/>
                  </a:cubicBezTo>
                  <a:cubicBezTo>
                    <a:pt x="43397" y="-5363"/>
                    <a:pt x="87135" y="-1126"/>
                    <a:pt x="131078" y="8510"/>
                  </a:cubicBezTo>
                  <a:cubicBezTo>
                    <a:pt x="137433" y="16301"/>
                    <a:pt x="137433" y="24297"/>
                    <a:pt x="131967" y="32566"/>
                  </a:cubicBezTo>
                  <a:cubicBezTo>
                    <a:pt x="87819" y="43501"/>
                    <a:pt x="43875" y="46713"/>
                    <a:pt x="137" y="30653"/>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93" name="Google Shape;4293;p7"/>
            <p:cNvSpPr/>
            <p:nvPr/>
          </p:nvSpPr>
          <p:spPr>
            <a:xfrm rot="-969350">
              <a:off x="10501480" y="2667023"/>
              <a:ext cx="127859" cy="36739"/>
            </a:xfrm>
            <a:custGeom>
              <a:rect b="b" l="l" r="r" t="t"/>
              <a:pathLst>
                <a:path extrusionOk="0" h="39009" w="135758">
                  <a:moveTo>
                    <a:pt x="68" y="31174"/>
                  </a:moveTo>
                  <a:cubicBezTo>
                    <a:pt x="68" y="24613"/>
                    <a:pt x="0" y="18053"/>
                    <a:pt x="0" y="11492"/>
                  </a:cubicBezTo>
                  <a:cubicBezTo>
                    <a:pt x="43328" y="-5525"/>
                    <a:pt x="86998" y="-1288"/>
                    <a:pt x="130873" y="9032"/>
                  </a:cubicBezTo>
                  <a:cubicBezTo>
                    <a:pt x="137160" y="16754"/>
                    <a:pt x="137296" y="24750"/>
                    <a:pt x="131761" y="32951"/>
                  </a:cubicBezTo>
                  <a:cubicBezTo>
                    <a:pt x="87749" y="40127"/>
                    <a:pt x="43807" y="42519"/>
                    <a:pt x="68" y="31174"/>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94" name="Google Shape;4294;p7"/>
            <p:cNvSpPr/>
            <p:nvPr/>
          </p:nvSpPr>
          <p:spPr>
            <a:xfrm rot="-969350">
              <a:off x="10495407" y="2650282"/>
              <a:ext cx="127949" cy="28745"/>
            </a:xfrm>
            <a:custGeom>
              <a:rect b="b" l="l" r="r" t="t"/>
              <a:pathLst>
                <a:path extrusionOk="0" h="30520" w="135853">
                  <a:moveTo>
                    <a:pt x="130804" y="30520"/>
                  </a:moveTo>
                  <a:cubicBezTo>
                    <a:pt x="87203" y="30384"/>
                    <a:pt x="43670" y="30315"/>
                    <a:pt x="68" y="30179"/>
                  </a:cubicBezTo>
                  <a:cubicBezTo>
                    <a:pt x="68" y="23618"/>
                    <a:pt x="0" y="17057"/>
                    <a:pt x="0" y="10496"/>
                  </a:cubicBezTo>
                  <a:cubicBezTo>
                    <a:pt x="39775" y="-7614"/>
                    <a:pt x="81326" y="3252"/>
                    <a:pt x="122193" y="3047"/>
                  </a:cubicBezTo>
                  <a:cubicBezTo>
                    <a:pt x="126089" y="4209"/>
                    <a:pt x="129506" y="6123"/>
                    <a:pt x="132513" y="8856"/>
                  </a:cubicBezTo>
                  <a:cubicBezTo>
                    <a:pt x="137092" y="16510"/>
                    <a:pt x="137365" y="23755"/>
                    <a:pt x="130804" y="3052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95" name="Google Shape;4295;p7"/>
            <p:cNvSpPr/>
            <p:nvPr/>
          </p:nvSpPr>
          <p:spPr>
            <a:xfrm rot="-969350">
              <a:off x="10487605" y="2620021"/>
              <a:ext cx="128033" cy="35859"/>
            </a:xfrm>
            <a:custGeom>
              <a:rect b="b" l="l" r="r" t="t"/>
              <a:pathLst>
                <a:path extrusionOk="0" h="38074" w="135942">
                  <a:moveTo>
                    <a:pt x="0" y="24187"/>
                  </a:moveTo>
                  <a:cubicBezTo>
                    <a:pt x="0" y="19813"/>
                    <a:pt x="68" y="15439"/>
                    <a:pt x="68" y="11065"/>
                  </a:cubicBezTo>
                  <a:cubicBezTo>
                    <a:pt x="43260" y="-5473"/>
                    <a:pt x="86930" y="-962"/>
                    <a:pt x="130668" y="8332"/>
                  </a:cubicBezTo>
                  <a:cubicBezTo>
                    <a:pt x="137297" y="15781"/>
                    <a:pt x="137433" y="23709"/>
                    <a:pt x="132445" y="31978"/>
                  </a:cubicBezTo>
                  <a:cubicBezTo>
                    <a:pt x="93422" y="42707"/>
                    <a:pt x="53716" y="36010"/>
                    <a:pt x="14352" y="36010"/>
                  </a:cubicBezTo>
                  <a:cubicBezTo>
                    <a:pt x="7450" y="36010"/>
                    <a:pt x="3554" y="29654"/>
                    <a:pt x="0" y="2418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96" name="Google Shape;4296;p7"/>
            <p:cNvSpPr/>
            <p:nvPr/>
          </p:nvSpPr>
          <p:spPr>
            <a:xfrm rot="-969350">
              <a:off x="10485417" y="2598023"/>
              <a:ext cx="138234" cy="63294"/>
            </a:xfrm>
            <a:custGeom>
              <a:rect b="b" l="l" r="r" t="t"/>
              <a:pathLst>
                <a:path extrusionOk="0" h="67204" w="146773">
                  <a:moveTo>
                    <a:pt x="131283" y="52829"/>
                  </a:moveTo>
                  <a:cubicBezTo>
                    <a:pt x="131215" y="46336"/>
                    <a:pt x="131146" y="39844"/>
                    <a:pt x="131146" y="33283"/>
                  </a:cubicBezTo>
                  <a:cubicBezTo>
                    <a:pt x="100461" y="19137"/>
                    <a:pt x="68000" y="29798"/>
                    <a:pt x="36495" y="26722"/>
                  </a:cubicBezTo>
                  <a:cubicBezTo>
                    <a:pt x="23031" y="25424"/>
                    <a:pt x="7928" y="29661"/>
                    <a:pt x="0" y="13533"/>
                  </a:cubicBezTo>
                  <a:cubicBezTo>
                    <a:pt x="0" y="9159"/>
                    <a:pt x="0" y="4785"/>
                    <a:pt x="0" y="411"/>
                  </a:cubicBezTo>
                  <a:cubicBezTo>
                    <a:pt x="42713" y="1778"/>
                    <a:pt x="85563" y="-2869"/>
                    <a:pt x="128139" y="3282"/>
                  </a:cubicBezTo>
                  <a:cubicBezTo>
                    <a:pt x="143243" y="9432"/>
                    <a:pt x="146455" y="22212"/>
                    <a:pt x="146728" y="36700"/>
                  </a:cubicBezTo>
                  <a:cubicBezTo>
                    <a:pt x="146933" y="46268"/>
                    <a:pt x="146660" y="55767"/>
                    <a:pt x="141056" y="64173"/>
                  </a:cubicBezTo>
                  <a:cubicBezTo>
                    <a:pt x="138322" y="67522"/>
                    <a:pt x="135042" y="68069"/>
                    <a:pt x="131283" y="65950"/>
                  </a:cubicBezTo>
                  <a:lnTo>
                    <a:pt x="131283" y="65950"/>
                  </a:lnTo>
                  <a:cubicBezTo>
                    <a:pt x="127387" y="61576"/>
                    <a:pt x="127319" y="57203"/>
                    <a:pt x="131283" y="5282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97" name="Google Shape;4297;p7"/>
            <p:cNvSpPr/>
            <p:nvPr/>
          </p:nvSpPr>
          <p:spPr>
            <a:xfrm rot="-969350">
              <a:off x="10481719" y="2613390"/>
              <a:ext cx="124804" cy="18665"/>
            </a:xfrm>
            <a:custGeom>
              <a:rect b="b" l="l" r="r" t="t"/>
              <a:pathLst>
                <a:path extrusionOk="0" h="19818" w="132514">
                  <a:moveTo>
                    <a:pt x="1437" y="0"/>
                  </a:moveTo>
                  <a:cubicBezTo>
                    <a:pt x="12167" y="6356"/>
                    <a:pt x="23921" y="6766"/>
                    <a:pt x="35949" y="6629"/>
                  </a:cubicBezTo>
                  <a:cubicBezTo>
                    <a:pt x="63012" y="6424"/>
                    <a:pt x="90075" y="6697"/>
                    <a:pt x="117138" y="6697"/>
                  </a:cubicBezTo>
                  <a:cubicBezTo>
                    <a:pt x="126090" y="6697"/>
                    <a:pt x="131353" y="10729"/>
                    <a:pt x="132515" y="19819"/>
                  </a:cubicBezTo>
                  <a:cubicBezTo>
                    <a:pt x="88845" y="19819"/>
                    <a:pt x="45175" y="19750"/>
                    <a:pt x="1437" y="19682"/>
                  </a:cubicBezTo>
                  <a:cubicBezTo>
                    <a:pt x="-340" y="13121"/>
                    <a:pt x="-613" y="6561"/>
                    <a:pt x="1437"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98" name="Google Shape;4298;p7"/>
            <p:cNvSpPr/>
            <p:nvPr/>
          </p:nvSpPr>
          <p:spPr>
            <a:xfrm rot="-969350">
              <a:off x="10490441" y="2643020"/>
              <a:ext cx="124849" cy="18536"/>
            </a:xfrm>
            <a:custGeom>
              <a:rect b="b" l="l" r="r" t="t"/>
              <a:pathLst>
                <a:path extrusionOk="0" h="19682" w="132561">
                  <a:moveTo>
                    <a:pt x="132562" y="6492"/>
                  </a:moveTo>
                  <a:cubicBezTo>
                    <a:pt x="132562" y="10866"/>
                    <a:pt x="132562" y="15240"/>
                    <a:pt x="132562" y="19614"/>
                  </a:cubicBezTo>
                  <a:cubicBezTo>
                    <a:pt x="88824" y="19614"/>
                    <a:pt x="45085" y="19682"/>
                    <a:pt x="1347" y="19682"/>
                  </a:cubicBezTo>
                  <a:cubicBezTo>
                    <a:pt x="-225" y="13121"/>
                    <a:pt x="-634" y="6561"/>
                    <a:pt x="1279" y="0"/>
                  </a:cubicBezTo>
                  <a:cubicBezTo>
                    <a:pt x="11940" y="6219"/>
                    <a:pt x="23626" y="6766"/>
                    <a:pt x="35654" y="6629"/>
                  </a:cubicBezTo>
                  <a:cubicBezTo>
                    <a:pt x="67979" y="6356"/>
                    <a:pt x="100236" y="6492"/>
                    <a:pt x="132562" y="649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299" name="Google Shape;4299;p7"/>
            <p:cNvSpPr/>
            <p:nvPr/>
          </p:nvSpPr>
          <p:spPr>
            <a:xfrm rot="-969350">
              <a:off x="10476123" y="2589195"/>
              <a:ext cx="125383" cy="18617"/>
            </a:xfrm>
            <a:custGeom>
              <a:rect b="b" l="l" r="r" t="t"/>
              <a:pathLst>
                <a:path extrusionOk="0" h="19767" w="133128">
                  <a:moveTo>
                    <a:pt x="131283" y="19682"/>
                  </a:moveTo>
                  <a:cubicBezTo>
                    <a:pt x="98957" y="19682"/>
                    <a:pt x="66701" y="19477"/>
                    <a:pt x="34376" y="19750"/>
                  </a:cubicBezTo>
                  <a:cubicBezTo>
                    <a:pt x="22348" y="19887"/>
                    <a:pt x="10730" y="19340"/>
                    <a:pt x="0" y="13121"/>
                  </a:cubicBezTo>
                  <a:cubicBezTo>
                    <a:pt x="0" y="8748"/>
                    <a:pt x="0" y="4374"/>
                    <a:pt x="0" y="0"/>
                  </a:cubicBezTo>
                  <a:cubicBezTo>
                    <a:pt x="10798" y="6424"/>
                    <a:pt x="22758" y="6766"/>
                    <a:pt x="34854" y="6629"/>
                  </a:cubicBezTo>
                  <a:cubicBezTo>
                    <a:pt x="60003" y="6356"/>
                    <a:pt x="85153" y="6561"/>
                    <a:pt x="110302" y="6561"/>
                  </a:cubicBezTo>
                  <a:cubicBezTo>
                    <a:pt x="117956" y="6561"/>
                    <a:pt x="125747" y="6287"/>
                    <a:pt x="131283" y="13121"/>
                  </a:cubicBezTo>
                  <a:cubicBezTo>
                    <a:pt x="132923" y="14557"/>
                    <a:pt x="133470" y="16060"/>
                    <a:pt x="132923" y="17495"/>
                  </a:cubicBezTo>
                  <a:cubicBezTo>
                    <a:pt x="132376" y="18999"/>
                    <a:pt x="131830" y="19682"/>
                    <a:pt x="131283" y="1968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00" name="Google Shape;4300;p7"/>
            <p:cNvSpPr/>
            <p:nvPr/>
          </p:nvSpPr>
          <p:spPr>
            <a:xfrm rot="-969350">
              <a:off x="10517181" y="2730516"/>
              <a:ext cx="126279" cy="19761"/>
            </a:xfrm>
            <a:custGeom>
              <a:rect b="b" l="l" r="r" t="t"/>
              <a:pathLst>
                <a:path extrusionOk="0" h="20981" w="134080">
                  <a:moveTo>
                    <a:pt x="131693" y="20639"/>
                  </a:moveTo>
                  <a:cubicBezTo>
                    <a:pt x="87819" y="20776"/>
                    <a:pt x="43875" y="20844"/>
                    <a:pt x="0" y="20981"/>
                  </a:cubicBezTo>
                  <a:cubicBezTo>
                    <a:pt x="0" y="16539"/>
                    <a:pt x="68" y="12097"/>
                    <a:pt x="68" y="7655"/>
                  </a:cubicBezTo>
                  <a:cubicBezTo>
                    <a:pt x="42713" y="-4852"/>
                    <a:pt x="85768" y="957"/>
                    <a:pt x="128823" y="4306"/>
                  </a:cubicBezTo>
                  <a:cubicBezTo>
                    <a:pt x="134973" y="8816"/>
                    <a:pt x="135452" y="14352"/>
                    <a:pt x="131693" y="2063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01" name="Google Shape;4301;p7"/>
            <p:cNvSpPr/>
            <p:nvPr/>
          </p:nvSpPr>
          <p:spPr>
            <a:xfrm rot="-969350">
              <a:off x="10514765" y="2725657"/>
              <a:ext cx="126140" cy="12357"/>
            </a:xfrm>
            <a:custGeom>
              <a:rect b="b" l="l" r="r" t="t"/>
              <a:pathLst>
                <a:path extrusionOk="0" h="13121" w="133932">
                  <a:moveTo>
                    <a:pt x="131556" y="13053"/>
                  </a:moveTo>
                  <a:cubicBezTo>
                    <a:pt x="87682" y="13053"/>
                    <a:pt x="43875" y="13121"/>
                    <a:pt x="0" y="13121"/>
                  </a:cubicBezTo>
                  <a:cubicBezTo>
                    <a:pt x="68" y="8748"/>
                    <a:pt x="68" y="4374"/>
                    <a:pt x="68" y="0"/>
                  </a:cubicBezTo>
                  <a:cubicBezTo>
                    <a:pt x="43807" y="0"/>
                    <a:pt x="87545" y="0"/>
                    <a:pt x="131283" y="0"/>
                  </a:cubicBezTo>
                  <a:cubicBezTo>
                    <a:pt x="134769" y="4306"/>
                    <a:pt x="134769" y="8679"/>
                    <a:pt x="131556" y="13053"/>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02" name="Google Shape;4302;p7"/>
            <p:cNvSpPr/>
            <p:nvPr/>
          </p:nvSpPr>
          <p:spPr>
            <a:xfrm rot="-969350">
              <a:off x="10506190" y="2696006"/>
              <a:ext cx="125937" cy="12487"/>
            </a:xfrm>
            <a:custGeom>
              <a:rect b="b" l="l" r="r" t="t"/>
              <a:pathLst>
                <a:path extrusionOk="0" h="13258" w="133717">
                  <a:moveTo>
                    <a:pt x="205" y="0"/>
                  </a:moveTo>
                  <a:cubicBezTo>
                    <a:pt x="43807" y="68"/>
                    <a:pt x="87408" y="68"/>
                    <a:pt x="131010" y="137"/>
                  </a:cubicBezTo>
                  <a:cubicBezTo>
                    <a:pt x="134632" y="4511"/>
                    <a:pt x="134632" y="8953"/>
                    <a:pt x="130941" y="13258"/>
                  </a:cubicBezTo>
                  <a:cubicBezTo>
                    <a:pt x="87271" y="13258"/>
                    <a:pt x="43670" y="13190"/>
                    <a:pt x="0" y="13190"/>
                  </a:cubicBezTo>
                  <a:cubicBezTo>
                    <a:pt x="68" y="8816"/>
                    <a:pt x="137" y="4442"/>
                    <a:pt x="205"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03" name="Google Shape;4303;p7"/>
            <p:cNvSpPr/>
            <p:nvPr/>
          </p:nvSpPr>
          <p:spPr>
            <a:xfrm rot="-969350">
              <a:off x="11594720" y="2210412"/>
              <a:ext cx="180595" cy="62689"/>
            </a:xfrm>
            <a:custGeom>
              <a:rect b="b" l="l" r="r" t="t"/>
              <a:pathLst>
                <a:path extrusionOk="0" h="66562" w="191751">
                  <a:moveTo>
                    <a:pt x="0" y="16402"/>
                  </a:moveTo>
                  <a:cubicBezTo>
                    <a:pt x="12780" y="15240"/>
                    <a:pt x="25491" y="15787"/>
                    <a:pt x="38134" y="11618"/>
                  </a:cubicBezTo>
                  <a:cubicBezTo>
                    <a:pt x="47019" y="8748"/>
                    <a:pt x="57201" y="9363"/>
                    <a:pt x="66769" y="9294"/>
                  </a:cubicBezTo>
                  <a:cubicBezTo>
                    <a:pt x="92534" y="9021"/>
                    <a:pt x="118298" y="9158"/>
                    <a:pt x="144062" y="9158"/>
                  </a:cubicBezTo>
                  <a:cubicBezTo>
                    <a:pt x="152810" y="9158"/>
                    <a:pt x="161421" y="8748"/>
                    <a:pt x="166615" y="0"/>
                  </a:cubicBezTo>
                  <a:cubicBezTo>
                    <a:pt x="176046" y="9773"/>
                    <a:pt x="182333" y="21254"/>
                    <a:pt x="185340" y="34512"/>
                  </a:cubicBezTo>
                  <a:cubicBezTo>
                    <a:pt x="188620" y="38613"/>
                    <a:pt x="187322" y="44832"/>
                    <a:pt x="191628" y="48454"/>
                  </a:cubicBezTo>
                  <a:lnTo>
                    <a:pt x="191628" y="48454"/>
                  </a:lnTo>
                  <a:cubicBezTo>
                    <a:pt x="192858" y="58910"/>
                    <a:pt x="184657" y="62395"/>
                    <a:pt x="177618" y="62669"/>
                  </a:cubicBezTo>
                  <a:cubicBezTo>
                    <a:pt x="129711" y="64240"/>
                    <a:pt x="80300" y="76952"/>
                    <a:pt x="36220" y="45857"/>
                  </a:cubicBezTo>
                  <a:cubicBezTo>
                    <a:pt x="22348" y="38339"/>
                    <a:pt x="4237" y="35811"/>
                    <a:pt x="0" y="16402"/>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04" name="Google Shape;4304;p7"/>
            <p:cNvSpPr/>
            <p:nvPr/>
          </p:nvSpPr>
          <p:spPr>
            <a:xfrm rot="-969350">
              <a:off x="11637149" y="2235599"/>
              <a:ext cx="162520" cy="73247"/>
            </a:xfrm>
            <a:custGeom>
              <a:rect b="b" l="l" r="r" t="t"/>
              <a:pathLst>
                <a:path extrusionOk="0" h="77772" w="172560">
                  <a:moveTo>
                    <a:pt x="0" y="0"/>
                  </a:moveTo>
                  <a:cubicBezTo>
                    <a:pt x="5468" y="547"/>
                    <a:pt x="10935" y="1845"/>
                    <a:pt x="14625" y="6014"/>
                  </a:cubicBezTo>
                  <a:cubicBezTo>
                    <a:pt x="24739" y="17700"/>
                    <a:pt x="37519" y="20366"/>
                    <a:pt x="52349" y="20024"/>
                  </a:cubicBezTo>
                  <a:cubicBezTo>
                    <a:pt x="80369" y="19340"/>
                    <a:pt x="108388" y="19819"/>
                    <a:pt x="136409" y="19819"/>
                  </a:cubicBezTo>
                  <a:cubicBezTo>
                    <a:pt x="143995" y="19819"/>
                    <a:pt x="151649" y="19956"/>
                    <a:pt x="157047" y="13190"/>
                  </a:cubicBezTo>
                  <a:cubicBezTo>
                    <a:pt x="165317" y="24876"/>
                    <a:pt x="170169" y="37724"/>
                    <a:pt x="170306" y="52144"/>
                  </a:cubicBezTo>
                  <a:cubicBezTo>
                    <a:pt x="176934" y="65402"/>
                    <a:pt x="167777" y="72100"/>
                    <a:pt x="158004" y="72851"/>
                  </a:cubicBezTo>
                  <a:cubicBezTo>
                    <a:pt x="118367" y="75790"/>
                    <a:pt x="77840" y="85836"/>
                    <a:pt x="39912" y="64377"/>
                  </a:cubicBezTo>
                  <a:cubicBezTo>
                    <a:pt x="27884" y="42166"/>
                    <a:pt x="957" y="29045"/>
                    <a:pt x="0"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05" name="Google Shape;4305;p7"/>
            <p:cNvSpPr/>
            <p:nvPr/>
          </p:nvSpPr>
          <p:spPr>
            <a:xfrm rot="-969350">
              <a:off x="11674540" y="2359743"/>
              <a:ext cx="150163" cy="51087"/>
            </a:xfrm>
            <a:custGeom>
              <a:rect b="b" l="l" r="r" t="t"/>
              <a:pathLst>
                <a:path extrusionOk="0" h="54243" w="159439">
                  <a:moveTo>
                    <a:pt x="146181" y="47682"/>
                  </a:moveTo>
                  <a:cubicBezTo>
                    <a:pt x="137160" y="51577"/>
                    <a:pt x="128071" y="54311"/>
                    <a:pt x="118025" y="54243"/>
                  </a:cubicBezTo>
                  <a:cubicBezTo>
                    <a:pt x="85494" y="53901"/>
                    <a:pt x="53033" y="54106"/>
                    <a:pt x="20502" y="54106"/>
                  </a:cubicBezTo>
                  <a:cubicBezTo>
                    <a:pt x="12712" y="54106"/>
                    <a:pt x="5262" y="53423"/>
                    <a:pt x="0" y="46657"/>
                  </a:cubicBezTo>
                  <a:cubicBezTo>
                    <a:pt x="68" y="45085"/>
                    <a:pt x="68" y="43513"/>
                    <a:pt x="137" y="41941"/>
                  </a:cubicBezTo>
                  <a:cubicBezTo>
                    <a:pt x="752" y="38729"/>
                    <a:pt x="1777" y="35722"/>
                    <a:pt x="3007" y="32715"/>
                  </a:cubicBezTo>
                  <a:cubicBezTo>
                    <a:pt x="12781" y="18364"/>
                    <a:pt x="16334" y="-3437"/>
                    <a:pt x="41483" y="458"/>
                  </a:cubicBezTo>
                  <a:cubicBezTo>
                    <a:pt x="67316" y="6541"/>
                    <a:pt x="93627" y="3534"/>
                    <a:pt x="119733" y="4627"/>
                  </a:cubicBezTo>
                  <a:cubicBezTo>
                    <a:pt x="133607" y="5174"/>
                    <a:pt x="148505" y="2850"/>
                    <a:pt x="159440" y="15015"/>
                  </a:cubicBezTo>
                  <a:cubicBezTo>
                    <a:pt x="159029" y="27522"/>
                    <a:pt x="153631" y="37978"/>
                    <a:pt x="146181" y="47682"/>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06" name="Google Shape;4306;p7"/>
            <p:cNvSpPr/>
            <p:nvPr/>
          </p:nvSpPr>
          <p:spPr>
            <a:xfrm rot="-969350">
              <a:off x="11679430" y="2278048"/>
              <a:ext cx="135445" cy="59288"/>
            </a:xfrm>
            <a:custGeom>
              <a:rect b="b" l="l" r="r" t="t"/>
              <a:pathLst>
                <a:path extrusionOk="0" h="62950" w="143813">
                  <a:moveTo>
                    <a:pt x="5882" y="478"/>
                  </a:moveTo>
                  <a:cubicBezTo>
                    <a:pt x="13057" y="6766"/>
                    <a:pt x="18730" y="14215"/>
                    <a:pt x="30484" y="13873"/>
                  </a:cubicBezTo>
                  <a:cubicBezTo>
                    <a:pt x="60827" y="12985"/>
                    <a:pt x="91239" y="13463"/>
                    <a:pt x="121651" y="13463"/>
                  </a:cubicBezTo>
                  <a:cubicBezTo>
                    <a:pt x="130808" y="13463"/>
                    <a:pt x="135592" y="8679"/>
                    <a:pt x="137027" y="0"/>
                  </a:cubicBezTo>
                  <a:cubicBezTo>
                    <a:pt x="145570" y="14762"/>
                    <a:pt x="144339" y="30617"/>
                    <a:pt x="142426" y="46540"/>
                  </a:cubicBezTo>
                  <a:cubicBezTo>
                    <a:pt x="137301" y="57680"/>
                    <a:pt x="127596" y="61780"/>
                    <a:pt x="116320" y="62190"/>
                  </a:cubicBezTo>
                  <a:cubicBezTo>
                    <a:pt x="90555" y="63147"/>
                    <a:pt x="64791" y="63284"/>
                    <a:pt x="39095" y="62122"/>
                  </a:cubicBezTo>
                  <a:cubicBezTo>
                    <a:pt x="23650" y="61438"/>
                    <a:pt x="13262" y="52896"/>
                    <a:pt x="6906" y="39091"/>
                  </a:cubicBezTo>
                  <a:cubicBezTo>
                    <a:pt x="1849" y="26448"/>
                    <a:pt x="-5190" y="13668"/>
                    <a:pt x="5882" y="47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07" name="Google Shape;4307;p7"/>
            <p:cNvSpPr/>
            <p:nvPr/>
          </p:nvSpPr>
          <p:spPr>
            <a:xfrm rot="-969350">
              <a:off x="11694114" y="2335499"/>
              <a:ext cx="128782" cy="34563"/>
            </a:xfrm>
            <a:custGeom>
              <a:rect b="b" l="l" r="r" t="t"/>
              <a:pathLst>
                <a:path extrusionOk="0" h="36698" w="136737">
                  <a:moveTo>
                    <a:pt x="129357" y="36699"/>
                  </a:moveTo>
                  <a:cubicBezTo>
                    <a:pt x="93410" y="36562"/>
                    <a:pt x="57394" y="36357"/>
                    <a:pt x="21447" y="36426"/>
                  </a:cubicBezTo>
                  <a:cubicBezTo>
                    <a:pt x="11264" y="36426"/>
                    <a:pt x="4772" y="32599"/>
                    <a:pt x="3132" y="22142"/>
                  </a:cubicBezTo>
                  <a:cubicBezTo>
                    <a:pt x="-2951" y="10661"/>
                    <a:pt x="-422" y="2939"/>
                    <a:pt x="12904" y="0"/>
                  </a:cubicBezTo>
                  <a:cubicBezTo>
                    <a:pt x="42154" y="957"/>
                    <a:pt x="71404" y="68"/>
                    <a:pt x="100654" y="478"/>
                  </a:cubicBezTo>
                  <a:cubicBezTo>
                    <a:pt x="113502" y="683"/>
                    <a:pt x="127034" y="-888"/>
                    <a:pt x="136738" y="10661"/>
                  </a:cubicBezTo>
                  <a:cubicBezTo>
                    <a:pt x="136123" y="19887"/>
                    <a:pt x="136396" y="29318"/>
                    <a:pt x="129357" y="3669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08" name="Google Shape;4308;p7"/>
            <p:cNvSpPr/>
            <p:nvPr/>
          </p:nvSpPr>
          <p:spPr>
            <a:xfrm rot="-969350">
              <a:off x="11689887" y="2307970"/>
              <a:ext cx="130180" cy="37589"/>
            </a:xfrm>
            <a:custGeom>
              <a:rect b="b" l="l" r="r" t="t"/>
              <a:pathLst>
                <a:path extrusionOk="0" h="39911" w="138222">
                  <a:moveTo>
                    <a:pt x="133392" y="39911"/>
                  </a:moveTo>
                  <a:cubicBezTo>
                    <a:pt x="98743" y="39774"/>
                    <a:pt x="64094" y="39569"/>
                    <a:pt x="29446" y="39433"/>
                  </a:cubicBezTo>
                  <a:cubicBezTo>
                    <a:pt x="20766" y="39364"/>
                    <a:pt x="11882" y="39774"/>
                    <a:pt x="6141" y="31300"/>
                  </a:cubicBezTo>
                  <a:cubicBezTo>
                    <a:pt x="-2196" y="20502"/>
                    <a:pt x="-2333" y="10046"/>
                    <a:pt x="7509" y="0"/>
                  </a:cubicBezTo>
                  <a:cubicBezTo>
                    <a:pt x="9832" y="3622"/>
                    <a:pt x="12429" y="7108"/>
                    <a:pt x="14343" y="10935"/>
                  </a:cubicBezTo>
                  <a:cubicBezTo>
                    <a:pt x="16392" y="15103"/>
                    <a:pt x="19126" y="18862"/>
                    <a:pt x="23774" y="18930"/>
                  </a:cubicBezTo>
                  <a:cubicBezTo>
                    <a:pt x="58627" y="19340"/>
                    <a:pt x="93618" y="22074"/>
                    <a:pt x="128403" y="17359"/>
                  </a:cubicBezTo>
                  <a:cubicBezTo>
                    <a:pt x="131479" y="16949"/>
                    <a:pt x="134349" y="14693"/>
                    <a:pt x="137356" y="13327"/>
                  </a:cubicBezTo>
                  <a:cubicBezTo>
                    <a:pt x="138654" y="22621"/>
                    <a:pt x="139269" y="31710"/>
                    <a:pt x="133392" y="3991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09" name="Google Shape;4309;p7"/>
            <p:cNvSpPr/>
            <p:nvPr/>
          </p:nvSpPr>
          <p:spPr>
            <a:xfrm rot="-969350">
              <a:off x="11767965" y="2218406"/>
              <a:ext cx="5973" cy="13130"/>
            </a:xfrm>
            <a:custGeom>
              <a:rect b="b" l="l" r="r" t="t"/>
              <a:pathLst>
                <a:path extrusionOk="0" h="13941" w="6342">
                  <a:moveTo>
                    <a:pt x="6325" y="13941"/>
                  </a:moveTo>
                  <a:cubicBezTo>
                    <a:pt x="925" y="10798"/>
                    <a:pt x="-237" y="5741"/>
                    <a:pt x="37" y="0"/>
                  </a:cubicBezTo>
                  <a:cubicBezTo>
                    <a:pt x="5026" y="3349"/>
                    <a:pt x="6529" y="8269"/>
                    <a:pt x="6325" y="1394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10" name="Google Shape;4310;p7"/>
            <p:cNvSpPr/>
            <p:nvPr/>
          </p:nvSpPr>
          <p:spPr>
            <a:xfrm rot="-969350">
              <a:off x="9978345" y="2607118"/>
              <a:ext cx="47797" cy="198128"/>
            </a:xfrm>
            <a:custGeom>
              <a:rect b="b" l="l" r="r" t="t"/>
              <a:pathLst>
                <a:path extrusionOk="0" h="210368" w="50750">
                  <a:moveTo>
                    <a:pt x="19819" y="209139"/>
                  </a:moveTo>
                  <a:cubicBezTo>
                    <a:pt x="17905" y="209685"/>
                    <a:pt x="15923" y="210095"/>
                    <a:pt x="13873" y="210369"/>
                  </a:cubicBezTo>
                  <a:cubicBezTo>
                    <a:pt x="4852" y="203193"/>
                    <a:pt x="6629" y="193010"/>
                    <a:pt x="6629" y="183511"/>
                  </a:cubicBezTo>
                  <a:cubicBezTo>
                    <a:pt x="6492" y="133964"/>
                    <a:pt x="6492" y="84348"/>
                    <a:pt x="6629" y="34801"/>
                  </a:cubicBezTo>
                  <a:cubicBezTo>
                    <a:pt x="6629" y="22910"/>
                    <a:pt x="7039" y="11019"/>
                    <a:pt x="0" y="562"/>
                  </a:cubicBezTo>
                  <a:cubicBezTo>
                    <a:pt x="9499" y="-1625"/>
                    <a:pt x="17905" y="3159"/>
                    <a:pt x="26857" y="4799"/>
                  </a:cubicBezTo>
                  <a:cubicBezTo>
                    <a:pt x="31027" y="4184"/>
                    <a:pt x="34854" y="5141"/>
                    <a:pt x="38271" y="7670"/>
                  </a:cubicBezTo>
                  <a:cubicBezTo>
                    <a:pt x="45242" y="13821"/>
                    <a:pt x="48453" y="22158"/>
                    <a:pt x="48590" y="30906"/>
                  </a:cubicBezTo>
                  <a:cubicBezTo>
                    <a:pt x="49479" y="86193"/>
                    <a:pt x="54126" y="141549"/>
                    <a:pt x="46198" y="196700"/>
                  </a:cubicBezTo>
                  <a:cubicBezTo>
                    <a:pt x="41551" y="203193"/>
                    <a:pt x="34444" y="203398"/>
                    <a:pt x="27473" y="203808"/>
                  </a:cubicBezTo>
                  <a:cubicBezTo>
                    <a:pt x="24397" y="204901"/>
                    <a:pt x="22006" y="206952"/>
                    <a:pt x="19819" y="20913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11" name="Google Shape;4311;p7"/>
            <p:cNvSpPr/>
            <p:nvPr/>
          </p:nvSpPr>
          <p:spPr>
            <a:xfrm rot="-969350">
              <a:off x="10045963" y="2825164"/>
              <a:ext cx="43768" cy="185949"/>
            </a:xfrm>
            <a:custGeom>
              <a:rect b="b" l="l" r="r" t="t"/>
              <a:pathLst>
                <a:path extrusionOk="0" h="197436" w="46472">
                  <a:moveTo>
                    <a:pt x="27473" y="6287"/>
                  </a:moveTo>
                  <a:cubicBezTo>
                    <a:pt x="34512" y="6697"/>
                    <a:pt x="41620" y="6971"/>
                    <a:pt x="46472" y="13326"/>
                  </a:cubicBezTo>
                  <a:cubicBezTo>
                    <a:pt x="37861" y="61712"/>
                    <a:pt x="43738" y="110507"/>
                    <a:pt x="42509" y="159097"/>
                  </a:cubicBezTo>
                  <a:cubicBezTo>
                    <a:pt x="41961" y="180078"/>
                    <a:pt x="37315" y="195318"/>
                    <a:pt x="13327" y="197027"/>
                  </a:cubicBezTo>
                  <a:cubicBezTo>
                    <a:pt x="11276" y="197300"/>
                    <a:pt x="9227" y="197437"/>
                    <a:pt x="7176" y="197437"/>
                  </a:cubicBezTo>
                  <a:cubicBezTo>
                    <a:pt x="4784" y="197300"/>
                    <a:pt x="2393" y="197163"/>
                    <a:pt x="0" y="197027"/>
                  </a:cubicBezTo>
                  <a:cubicBezTo>
                    <a:pt x="68" y="142901"/>
                    <a:pt x="68" y="88843"/>
                    <a:pt x="205" y="34717"/>
                  </a:cubicBezTo>
                  <a:cubicBezTo>
                    <a:pt x="205" y="27131"/>
                    <a:pt x="342" y="19545"/>
                    <a:pt x="820" y="12028"/>
                  </a:cubicBezTo>
                  <a:cubicBezTo>
                    <a:pt x="1367" y="4100"/>
                    <a:pt x="7245" y="1504"/>
                    <a:pt x="13873" y="0"/>
                  </a:cubicBezTo>
                  <a:cubicBezTo>
                    <a:pt x="15924" y="137"/>
                    <a:pt x="17905" y="547"/>
                    <a:pt x="19887" y="1025"/>
                  </a:cubicBezTo>
                  <a:cubicBezTo>
                    <a:pt x="22211" y="3075"/>
                    <a:pt x="24535" y="5126"/>
                    <a:pt x="27473" y="628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12" name="Google Shape;4312;p7"/>
            <p:cNvSpPr/>
            <p:nvPr/>
          </p:nvSpPr>
          <p:spPr>
            <a:xfrm rot="-969350">
              <a:off x="10022474" y="2604196"/>
              <a:ext cx="55574" cy="145477"/>
            </a:xfrm>
            <a:custGeom>
              <a:rect b="b" l="l" r="r" t="t"/>
              <a:pathLst>
                <a:path extrusionOk="0" h="154464" w="59007">
                  <a:moveTo>
                    <a:pt x="59007" y="145368"/>
                  </a:moveTo>
                  <a:cubicBezTo>
                    <a:pt x="51216" y="152270"/>
                    <a:pt x="41512" y="151245"/>
                    <a:pt x="32218" y="151587"/>
                  </a:cubicBezTo>
                  <a:cubicBezTo>
                    <a:pt x="13493" y="159788"/>
                    <a:pt x="4266" y="149468"/>
                    <a:pt x="3446" y="133203"/>
                  </a:cubicBezTo>
                  <a:cubicBezTo>
                    <a:pt x="1260" y="90148"/>
                    <a:pt x="-4960" y="46683"/>
                    <a:pt x="7820" y="4107"/>
                  </a:cubicBezTo>
                  <a:cubicBezTo>
                    <a:pt x="10554" y="-62"/>
                    <a:pt x="14108" y="-1087"/>
                    <a:pt x="18618" y="1168"/>
                  </a:cubicBezTo>
                  <a:cubicBezTo>
                    <a:pt x="21215" y="3014"/>
                    <a:pt x="23607" y="5747"/>
                    <a:pt x="26477" y="6636"/>
                  </a:cubicBezTo>
                  <a:cubicBezTo>
                    <a:pt x="35020" y="9233"/>
                    <a:pt x="38437" y="14768"/>
                    <a:pt x="38368" y="23448"/>
                  </a:cubicBezTo>
                  <a:cubicBezTo>
                    <a:pt x="38232" y="43950"/>
                    <a:pt x="38368" y="64452"/>
                    <a:pt x="38437" y="84954"/>
                  </a:cubicBezTo>
                  <a:cubicBezTo>
                    <a:pt x="38437" y="97871"/>
                    <a:pt x="38232" y="110856"/>
                    <a:pt x="38505" y="123772"/>
                  </a:cubicBezTo>
                  <a:cubicBezTo>
                    <a:pt x="38915" y="140789"/>
                    <a:pt x="39052" y="140789"/>
                    <a:pt x="59007" y="14536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13" name="Google Shape;4313;p7"/>
            <p:cNvSpPr/>
            <p:nvPr/>
          </p:nvSpPr>
          <p:spPr>
            <a:xfrm rot="-969350">
              <a:off x="9976614" y="2602091"/>
              <a:ext cx="54452" cy="16701"/>
            </a:xfrm>
            <a:custGeom>
              <a:rect b="b" l="l" r="r" t="t"/>
              <a:pathLst>
                <a:path extrusionOk="0" h="17733" w="57816">
                  <a:moveTo>
                    <a:pt x="45652" y="14330"/>
                  </a:moveTo>
                  <a:cubicBezTo>
                    <a:pt x="43465" y="14330"/>
                    <a:pt x="41278" y="14398"/>
                    <a:pt x="39091" y="14398"/>
                  </a:cubicBezTo>
                  <a:cubicBezTo>
                    <a:pt x="25970" y="23214"/>
                    <a:pt x="16880" y="12280"/>
                    <a:pt x="6492" y="7701"/>
                  </a:cubicBezTo>
                  <a:cubicBezTo>
                    <a:pt x="4442" y="7086"/>
                    <a:pt x="2460" y="6402"/>
                    <a:pt x="410" y="5651"/>
                  </a:cubicBezTo>
                  <a:cubicBezTo>
                    <a:pt x="274" y="4216"/>
                    <a:pt x="137" y="2780"/>
                    <a:pt x="0" y="1345"/>
                  </a:cubicBezTo>
                  <a:cubicBezTo>
                    <a:pt x="19956" y="-2960"/>
                    <a:pt x="38681" y="4147"/>
                    <a:pt x="57816" y="7564"/>
                  </a:cubicBezTo>
                  <a:cubicBezTo>
                    <a:pt x="55424" y="12827"/>
                    <a:pt x="50436" y="13373"/>
                    <a:pt x="45652" y="1433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14" name="Google Shape;4314;p7"/>
            <p:cNvSpPr/>
            <p:nvPr/>
          </p:nvSpPr>
          <p:spPr>
            <a:xfrm rot="-969350">
              <a:off x="10157005" y="2702780"/>
              <a:ext cx="19631" cy="6684"/>
            </a:xfrm>
            <a:custGeom>
              <a:rect b="b" l="l" r="r" t="t"/>
              <a:pathLst>
                <a:path extrusionOk="0" h="7097" w="20844">
                  <a:moveTo>
                    <a:pt x="546" y="647"/>
                  </a:moveTo>
                  <a:cubicBezTo>
                    <a:pt x="7449" y="578"/>
                    <a:pt x="14830" y="-2087"/>
                    <a:pt x="20844" y="3927"/>
                  </a:cubicBezTo>
                  <a:cubicBezTo>
                    <a:pt x="14215" y="8916"/>
                    <a:pt x="7039" y="6729"/>
                    <a:pt x="0" y="5909"/>
                  </a:cubicBezTo>
                  <a:cubicBezTo>
                    <a:pt x="342" y="4200"/>
                    <a:pt x="478" y="2424"/>
                    <a:pt x="546" y="64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15" name="Google Shape;4315;p7"/>
            <p:cNvSpPr/>
            <p:nvPr/>
          </p:nvSpPr>
          <p:spPr>
            <a:xfrm rot="-969350">
              <a:off x="10098613" y="2848592"/>
              <a:ext cx="61533" cy="132724"/>
            </a:xfrm>
            <a:custGeom>
              <a:rect b="b" l="l" r="r" t="t"/>
              <a:pathLst>
                <a:path extrusionOk="0" h="140923" w="65334">
                  <a:moveTo>
                    <a:pt x="31917" y="2739"/>
                  </a:moveTo>
                  <a:cubicBezTo>
                    <a:pt x="43329" y="3490"/>
                    <a:pt x="55220" y="1440"/>
                    <a:pt x="65334" y="9026"/>
                  </a:cubicBezTo>
                  <a:cubicBezTo>
                    <a:pt x="62123" y="9299"/>
                    <a:pt x="58842" y="9299"/>
                    <a:pt x="55699" y="9846"/>
                  </a:cubicBezTo>
                  <a:cubicBezTo>
                    <a:pt x="40186" y="12374"/>
                    <a:pt x="38272" y="13810"/>
                    <a:pt x="37998" y="27273"/>
                  </a:cubicBezTo>
                  <a:cubicBezTo>
                    <a:pt x="37520" y="48869"/>
                    <a:pt x="37794" y="70464"/>
                    <a:pt x="37725" y="92060"/>
                  </a:cubicBezTo>
                  <a:cubicBezTo>
                    <a:pt x="37725" y="97459"/>
                    <a:pt x="37794" y="102858"/>
                    <a:pt x="37725" y="108257"/>
                  </a:cubicBezTo>
                  <a:cubicBezTo>
                    <a:pt x="37315" y="131903"/>
                    <a:pt x="37246" y="131903"/>
                    <a:pt x="11550" y="140924"/>
                  </a:cubicBezTo>
                  <a:cubicBezTo>
                    <a:pt x="-8064" y="99782"/>
                    <a:pt x="2803" y="56728"/>
                    <a:pt x="4785" y="14493"/>
                  </a:cubicBezTo>
                  <a:cubicBezTo>
                    <a:pt x="5400" y="142"/>
                    <a:pt x="18521" y="-3070"/>
                    <a:pt x="31917" y="273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16" name="Google Shape;4316;p7"/>
            <p:cNvSpPr/>
            <p:nvPr/>
          </p:nvSpPr>
          <p:spPr>
            <a:xfrm rot="-969350">
              <a:off x="10083064" y="2830683"/>
              <a:ext cx="44025" cy="164064"/>
            </a:xfrm>
            <a:custGeom>
              <a:rect b="b" l="l" r="r" t="t"/>
              <a:pathLst>
                <a:path extrusionOk="0" h="174200" w="46745">
                  <a:moveTo>
                    <a:pt x="46746" y="28840"/>
                  </a:moveTo>
                  <a:cubicBezTo>
                    <a:pt x="26995" y="33213"/>
                    <a:pt x="26516" y="33213"/>
                    <a:pt x="26448" y="50504"/>
                  </a:cubicBezTo>
                  <a:cubicBezTo>
                    <a:pt x="26175" y="89321"/>
                    <a:pt x="26379" y="128207"/>
                    <a:pt x="26379" y="167025"/>
                  </a:cubicBezTo>
                  <a:cubicBezTo>
                    <a:pt x="26379" y="167025"/>
                    <a:pt x="23099" y="167025"/>
                    <a:pt x="23099" y="167025"/>
                  </a:cubicBezTo>
                  <a:lnTo>
                    <a:pt x="19819" y="167025"/>
                  </a:lnTo>
                  <a:cubicBezTo>
                    <a:pt x="18110" y="169758"/>
                    <a:pt x="15308" y="171398"/>
                    <a:pt x="13122" y="173585"/>
                  </a:cubicBezTo>
                  <a:cubicBezTo>
                    <a:pt x="8748" y="173790"/>
                    <a:pt x="4374" y="173995"/>
                    <a:pt x="0" y="174200"/>
                  </a:cubicBezTo>
                  <a:cubicBezTo>
                    <a:pt x="137" y="124517"/>
                    <a:pt x="-68" y="74833"/>
                    <a:pt x="205" y="25149"/>
                  </a:cubicBezTo>
                  <a:cubicBezTo>
                    <a:pt x="274" y="7517"/>
                    <a:pt x="4100" y="-6014"/>
                    <a:pt x="26653" y="2733"/>
                  </a:cubicBezTo>
                  <a:cubicBezTo>
                    <a:pt x="28704" y="2528"/>
                    <a:pt x="30617" y="2802"/>
                    <a:pt x="32530" y="3553"/>
                  </a:cubicBezTo>
                  <a:cubicBezTo>
                    <a:pt x="39228" y="12301"/>
                    <a:pt x="17496" y="12779"/>
                    <a:pt x="27064" y="22347"/>
                  </a:cubicBezTo>
                  <a:cubicBezTo>
                    <a:pt x="34376" y="22416"/>
                    <a:pt x="41483" y="22757"/>
                    <a:pt x="46746" y="2884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17" name="Google Shape;4317;p7"/>
            <p:cNvSpPr/>
            <p:nvPr/>
          </p:nvSpPr>
          <p:spPr>
            <a:xfrm rot="-969350">
              <a:off x="10150800" y="2861630"/>
              <a:ext cx="7852" cy="4978"/>
            </a:xfrm>
            <a:custGeom>
              <a:rect b="b" l="l" r="r" t="t"/>
              <a:pathLst>
                <a:path extrusionOk="0" h="5286" w="8337">
                  <a:moveTo>
                    <a:pt x="8337" y="459"/>
                  </a:moveTo>
                  <a:cubicBezTo>
                    <a:pt x="8201" y="1962"/>
                    <a:pt x="8201" y="3398"/>
                    <a:pt x="8269" y="4901"/>
                  </a:cubicBezTo>
                  <a:cubicBezTo>
                    <a:pt x="4989" y="5516"/>
                    <a:pt x="0" y="5790"/>
                    <a:pt x="0" y="2578"/>
                  </a:cubicBezTo>
                  <a:cubicBezTo>
                    <a:pt x="68" y="-566"/>
                    <a:pt x="5057" y="-224"/>
                    <a:pt x="8337" y="45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18" name="Google Shape;4318;p7"/>
            <p:cNvSpPr/>
            <p:nvPr/>
          </p:nvSpPr>
          <p:spPr>
            <a:xfrm rot="-969350">
              <a:off x="10117546" y="2986685"/>
              <a:ext cx="6308" cy="6178"/>
            </a:xfrm>
            <a:custGeom>
              <a:rect b="b" l="l" r="r" t="t"/>
              <a:pathLst>
                <a:path extrusionOk="0" h="6560" w="6697">
                  <a:moveTo>
                    <a:pt x="0" y="6561"/>
                  </a:moveTo>
                  <a:cubicBezTo>
                    <a:pt x="2255" y="4374"/>
                    <a:pt x="4442" y="2187"/>
                    <a:pt x="6697" y="0"/>
                  </a:cubicBezTo>
                  <a:cubicBezTo>
                    <a:pt x="6629" y="2187"/>
                    <a:pt x="6629" y="4305"/>
                    <a:pt x="6629" y="6492"/>
                  </a:cubicBezTo>
                  <a:cubicBezTo>
                    <a:pt x="4374" y="6492"/>
                    <a:pt x="2187" y="6561"/>
                    <a:pt x="0" y="656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19" name="Google Shape;4319;p7"/>
            <p:cNvSpPr/>
            <p:nvPr/>
          </p:nvSpPr>
          <p:spPr>
            <a:xfrm rot="-969350">
              <a:off x="10252902" y="2828880"/>
              <a:ext cx="26325" cy="11727"/>
            </a:xfrm>
            <a:custGeom>
              <a:rect b="b" l="l" r="r" t="t"/>
              <a:pathLst>
                <a:path extrusionOk="0" h="12452" w="27951">
                  <a:moveTo>
                    <a:pt x="0" y="6097"/>
                  </a:moveTo>
                  <a:cubicBezTo>
                    <a:pt x="7791" y="-1284"/>
                    <a:pt x="16812" y="-942"/>
                    <a:pt x="27951" y="1791"/>
                  </a:cubicBezTo>
                  <a:cubicBezTo>
                    <a:pt x="21049" y="8284"/>
                    <a:pt x="13805" y="10881"/>
                    <a:pt x="6014" y="12452"/>
                  </a:cubicBezTo>
                  <a:cubicBezTo>
                    <a:pt x="4032" y="10402"/>
                    <a:pt x="2051" y="8215"/>
                    <a:pt x="0" y="609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20" name="Google Shape;4320;p7"/>
            <p:cNvSpPr/>
            <p:nvPr/>
          </p:nvSpPr>
          <p:spPr>
            <a:xfrm rot="-969350">
              <a:off x="10323112" y="2810219"/>
              <a:ext cx="12937" cy="5951"/>
            </a:xfrm>
            <a:custGeom>
              <a:rect b="b" l="l" r="r" t="t"/>
              <a:pathLst>
                <a:path extrusionOk="0" h="6319" w="13736">
                  <a:moveTo>
                    <a:pt x="0" y="6105"/>
                  </a:moveTo>
                  <a:cubicBezTo>
                    <a:pt x="3144" y="912"/>
                    <a:pt x="8201" y="-182"/>
                    <a:pt x="13737" y="23"/>
                  </a:cubicBezTo>
                  <a:cubicBezTo>
                    <a:pt x="10730" y="5490"/>
                    <a:pt x="5878" y="6925"/>
                    <a:pt x="0" y="6105"/>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21" name="Google Shape;4321;p7"/>
            <p:cNvSpPr/>
            <p:nvPr/>
          </p:nvSpPr>
          <p:spPr>
            <a:xfrm rot="-969350">
              <a:off x="10179251" y="2660479"/>
              <a:ext cx="44926" cy="20146"/>
            </a:xfrm>
            <a:custGeom>
              <a:rect b="b" l="l" r="r" t="t"/>
              <a:pathLst>
                <a:path extrusionOk="0" h="21390" w="47701">
                  <a:moveTo>
                    <a:pt x="40526" y="21391"/>
                  </a:moveTo>
                  <a:cubicBezTo>
                    <a:pt x="26857" y="20229"/>
                    <a:pt x="12574" y="22552"/>
                    <a:pt x="0" y="14625"/>
                  </a:cubicBezTo>
                  <a:cubicBezTo>
                    <a:pt x="2050" y="14283"/>
                    <a:pt x="4169" y="13873"/>
                    <a:pt x="6218" y="13600"/>
                  </a:cubicBezTo>
                  <a:cubicBezTo>
                    <a:pt x="15992" y="12096"/>
                    <a:pt x="15992" y="12096"/>
                    <a:pt x="9977" y="3895"/>
                  </a:cubicBezTo>
                  <a:cubicBezTo>
                    <a:pt x="9363" y="3075"/>
                    <a:pt x="8952" y="2050"/>
                    <a:pt x="8406" y="1162"/>
                  </a:cubicBezTo>
                  <a:cubicBezTo>
                    <a:pt x="16880" y="752"/>
                    <a:pt x="25423" y="410"/>
                    <a:pt x="33897" y="0"/>
                  </a:cubicBezTo>
                  <a:cubicBezTo>
                    <a:pt x="38476" y="1982"/>
                    <a:pt x="43054" y="4032"/>
                    <a:pt x="47702" y="6014"/>
                  </a:cubicBezTo>
                  <a:cubicBezTo>
                    <a:pt x="47633" y="10046"/>
                    <a:pt x="38680" y="9499"/>
                    <a:pt x="42713" y="15718"/>
                  </a:cubicBezTo>
                  <a:cubicBezTo>
                    <a:pt x="43191" y="18110"/>
                    <a:pt x="42439" y="19956"/>
                    <a:pt x="40526" y="2139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22" name="Google Shape;4322;p7"/>
            <p:cNvSpPr/>
            <p:nvPr/>
          </p:nvSpPr>
          <p:spPr>
            <a:xfrm rot="-969350">
              <a:off x="10629535" y="2639589"/>
              <a:ext cx="15565" cy="106137"/>
            </a:xfrm>
            <a:custGeom>
              <a:rect b="b" l="l" r="r" t="t"/>
              <a:pathLst>
                <a:path extrusionOk="0" h="112694" w="16527">
                  <a:moveTo>
                    <a:pt x="0" y="52622"/>
                  </a:moveTo>
                  <a:cubicBezTo>
                    <a:pt x="68" y="48249"/>
                    <a:pt x="68" y="43875"/>
                    <a:pt x="137" y="39501"/>
                  </a:cubicBezTo>
                  <a:cubicBezTo>
                    <a:pt x="68" y="33009"/>
                    <a:pt x="68" y="26516"/>
                    <a:pt x="0" y="20024"/>
                  </a:cubicBezTo>
                  <a:cubicBezTo>
                    <a:pt x="137" y="13326"/>
                    <a:pt x="274" y="6697"/>
                    <a:pt x="410" y="0"/>
                  </a:cubicBezTo>
                  <a:cubicBezTo>
                    <a:pt x="2460" y="68"/>
                    <a:pt x="4511" y="205"/>
                    <a:pt x="6629" y="342"/>
                  </a:cubicBezTo>
                  <a:cubicBezTo>
                    <a:pt x="11140" y="3622"/>
                    <a:pt x="13326" y="8269"/>
                    <a:pt x="14557" y="13531"/>
                  </a:cubicBezTo>
                  <a:cubicBezTo>
                    <a:pt x="16128" y="20434"/>
                    <a:pt x="15855" y="27473"/>
                    <a:pt x="16060" y="34512"/>
                  </a:cubicBezTo>
                  <a:cubicBezTo>
                    <a:pt x="17017" y="43396"/>
                    <a:pt x="16197" y="52212"/>
                    <a:pt x="16265" y="61097"/>
                  </a:cubicBezTo>
                  <a:cubicBezTo>
                    <a:pt x="16743" y="74013"/>
                    <a:pt x="17222" y="86930"/>
                    <a:pt x="7791" y="97522"/>
                  </a:cubicBezTo>
                  <a:cubicBezTo>
                    <a:pt x="7176" y="102580"/>
                    <a:pt x="6560" y="107637"/>
                    <a:pt x="5877" y="112694"/>
                  </a:cubicBezTo>
                  <a:cubicBezTo>
                    <a:pt x="4169" y="107910"/>
                    <a:pt x="2460" y="103126"/>
                    <a:pt x="752" y="98342"/>
                  </a:cubicBezTo>
                  <a:cubicBezTo>
                    <a:pt x="752" y="93969"/>
                    <a:pt x="683" y="89595"/>
                    <a:pt x="683" y="85221"/>
                  </a:cubicBezTo>
                  <a:cubicBezTo>
                    <a:pt x="615" y="80847"/>
                    <a:pt x="546" y="76473"/>
                    <a:pt x="478" y="72100"/>
                  </a:cubicBezTo>
                  <a:cubicBezTo>
                    <a:pt x="274" y="65676"/>
                    <a:pt x="137" y="59115"/>
                    <a:pt x="0" y="5262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23" name="Google Shape;4323;p7"/>
            <p:cNvSpPr/>
            <p:nvPr/>
          </p:nvSpPr>
          <p:spPr>
            <a:xfrm rot="-969350">
              <a:off x="10570881" y="2399049"/>
              <a:ext cx="982847" cy="43135"/>
            </a:xfrm>
            <a:custGeom>
              <a:rect b="b" l="l" r="r" t="t"/>
              <a:pathLst>
                <a:path extrusionOk="0" h="45799" w="1043563">
                  <a:moveTo>
                    <a:pt x="6560" y="33214"/>
                  </a:moveTo>
                  <a:cubicBezTo>
                    <a:pt x="4374" y="31027"/>
                    <a:pt x="2187" y="28840"/>
                    <a:pt x="0" y="26653"/>
                  </a:cubicBezTo>
                  <a:cubicBezTo>
                    <a:pt x="2187" y="22280"/>
                    <a:pt x="4374" y="17906"/>
                    <a:pt x="6560" y="13532"/>
                  </a:cubicBezTo>
                  <a:cubicBezTo>
                    <a:pt x="7586" y="7928"/>
                    <a:pt x="9704" y="2324"/>
                    <a:pt x="15786" y="1504"/>
                  </a:cubicBezTo>
                  <a:cubicBezTo>
                    <a:pt x="24397" y="342"/>
                    <a:pt x="33214" y="479"/>
                    <a:pt x="41893" y="479"/>
                  </a:cubicBezTo>
                  <a:cubicBezTo>
                    <a:pt x="357490" y="411"/>
                    <a:pt x="673089" y="616"/>
                    <a:pt x="988754" y="1"/>
                  </a:cubicBezTo>
                  <a:cubicBezTo>
                    <a:pt x="1007753" y="-68"/>
                    <a:pt x="1025112" y="6493"/>
                    <a:pt x="1043564" y="7245"/>
                  </a:cubicBezTo>
                  <a:cubicBezTo>
                    <a:pt x="1033244" y="32121"/>
                    <a:pt x="1010145" y="36631"/>
                    <a:pt x="987662" y="42167"/>
                  </a:cubicBezTo>
                  <a:cubicBezTo>
                    <a:pt x="898408" y="49548"/>
                    <a:pt x="809087" y="43260"/>
                    <a:pt x="719833" y="44080"/>
                  </a:cubicBezTo>
                  <a:cubicBezTo>
                    <a:pt x="500801" y="46062"/>
                    <a:pt x="281769" y="44832"/>
                    <a:pt x="62736" y="44559"/>
                  </a:cubicBezTo>
                  <a:cubicBezTo>
                    <a:pt x="43465" y="44559"/>
                    <a:pt x="23099" y="47771"/>
                    <a:pt x="6560" y="3321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24" name="Google Shape;4324;p7"/>
            <p:cNvSpPr/>
            <p:nvPr/>
          </p:nvSpPr>
          <p:spPr>
            <a:xfrm rot="-969350">
              <a:off x="10311955" y="2659982"/>
              <a:ext cx="12229" cy="7894"/>
            </a:xfrm>
            <a:custGeom>
              <a:rect b="b" l="l" r="r" t="t"/>
              <a:pathLst>
                <a:path extrusionOk="0" h="8382" w="12984">
                  <a:moveTo>
                    <a:pt x="12985" y="8382"/>
                  </a:moveTo>
                  <a:cubicBezTo>
                    <a:pt x="7723" y="7084"/>
                    <a:pt x="2597" y="5444"/>
                    <a:pt x="0" y="45"/>
                  </a:cubicBezTo>
                  <a:cubicBezTo>
                    <a:pt x="6288" y="-297"/>
                    <a:pt x="11482" y="1207"/>
                    <a:pt x="12985" y="838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25" name="Google Shape;4325;p7"/>
            <p:cNvSpPr/>
            <p:nvPr/>
          </p:nvSpPr>
          <p:spPr>
            <a:xfrm rot="-969350">
              <a:off x="10210286" y="2658222"/>
              <a:ext cx="38380" cy="14687"/>
            </a:xfrm>
            <a:custGeom>
              <a:rect b="b" l="l" r="r" t="t"/>
              <a:pathLst>
                <a:path extrusionOk="0" h="15594" w="40751">
                  <a:moveTo>
                    <a:pt x="6444" y="8338"/>
                  </a:moveTo>
                  <a:cubicBezTo>
                    <a:pt x="3642" y="7449"/>
                    <a:pt x="-321" y="7723"/>
                    <a:pt x="21" y="3417"/>
                  </a:cubicBezTo>
                  <a:cubicBezTo>
                    <a:pt x="89" y="2597"/>
                    <a:pt x="3164" y="1640"/>
                    <a:pt x="5009" y="1298"/>
                  </a:cubicBezTo>
                  <a:cubicBezTo>
                    <a:pt x="8084" y="683"/>
                    <a:pt x="11297" y="410"/>
                    <a:pt x="14441" y="0"/>
                  </a:cubicBezTo>
                  <a:cubicBezTo>
                    <a:pt x="18541" y="68"/>
                    <a:pt x="22710" y="137"/>
                    <a:pt x="26810" y="273"/>
                  </a:cubicBezTo>
                  <a:cubicBezTo>
                    <a:pt x="31457" y="2665"/>
                    <a:pt x="36104" y="4989"/>
                    <a:pt x="40752" y="7381"/>
                  </a:cubicBezTo>
                  <a:cubicBezTo>
                    <a:pt x="33849" y="9021"/>
                    <a:pt x="25580" y="6424"/>
                    <a:pt x="20591" y="14010"/>
                  </a:cubicBezTo>
                  <a:cubicBezTo>
                    <a:pt x="13142" y="18930"/>
                    <a:pt x="10818" y="11071"/>
                    <a:pt x="6444" y="833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26" name="Google Shape;4326;p7"/>
            <p:cNvSpPr/>
            <p:nvPr/>
          </p:nvSpPr>
          <p:spPr>
            <a:xfrm rot="-969350">
              <a:off x="10092327" y="3010437"/>
              <a:ext cx="27724" cy="24764"/>
            </a:xfrm>
            <a:custGeom>
              <a:rect b="b" l="l" r="r" t="t"/>
              <a:pathLst>
                <a:path extrusionOk="0" h="26293" w="29436">
                  <a:moveTo>
                    <a:pt x="2920" y="7586"/>
                  </a:moveTo>
                  <a:cubicBezTo>
                    <a:pt x="11736" y="5057"/>
                    <a:pt x="20552" y="2529"/>
                    <a:pt x="29368" y="0"/>
                  </a:cubicBezTo>
                  <a:cubicBezTo>
                    <a:pt x="29368" y="8611"/>
                    <a:pt x="29368" y="17222"/>
                    <a:pt x="29436" y="25833"/>
                  </a:cubicBezTo>
                  <a:cubicBezTo>
                    <a:pt x="24311" y="25969"/>
                    <a:pt x="19185" y="26448"/>
                    <a:pt x="14059" y="26243"/>
                  </a:cubicBezTo>
                  <a:cubicBezTo>
                    <a:pt x="-1658" y="25559"/>
                    <a:pt x="-2273" y="24329"/>
                    <a:pt x="2920" y="758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27" name="Google Shape;4327;p7"/>
            <p:cNvSpPr/>
            <p:nvPr/>
          </p:nvSpPr>
          <p:spPr>
            <a:xfrm rot="-969350">
              <a:off x="10284316" y="2655036"/>
              <a:ext cx="12937" cy="6369"/>
            </a:xfrm>
            <a:custGeom>
              <a:rect b="b" l="l" r="r" t="t"/>
              <a:pathLst>
                <a:path extrusionOk="0" h="6762" w="13736">
                  <a:moveTo>
                    <a:pt x="13737" y="6762"/>
                  </a:moveTo>
                  <a:cubicBezTo>
                    <a:pt x="8201" y="6557"/>
                    <a:pt x="3076" y="5600"/>
                    <a:pt x="0" y="270"/>
                  </a:cubicBezTo>
                  <a:cubicBezTo>
                    <a:pt x="6082" y="-619"/>
                    <a:pt x="11140" y="475"/>
                    <a:pt x="13737" y="676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28" name="Google Shape;4328;p7"/>
            <p:cNvSpPr/>
            <p:nvPr/>
          </p:nvSpPr>
          <p:spPr>
            <a:xfrm rot="-969350">
              <a:off x="10059534" y="2833167"/>
              <a:ext cx="49753" cy="173023"/>
            </a:xfrm>
            <a:custGeom>
              <a:rect b="b" l="l" r="r" t="t"/>
              <a:pathLst>
                <a:path extrusionOk="0" h="183712" w="52827">
                  <a:moveTo>
                    <a:pt x="52827" y="6561"/>
                  </a:moveTo>
                  <a:cubicBezTo>
                    <a:pt x="33624" y="10661"/>
                    <a:pt x="33077" y="10661"/>
                    <a:pt x="32940" y="25491"/>
                  </a:cubicBezTo>
                  <a:cubicBezTo>
                    <a:pt x="32599" y="63625"/>
                    <a:pt x="32667" y="101759"/>
                    <a:pt x="32803" y="139894"/>
                  </a:cubicBezTo>
                  <a:cubicBezTo>
                    <a:pt x="32871" y="153015"/>
                    <a:pt x="33077" y="166068"/>
                    <a:pt x="26106" y="177959"/>
                  </a:cubicBezTo>
                  <a:cubicBezTo>
                    <a:pt x="18794" y="186092"/>
                    <a:pt x="8952" y="183017"/>
                    <a:pt x="0" y="183632"/>
                  </a:cubicBezTo>
                  <a:cubicBezTo>
                    <a:pt x="3554" y="181240"/>
                    <a:pt x="6834" y="178438"/>
                    <a:pt x="10592" y="176661"/>
                  </a:cubicBezTo>
                  <a:cubicBezTo>
                    <a:pt x="16060" y="174064"/>
                    <a:pt x="19067" y="170237"/>
                    <a:pt x="19203" y="164291"/>
                  </a:cubicBezTo>
                  <a:cubicBezTo>
                    <a:pt x="19409" y="155680"/>
                    <a:pt x="19545" y="147001"/>
                    <a:pt x="19545" y="138390"/>
                  </a:cubicBezTo>
                  <a:cubicBezTo>
                    <a:pt x="19614" y="98411"/>
                    <a:pt x="19682" y="58431"/>
                    <a:pt x="19545" y="18520"/>
                  </a:cubicBezTo>
                  <a:cubicBezTo>
                    <a:pt x="19477" y="8748"/>
                    <a:pt x="22211" y="1572"/>
                    <a:pt x="33077" y="0"/>
                  </a:cubicBezTo>
                  <a:cubicBezTo>
                    <a:pt x="40458" y="137"/>
                    <a:pt x="47633" y="410"/>
                    <a:pt x="52827" y="656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grpSp>
          <p:nvGrpSpPr>
            <p:cNvPr id="4329" name="Google Shape;4329;p7"/>
            <p:cNvGrpSpPr/>
            <p:nvPr/>
          </p:nvGrpSpPr>
          <p:grpSpPr>
            <a:xfrm rot="-969350">
              <a:off x="9427453" y="2675735"/>
              <a:ext cx="572245" cy="457457"/>
              <a:chOff x="9395207" y="3072944"/>
              <a:chExt cx="607596" cy="485717"/>
            </a:xfrm>
          </p:grpSpPr>
          <p:sp>
            <p:nvSpPr>
              <p:cNvPr id="4330" name="Google Shape;4330;p7"/>
              <p:cNvSpPr/>
              <p:nvPr/>
            </p:nvSpPr>
            <p:spPr>
              <a:xfrm>
                <a:off x="9818822" y="3076853"/>
                <a:ext cx="104917" cy="53095"/>
              </a:xfrm>
              <a:custGeom>
                <a:rect b="b" l="l" r="r" t="t"/>
                <a:pathLst>
                  <a:path extrusionOk="0" h="53095" w="104917">
                    <a:moveTo>
                      <a:pt x="68916" y="49858"/>
                    </a:moveTo>
                    <a:cubicBezTo>
                      <a:pt x="53335" y="50610"/>
                      <a:pt x="38505" y="46988"/>
                      <a:pt x="23880" y="41931"/>
                    </a:cubicBezTo>
                    <a:cubicBezTo>
                      <a:pt x="11852" y="37625"/>
                      <a:pt x="-2500" y="34208"/>
                      <a:pt x="371" y="17260"/>
                    </a:cubicBezTo>
                    <a:cubicBezTo>
                      <a:pt x="3241" y="-99"/>
                      <a:pt x="20531" y="5437"/>
                      <a:pt x="31397" y="858"/>
                    </a:cubicBezTo>
                    <a:cubicBezTo>
                      <a:pt x="41990" y="448"/>
                      <a:pt x="52652" y="-1534"/>
                      <a:pt x="63039" y="2430"/>
                    </a:cubicBezTo>
                    <a:cubicBezTo>
                      <a:pt x="71924" y="2840"/>
                      <a:pt x="80740" y="3250"/>
                      <a:pt x="89624" y="3660"/>
                    </a:cubicBezTo>
                    <a:cubicBezTo>
                      <a:pt x="105548" y="12612"/>
                      <a:pt x="108008" y="26827"/>
                      <a:pt x="101720" y="41862"/>
                    </a:cubicBezTo>
                    <a:cubicBezTo>
                      <a:pt x="95091" y="57717"/>
                      <a:pt x="81355" y="53138"/>
                      <a:pt x="68916" y="49858"/>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31" name="Google Shape;4331;p7"/>
              <p:cNvSpPr/>
              <p:nvPr/>
            </p:nvSpPr>
            <p:spPr>
              <a:xfrm>
                <a:off x="9887738" y="3080444"/>
                <a:ext cx="69653" cy="59541"/>
              </a:xfrm>
              <a:custGeom>
                <a:rect b="b" l="l" r="r" t="t"/>
                <a:pathLst>
                  <a:path extrusionOk="0" h="59541" w="69653">
                    <a:moveTo>
                      <a:pt x="0" y="46267"/>
                    </a:moveTo>
                    <a:cubicBezTo>
                      <a:pt x="28157" y="47975"/>
                      <a:pt x="28772" y="39091"/>
                      <a:pt x="26585" y="15035"/>
                    </a:cubicBezTo>
                    <a:cubicBezTo>
                      <a:pt x="26107" y="9909"/>
                      <a:pt x="22758" y="5057"/>
                      <a:pt x="20707" y="68"/>
                    </a:cubicBezTo>
                    <a:cubicBezTo>
                      <a:pt x="25150" y="68"/>
                      <a:pt x="29524" y="0"/>
                      <a:pt x="33966" y="0"/>
                    </a:cubicBezTo>
                    <a:cubicBezTo>
                      <a:pt x="73057" y="8133"/>
                      <a:pt x="79686" y="25696"/>
                      <a:pt x="55561" y="57133"/>
                    </a:cubicBezTo>
                    <a:cubicBezTo>
                      <a:pt x="45037" y="61507"/>
                      <a:pt x="35401" y="59798"/>
                      <a:pt x="26449" y="53033"/>
                    </a:cubicBezTo>
                    <a:cubicBezTo>
                      <a:pt x="17018" y="52964"/>
                      <a:pt x="7655" y="52964"/>
                      <a:pt x="0" y="4626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32" name="Google Shape;4332;p7"/>
              <p:cNvSpPr/>
              <p:nvPr/>
            </p:nvSpPr>
            <p:spPr>
              <a:xfrm>
                <a:off x="9921704" y="3080513"/>
                <a:ext cx="50732" cy="64594"/>
              </a:xfrm>
              <a:custGeom>
                <a:rect b="b" l="l" r="r" t="t"/>
                <a:pathLst>
                  <a:path extrusionOk="0" h="64594" w="50732">
                    <a:moveTo>
                      <a:pt x="19614" y="52281"/>
                    </a:moveTo>
                    <a:cubicBezTo>
                      <a:pt x="30411" y="41620"/>
                      <a:pt x="25423" y="28361"/>
                      <a:pt x="25149" y="16060"/>
                    </a:cubicBezTo>
                    <a:cubicBezTo>
                      <a:pt x="25012" y="11344"/>
                      <a:pt x="21254" y="8543"/>
                      <a:pt x="17017" y="7449"/>
                    </a:cubicBezTo>
                    <a:cubicBezTo>
                      <a:pt x="10866" y="5877"/>
                      <a:pt x="4169" y="5809"/>
                      <a:pt x="0" y="0"/>
                    </a:cubicBezTo>
                    <a:cubicBezTo>
                      <a:pt x="10934" y="205"/>
                      <a:pt x="21869" y="410"/>
                      <a:pt x="32871" y="615"/>
                    </a:cubicBezTo>
                    <a:cubicBezTo>
                      <a:pt x="35059" y="2597"/>
                      <a:pt x="37245" y="4647"/>
                      <a:pt x="39364" y="6629"/>
                    </a:cubicBezTo>
                    <a:cubicBezTo>
                      <a:pt x="50914" y="22211"/>
                      <a:pt x="53101" y="39501"/>
                      <a:pt x="48453" y="58021"/>
                    </a:cubicBezTo>
                    <a:cubicBezTo>
                      <a:pt x="46130" y="61097"/>
                      <a:pt x="43191" y="63147"/>
                      <a:pt x="39569" y="64309"/>
                    </a:cubicBezTo>
                    <a:cubicBezTo>
                      <a:pt x="30138" y="64855"/>
                      <a:pt x="20365" y="66017"/>
                      <a:pt x="19614" y="5228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33" name="Google Shape;4333;p7"/>
              <p:cNvSpPr/>
              <p:nvPr/>
            </p:nvSpPr>
            <p:spPr>
              <a:xfrm>
                <a:off x="9874207" y="3536978"/>
                <a:ext cx="88111" cy="21683"/>
              </a:xfrm>
              <a:custGeom>
                <a:rect b="b" l="l" r="r" t="t"/>
                <a:pathLst>
                  <a:path extrusionOk="0" h="21683" w="88111">
                    <a:moveTo>
                      <a:pt x="46882" y="21236"/>
                    </a:moveTo>
                    <a:cubicBezTo>
                      <a:pt x="41893" y="16043"/>
                      <a:pt x="35401" y="16453"/>
                      <a:pt x="29045" y="16248"/>
                    </a:cubicBezTo>
                    <a:cubicBezTo>
                      <a:pt x="19478" y="15906"/>
                      <a:pt x="9910" y="15154"/>
                      <a:pt x="410" y="14607"/>
                    </a:cubicBezTo>
                    <a:cubicBezTo>
                      <a:pt x="274" y="12967"/>
                      <a:pt x="137" y="11327"/>
                      <a:pt x="0" y="9687"/>
                    </a:cubicBezTo>
                    <a:cubicBezTo>
                      <a:pt x="1845" y="6885"/>
                      <a:pt x="4374" y="4766"/>
                      <a:pt x="7518" y="3468"/>
                    </a:cubicBezTo>
                    <a:cubicBezTo>
                      <a:pt x="20298" y="-701"/>
                      <a:pt x="33487" y="529"/>
                      <a:pt x="46609" y="187"/>
                    </a:cubicBezTo>
                    <a:cubicBezTo>
                      <a:pt x="51529" y="119"/>
                      <a:pt x="56518" y="-154"/>
                      <a:pt x="61438" y="119"/>
                    </a:cubicBezTo>
                    <a:cubicBezTo>
                      <a:pt x="69845" y="666"/>
                      <a:pt x="78319" y="1007"/>
                      <a:pt x="85563" y="6133"/>
                    </a:cubicBezTo>
                    <a:cubicBezTo>
                      <a:pt x="88502" y="8730"/>
                      <a:pt x="88911" y="11669"/>
                      <a:pt x="86725" y="14949"/>
                    </a:cubicBezTo>
                    <a:cubicBezTo>
                      <a:pt x="73125" y="15222"/>
                      <a:pt x="60823" y="23697"/>
                      <a:pt x="46882" y="21236"/>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34" name="Google Shape;4334;p7"/>
              <p:cNvSpPr/>
              <p:nvPr/>
            </p:nvSpPr>
            <p:spPr>
              <a:xfrm>
                <a:off x="9960864" y="3533747"/>
                <a:ext cx="41939" cy="18506"/>
              </a:xfrm>
              <a:custGeom>
                <a:rect b="b" l="l" r="r" t="t"/>
                <a:pathLst>
                  <a:path extrusionOk="0" h="18506" w="41939">
                    <a:moveTo>
                      <a:pt x="0" y="18180"/>
                    </a:moveTo>
                    <a:cubicBezTo>
                      <a:pt x="137" y="16062"/>
                      <a:pt x="274" y="13875"/>
                      <a:pt x="205" y="11756"/>
                    </a:cubicBezTo>
                    <a:cubicBezTo>
                      <a:pt x="5057" y="-4714"/>
                      <a:pt x="15377" y="-750"/>
                      <a:pt x="26106" y="4922"/>
                    </a:cubicBezTo>
                    <a:cubicBezTo>
                      <a:pt x="30480" y="5264"/>
                      <a:pt x="34922" y="5605"/>
                      <a:pt x="39296" y="5947"/>
                    </a:cubicBezTo>
                    <a:cubicBezTo>
                      <a:pt x="41688" y="7245"/>
                      <a:pt x="42439" y="8476"/>
                      <a:pt x="41619" y="9637"/>
                    </a:cubicBezTo>
                    <a:cubicBezTo>
                      <a:pt x="40799" y="10799"/>
                      <a:pt x="39979" y="11346"/>
                      <a:pt x="39159" y="11346"/>
                    </a:cubicBezTo>
                    <a:cubicBezTo>
                      <a:pt x="25696" y="11414"/>
                      <a:pt x="13805" y="20299"/>
                      <a:pt x="0" y="1818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35" name="Google Shape;4335;p7"/>
              <p:cNvSpPr/>
              <p:nvPr/>
            </p:nvSpPr>
            <p:spPr>
              <a:xfrm>
                <a:off x="9834648" y="3073413"/>
                <a:ext cx="47213" cy="9793"/>
              </a:xfrm>
              <a:custGeom>
                <a:rect b="b" l="l" r="r" t="t"/>
                <a:pathLst>
                  <a:path extrusionOk="0" h="9793" w="47213">
                    <a:moveTo>
                      <a:pt x="47214" y="5870"/>
                    </a:moveTo>
                    <a:cubicBezTo>
                      <a:pt x="36279" y="6553"/>
                      <a:pt x="25413" y="7168"/>
                      <a:pt x="14479" y="7852"/>
                    </a:cubicBezTo>
                    <a:cubicBezTo>
                      <a:pt x="10446" y="10380"/>
                      <a:pt x="6278" y="10175"/>
                      <a:pt x="1972" y="8740"/>
                    </a:cubicBezTo>
                    <a:cubicBezTo>
                      <a:pt x="469" y="7168"/>
                      <a:pt x="-215" y="5528"/>
                      <a:pt x="59" y="3751"/>
                    </a:cubicBezTo>
                    <a:cubicBezTo>
                      <a:pt x="332" y="1975"/>
                      <a:pt x="674" y="1018"/>
                      <a:pt x="1152" y="1018"/>
                    </a:cubicBezTo>
                    <a:cubicBezTo>
                      <a:pt x="16734" y="813"/>
                      <a:pt x="32657" y="-3083"/>
                      <a:pt x="47214" y="587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36" name="Google Shape;4336;p7"/>
              <p:cNvSpPr/>
              <p:nvPr/>
            </p:nvSpPr>
            <p:spPr>
              <a:xfrm>
                <a:off x="9796914" y="3072944"/>
                <a:ext cx="38930" cy="14067"/>
              </a:xfrm>
              <a:custGeom>
                <a:rect b="b" l="l" r="r" t="t"/>
                <a:pathLst>
                  <a:path extrusionOk="0" h="14067" w="38930">
                    <a:moveTo>
                      <a:pt x="38886" y="1555"/>
                    </a:moveTo>
                    <a:cubicBezTo>
                      <a:pt x="38954" y="3126"/>
                      <a:pt x="38954" y="4698"/>
                      <a:pt x="38817" y="6270"/>
                    </a:cubicBezTo>
                    <a:cubicBezTo>
                      <a:pt x="26037" y="12831"/>
                      <a:pt x="13189" y="19528"/>
                      <a:pt x="0" y="7090"/>
                    </a:cubicBezTo>
                    <a:cubicBezTo>
                      <a:pt x="68" y="5177"/>
                      <a:pt x="68" y="3263"/>
                      <a:pt x="0" y="1281"/>
                    </a:cubicBezTo>
                    <a:cubicBezTo>
                      <a:pt x="12985" y="-1521"/>
                      <a:pt x="25969" y="1076"/>
                      <a:pt x="38886" y="1555"/>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37" name="Google Shape;4337;p7"/>
              <p:cNvSpPr/>
              <p:nvPr/>
            </p:nvSpPr>
            <p:spPr>
              <a:xfrm>
                <a:off x="9729393" y="3139832"/>
                <a:ext cx="105109" cy="350948"/>
              </a:xfrm>
              <a:custGeom>
                <a:rect b="b" l="l" r="r" t="t"/>
                <a:pathLst>
                  <a:path extrusionOk="0" h="350948" w="105109">
                    <a:moveTo>
                      <a:pt x="80574" y="137"/>
                    </a:moveTo>
                    <a:cubicBezTo>
                      <a:pt x="82897" y="68"/>
                      <a:pt x="85221" y="68"/>
                      <a:pt x="87476" y="0"/>
                    </a:cubicBezTo>
                    <a:cubicBezTo>
                      <a:pt x="102101" y="3349"/>
                      <a:pt x="105177" y="14010"/>
                      <a:pt x="105108" y="27131"/>
                    </a:cubicBezTo>
                    <a:cubicBezTo>
                      <a:pt x="104493" y="124380"/>
                      <a:pt x="105655" y="221629"/>
                      <a:pt x="104425" y="318878"/>
                    </a:cubicBezTo>
                    <a:cubicBezTo>
                      <a:pt x="104288" y="328719"/>
                      <a:pt x="102852" y="338560"/>
                      <a:pt x="96224" y="346625"/>
                    </a:cubicBezTo>
                    <a:cubicBezTo>
                      <a:pt x="77977" y="353322"/>
                      <a:pt x="59593" y="350998"/>
                      <a:pt x="41141" y="347923"/>
                    </a:cubicBezTo>
                    <a:cubicBezTo>
                      <a:pt x="27405" y="345736"/>
                      <a:pt x="12917" y="348743"/>
                      <a:pt x="0" y="341636"/>
                    </a:cubicBezTo>
                    <a:cubicBezTo>
                      <a:pt x="11618" y="329676"/>
                      <a:pt x="-2802" y="310404"/>
                      <a:pt x="11754" y="299196"/>
                    </a:cubicBezTo>
                    <a:cubicBezTo>
                      <a:pt x="16128" y="294276"/>
                      <a:pt x="19682" y="288808"/>
                      <a:pt x="21596" y="282384"/>
                    </a:cubicBezTo>
                    <a:cubicBezTo>
                      <a:pt x="27951" y="210216"/>
                      <a:pt x="23031" y="137980"/>
                      <a:pt x="23988" y="65812"/>
                    </a:cubicBezTo>
                    <a:cubicBezTo>
                      <a:pt x="19682" y="56313"/>
                      <a:pt x="37451" y="51461"/>
                      <a:pt x="29045" y="41073"/>
                    </a:cubicBezTo>
                    <a:cubicBezTo>
                      <a:pt x="26311" y="26790"/>
                      <a:pt x="25765" y="13190"/>
                      <a:pt x="40457" y="4374"/>
                    </a:cubicBezTo>
                    <a:cubicBezTo>
                      <a:pt x="53511" y="-68"/>
                      <a:pt x="67726" y="6356"/>
                      <a:pt x="80574" y="13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38" name="Google Shape;4338;p7"/>
              <p:cNvSpPr/>
              <p:nvPr/>
            </p:nvSpPr>
            <p:spPr>
              <a:xfrm>
                <a:off x="9816869" y="3137944"/>
                <a:ext cx="76858" cy="353031"/>
              </a:xfrm>
              <a:custGeom>
                <a:rect b="b" l="l" r="r" t="t"/>
                <a:pathLst>
                  <a:path extrusionOk="0" h="353031" w="76858">
                    <a:moveTo>
                      <a:pt x="6356" y="348444"/>
                    </a:moveTo>
                    <a:cubicBezTo>
                      <a:pt x="6356" y="250307"/>
                      <a:pt x="6356" y="152169"/>
                      <a:pt x="6493" y="54032"/>
                    </a:cubicBezTo>
                    <a:cubicBezTo>
                      <a:pt x="6493" y="42072"/>
                      <a:pt x="6493" y="29976"/>
                      <a:pt x="8475" y="18290"/>
                    </a:cubicBezTo>
                    <a:cubicBezTo>
                      <a:pt x="9978" y="9611"/>
                      <a:pt x="2802" y="7287"/>
                      <a:pt x="0" y="1956"/>
                    </a:cubicBezTo>
                    <a:cubicBezTo>
                      <a:pt x="15309" y="-777"/>
                      <a:pt x="30549" y="-436"/>
                      <a:pt x="45857" y="1683"/>
                    </a:cubicBezTo>
                    <a:cubicBezTo>
                      <a:pt x="66223" y="4280"/>
                      <a:pt x="75995" y="15624"/>
                      <a:pt x="76200" y="36400"/>
                    </a:cubicBezTo>
                    <a:cubicBezTo>
                      <a:pt x="76952" y="132214"/>
                      <a:pt x="77294" y="227959"/>
                      <a:pt x="75927" y="323773"/>
                    </a:cubicBezTo>
                    <a:cubicBezTo>
                      <a:pt x="75791" y="332521"/>
                      <a:pt x="73808" y="341063"/>
                      <a:pt x="68068" y="348239"/>
                    </a:cubicBezTo>
                    <a:cubicBezTo>
                      <a:pt x="47566" y="354732"/>
                      <a:pt x="26995" y="354458"/>
                      <a:pt x="6356" y="34844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39" name="Google Shape;4339;p7"/>
              <p:cNvSpPr/>
              <p:nvPr/>
            </p:nvSpPr>
            <p:spPr>
              <a:xfrm>
                <a:off x="9862795" y="3139012"/>
                <a:ext cx="70691" cy="355010"/>
              </a:xfrm>
              <a:custGeom>
                <a:rect b="b" l="l" r="r" t="t"/>
                <a:pathLst>
                  <a:path extrusionOk="0" h="355010" w="70691">
                    <a:moveTo>
                      <a:pt x="19477" y="347171"/>
                    </a:moveTo>
                    <a:cubicBezTo>
                      <a:pt x="19477" y="245822"/>
                      <a:pt x="19545" y="144472"/>
                      <a:pt x="19545" y="43055"/>
                    </a:cubicBezTo>
                    <a:cubicBezTo>
                      <a:pt x="19545" y="36494"/>
                      <a:pt x="19340" y="30002"/>
                      <a:pt x="19477" y="23441"/>
                    </a:cubicBezTo>
                    <a:cubicBezTo>
                      <a:pt x="19682" y="14830"/>
                      <a:pt x="16470" y="8953"/>
                      <a:pt x="7723" y="6287"/>
                    </a:cubicBezTo>
                    <a:cubicBezTo>
                      <a:pt x="4852" y="5399"/>
                      <a:pt x="2529" y="2529"/>
                      <a:pt x="0" y="547"/>
                    </a:cubicBezTo>
                    <a:cubicBezTo>
                      <a:pt x="17426" y="342"/>
                      <a:pt x="34854" y="205"/>
                      <a:pt x="52280" y="0"/>
                    </a:cubicBezTo>
                    <a:cubicBezTo>
                      <a:pt x="59047" y="1845"/>
                      <a:pt x="63147" y="6492"/>
                      <a:pt x="65744" y="12711"/>
                    </a:cubicBezTo>
                    <a:cubicBezTo>
                      <a:pt x="73876" y="46950"/>
                      <a:pt x="69434" y="81804"/>
                      <a:pt x="69844" y="116384"/>
                    </a:cubicBezTo>
                    <a:cubicBezTo>
                      <a:pt x="70596" y="177071"/>
                      <a:pt x="70391" y="237826"/>
                      <a:pt x="69844" y="298513"/>
                    </a:cubicBezTo>
                    <a:cubicBezTo>
                      <a:pt x="69707" y="316760"/>
                      <a:pt x="71347" y="335895"/>
                      <a:pt x="55561" y="349973"/>
                    </a:cubicBezTo>
                    <a:cubicBezTo>
                      <a:pt x="42781" y="358037"/>
                      <a:pt x="30890" y="355919"/>
                      <a:pt x="19477" y="34717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40" name="Google Shape;4340;p7"/>
              <p:cNvSpPr/>
              <p:nvPr/>
            </p:nvSpPr>
            <p:spPr>
              <a:xfrm>
                <a:off x="9676770" y="3189174"/>
                <a:ext cx="87408" cy="251355"/>
              </a:xfrm>
              <a:custGeom>
                <a:rect b="b" l="l" r="r" t="t"/>
                <a:pathLst>
                  <a:path extrusionOk="0" h="251355" w="87408">
                    <a:moveTo>
                      <a:pt x="80916" y="9158"/>
                    </a:moveTo>
                    <a:cubicBezTo>
                      <a:pt x="86588" y="13668"/>
                      <a:pt x="87408" y="20024"/>
                      <a:pt x="87408" y="26653"/>
                    </a:cubicBezTo>
                    <a:cubicBezTo>
                      <a:pt x="87408" y="93832"/>
                      <a:pt x="87408" y="160943"/>
                      <a:pt x="87408" y="228122"/>
                    </a:cubicBezTo>
                    <a:cubicBezTo>
                      <a:pt x="87408" y="234819"/>
                      <a:pt x="86246" y="241038"/>
                      <a:pt x="80437" y="245412"/>
                    </a:cubicBezTo>
                    <a:cubicBezTo>
                      <a:pt x="61575" y="253613"/>
                      <a:pt x="43465" y="254706"/>
                      <a:pt x="26995" y="239808"/>
                    </a:cubicBezTo>
                    <a:cubicBezTo>
                      <a:pt x="17838" y="238099"/>
                      <a:pt x="7859" y="239876"/>
                      <a:pt x="0" y="233179"/>
                    </a:cubicBezTo>
                    <a:cubicBezTo>
                      <a:pt x="20093" y="218281"/>
                      <a:pt x="26107" y="198257"/>
                      <a:pt x="25013" y="173586"/>
                    </a:cubicBezTo>
                    <a:cubicBezTo>
                      <a:pt x="23441" y="138800"/>
                      <a:pt x="23852" y="103946"/>
                      <a:pt x="24876" y="69093"/>
                    </a:cubicBezTo>
                    <a:cubicBezTo>
                      <a:pt x="25492" y="48522"/>
                      <a:pt x="21322" y="30480"/>
                      <a:pt x="7587" y="14967"/>
                    </a:cubicBezTo>
                    <a:cubicBezTo>
                      <a:pt x="12302" y="12848"/>
                      <a:pt x="17018" y="10729"/>
                      <a:pt x="21733" y="8679"/>
                    </a:cubicBezTo>
                    <a:cubicBezTo>
                      <a:pt x="29387" y="1777"/>
                      <a:pt x="38681" y="0"/>
                      <a:pt x="48523" y="0"/>
                    </a:cubicBezTo>
                    <a:cubicBezTo>
                      <a:pt x="60140" y="273"/>
                      <a:pt x="71963" y="-478"/>
                      <a:pt x="80916" y="9158"/>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41" name="Google Shape;4341;p7"/>
              <p:cNvSpPr/>
              <p:nvPr/>
            </p:nvSpPr>
            <p:spPr>
              <a:xfrm>
                <a:off x="9645197" y="3204233"/>
                <a:ext cx="66618" cy="218257"/>
              </a:xfrm>
              <a:custGeom>
                <a:rect b="b" l="l" r="r" t="t"/>
                <a:pathLst>
                  <a:path extrusionOk="0" h="218257" w="66618">
                    <a:moveTo>
                      <a:pt x="39160" y="45"/>
                    </a:moveTo>
                    <a:cubicBezTo>
                      <a:pt x="43465" y="387"/>
                      <a:pt x="47839" y="797"/>
                      <a:pt x="52144" y="1070"/>
                    </a:cubicBezTo>
                    <a:cubicBezTo>
                      <a:pt x="61234" y="1617"/>
                      <a:pt x="66086" y="6401"/>
                      <a:pt x="66223" y="15490"/>
                    </a:cubicBezTo>
                    <a:cubicBezTo>
                      <a:pt x="66496" y="27450"/>
                      <a:pt x="66564" y="39341"/>
                      <a:pt x="66564" y="51301"/>
                    </a:cubicBezTo>
                    <a:cubicBezTo>
                      <a:pt x="66632" y="93604"/>
                      <a:pt x="66564" y="135975"/>
                      <a:pt x="66564" y="178278"/>
                    </a:cubicBezTo>
                    <a:cubicBezTo>
                      <a:pt x="66564" y="184770"/>
                      <a:pt x="66838" y="191331"/>
                      <a:pt x="66154" y="197823"/>
                    </a:cubicBezTo>
                    <a:cubicBezTo>
                      <a:pt x="64992" y="209783"/>
                      <a:pt x="60551" y="214294"/>
                      <a:pt x="47770" y="216754"/>
                    </a:cubicBezTo>
                    <a:cubicBezTo>
                      <a:pt x="42440" y="217779"/>
                      <a:pt x="36973" y="217779"/>
                      <a:pt x="31573" y="218257"/>
                    </a:cubicBezTo>
                    <a:cubicBezTo>
                      <a:pt x="20502" y="218121"/>
                      <a:pt x="9499" y="218121"/>
                      <a:pt x="0" y="211082"/>
                    </a:cubicBezTo>
                    <a:cubicBezTo>
                      <a:pt x="5741" y="154700"/>
                      <a:pt x="3213" y="98183"/>
                      <a:pt x="2734" y="41665"/>
                    </a:cubicBezTo>
                    <a:cubicBezTo>
                      <a:pt x="2665" y="29842"/>
                      <a:pt x="-683" y="17677"/>
                      <a:pt x="7381" y="7016"/>
                    </a:cubicBezTo>
                    <a:cubicBezTo>
                      <a:pt x="17017" y="45"/>
                      <a:pt x="28020" y="-160"/>
                      <a:pt x="39160" y="45"/>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42" name="Google Shape;4342;p7"/>
              <p:cNvSpPr/>
              <p:nvPr/>
            </p:nvSpPr>
            <p:spPr>
              <a:xfrm>
                <a:off x="9535507" y="3223497"/>
                <a:ext cx="90042" cy="179199"/>
              </a:xfrm>
              <a:custGeom>
                <a:rect b="b" l="l" r="r" t="t"/>
                <a:pathLst>
                  <a:path extrusionOk="0" h="179199" w="90042">
                    <a:moveTo>
                      <a:pt x="11690" y="18984"/>
                    </a:moveTo>
                    <a:cubicBezTo>
                      <a:pt x="29937" y="9211"/>
                      <a:pt x="49140" y="2445"/>
                      <a:pt x="69779" y="190"/>
                    </a:cubicBezTo>
                    <a:cubicBezTo>
                      <a:pt x="81807" y="-1450"/>
                      <a:pt x="85293" y="7844"/>
                      <a:pt x="86181" y="15977"/>
                    </a:cubicBezTo>
                    <a:cubicBezTo>
                      <a:pt x="91307" y="63200"/>
                      <a:pt x="91307" y="110629"/>
                      <a:pt x="86318" y="157852"/>
                    </a:cubicBezTo>
                    <a:cubicBezTo>
                      <a:pt x="85019" y="169812"/>
                      <a:pt x="79005" y="180951"/>
                      <a:pt x="63082" y="178970"/>
                    </a:cubicBezTo>
                    <a:cubicBezTo>
                      <a:pt x="42443" y="176509"/>
                      <a:pt x="23240" y="169675"/>
                      <a:pt x="5129" y="159561"/>
                    </a:cubicBezTo>
                    <a:cubicBezTo>
                      <a:pt x="1849" y="112406"/>
                      <a:pt x="-7378" y="65045"/>
                      <a:pt x="11690" y="1898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43" name="Google Shape;4343;p7"/>
              <p:cNvSpPr/>
              <p:nvPr/>
            </p:nvSpPr>
            <p:spPr>
              <a:xfrm>
                <a:off x="9598589" y="3211112"/>
                <a:ext cx="60836" cy="204065"/>
              </a:xfrm>
              <a:custGeom>
                <a:rect b="b" l="l" r="r" t="t"/>
                <a:pathLst>
                  <a:path extrusionOk="0" h="204065" w="60836">
                    <a:moveTo>
                      <a:pt x="0" y="191354"/>
                    </a:moveTo>
                    <a:cubicBezTo>
                      <a:pt x="9841" y="186912"/>
                      <a:pt x="14762" y="179395"/>
                      <a:pt x="14762" y="168460"/>
                    </a:cubicBezTo>
                    <a:cubicBezTo>
                      <a:pt x="14693" y="122057"/>
                      <a:pt x="14693" y="75653"/>
                      <a:pt x="14693" y="29250"/>
                    </a:cubicBezTo>
                    <a:cubicBezTo>
                      <a:pt x="14693" y="22416"/>
                      <a:pt x="12574" y="16607"/>
                      <a:pt x="6697" y="12506"/>
                    </a:cubicBezTo>
                    <a:cubicBezTo>
                      <a:pt x="12506" y="6492"/>
                      <a:pt x="19887" y="6287"/>
                      <a:pt x="27473" y="6561"/>
                    </a:cubicBezTo>
                    <a:cubicBezTo>
                      <a:pt x="33145" y="1298"/>
                      <a:pt x="41551" y="5946"/>
                      <a:pt x="47361" y="1162"/>
                    </a:cubicBezTo>
                    <a:cubicBezTo>
                      <a:pt x="49547" y="752"/>
                      <a:pt x="51802" y="410"/>
                      <a:pt x="53989" y="0"/>
                    </a:cubicBezTo>
                    <a:cubicBezTo>
                      <a:pt x="60072" y="17769"/>
                      <a:pt x="60960" y="36084"/>
                      <a:pt x="60823" y="54741"/>
                    </a:cubicBezTo>
                    <a:cubicBezTo>
                      <a:pt x="60413" y="98342"/>
                      <a:pt x="60550" y="142012"/>
                      <a:pt x="60687" y="185614"/>
                    </a:cubicBezTo>
                    <a:cubicBezTo>
                      <a:pt x="60687" y="195728"/>
                      <a:pt x="57338" y="202494"/>
                      <a:pt x="46608" y="204066"/>
                    </a:cubicBezTo>
                    <a:cubicBezTo>
                      <a:pt x="30002" y="203861"/>
                      <a:pt x="14625" y="199008"/>
                      <a:pt x="0" y="19135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44" name="Google Shape;4344;p7"/>
              <p:cNvSpPr/>
              <p:nvPr/>
            </p:nvSpPr>
            <p:spPr>
              <a:xfrm>
                <a:off x="9475233" y="3242480"/>
                <a:ext cx="72607" cy="140713"/>
              </a:xfrm>
              <a:custGeom>
                <a:rect b="b" l="l" r="r" t="t"/>
                <a:pathLst>
                  <a:path extrusionOk="0" h="140713" w="72607">
                    <a:moveTo>
                      <a:pt x="71963" y="0"/>
                    </a:moveTo>
                    <a:cubicBezTo>
                      <a:pt x="72168" y="38954"/>
                      <a:pt x="72374" y="77840"/>
                      <a:pt x="72578" y="116794"/>
                    </a:cubicBezTo>
                    <a:cubicBezTo>
                      <a:pt x="72646" y="125474"/>
                      <a:pt x="73125" y="134290"/>
                      <a:pt x="65403" y="140645"/>
                    </a:cubicBezTo>
                    <a:cubicBezTo>
                      <a:pt x="65403" y="140645"/>
                      <a:pt x="65675" y="140714"/>
                      <a:pt x="65675" y="140714"/>
                    </a:cubicBezTo>
                    <a:cubicBezTo>
                      <a:pt x="61166" y="132581"/>
                      <a:pt x="51187" y="139210"/>
                      <a:pt x="45857" y="133265"/>
                    </a:cubicBezTo>
                    <a:cubicBezTo>
                      <a:pt x="29318" y="129574"/>
                      <a:pt x="13668" y="123834"/>
                      <a:pt x="0" y="113582"/>
                    </a:cubicBezTo>
                    <a:cubicBezTo>
                      <a:pt x="5946" y="85084"/>
                      <a:pt x="1709" y="55903"/>
                      <a:pt x="5604" y="27268"/>
                    </a:cubicBezTo>
                    <a:cubicBezTo>
                      <a:pt x="13600" y="20024"/>
                      <a:pt x="22895" y="15923"/>
                      <a:pt x="33624" y="14967"/>
                    </a:cubicBezTo>
                    <a:cubicBezTo>
                      <a:pt x="36836" y="10866"/>
                      <a:pt x="42509" y="12506"/>
                      <a:pt x="46130" y="9499"/>
                    </a:cubicBezTo>
                    <a:cubicBezTo>
                      <a:pt x="47634" y="7586"/>
                      <a:pt x="49479" y="7039"/>
                      <a:pt x="51734" y="7791"/>
                    </a:cubicBezTo>
                    <a:cubicBezTo>
                      <a:pt x="56040" y="4852"/>
                      <a:pt x="61986" y="6082"/>
                      <a:pt x="65881" y="2187"/>
                    </a:cubicBezTo>
                    <a:cubicBezTo>
                      <a:pt x="67863" y="1435"/>
                      <a:pt x="69913" y="683"/>
                      <a:pt x="71963"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45" name="Google Shape;4345;p7"/>
              <p:cNvSpPr/>
              <p:nvPr/>
            </p:nvSpPr>
            <p:spPr>
              <a:xfrm>
                <a:off x="9395207" y="3269612"/>
                <a:ext cx="93042" cy="86382"/>
              </a:xfrm>
              <a:custGeom>
                <a:rect b="b" l="l" r="r" t="t"/>
                <a:pathLst>
                  <a:path extrusionOk="0" h="86382" w="93042">
                    <a:moveTo>
                      <a:pt x="85563" y="0"/>
                    </a:moveTo>
                    <a:cubicBezTo>
                      <a:pt x="87955" y="3417"/>
                      <a:pt x="92260" y="6766"/>
                      <a:pt x="92397" y="10319"/>
                    </a:cubicBezTo>
                    <a:cubicBezTo>
                      <a:pt x="93149" y="31710"/>
                      <a:pt x="93149" y="53101"/>
                      <a:pt x="92875" y="74560"/>
                    </a:cubicBezTo>
                    <a:cubicBezTo>
                      <a:pt x="92807" y="82419"/>
                      <a:pt x="86588" y="84948"/>
                      <a:pt x="79958" y="86383"/>
                    </a:cubicBezTo>
                    <a:cubicBezTo>
                      <a:pt x="51050" y="77498"/>
                      <a:pt x="25696" y="62053"/>
                      <a:pt x="0" y="45515"/>
                    </a:cubicBezTo>
                    <a:cubicBezTo>
                      <a:pt x="23236" y="26995"/>
                      <a:pt x="54331" y="10661"/>
                      <a:pt x="85563"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46" name="Google Shape;4346;p7"/>
              <p:cNvSpPr/>
              <p:nvPr/>
            </p:nvSpPr>
            <p:spPr>
              <a:xfrm>
                <a:off x="9574943" y="3437022"/>
                <a:ext cx="169553" cy="44445"/>
              </a:xfrm>
              <a:custGeom>
                <a:rect b="b" l="l" r="r" t="t"/>
                <a:pathLst>
                  <a:path extrusionOk="0" h="44445" w="169553">
                    <a:moveTo>
                      <a:pt x="169553" y="5150"/>
                    </a:moveTo>
                    <a:cubicBezTo>
                      <a:pt x="169007" y="15469"/>
                      <a:pt x="161216" y="24353"/>
                      <a:pt x="164633" y="35766"/>
                    </a:cubicBezTo>
                    <a:cubicBezTo>
                      <a:pt x="166888" y="43147"/>
                      <a:pt x="158824" y="42669"/>
                      <a:pt x="154382" y="44446"/>
                    </a:cubicBezTo>
                    <a:cubicBezTo>
                      <a:pt x="100734" y="42395"/>
                      <a:pt x="50025" y="27634"/>
                      <a:pt x="0" y="9660"/>
                    </a:cubicBezTo>
                    <a:cubicBezTo>
                      <a:pt x="136" y="7473"/>
                      <a:pt x="273" y="3578"/>
                      <a:pt x="683" y="3578"/>
                    </a:cubicBezTo>
                    <a:cubicBezTo>
                      <a:pt x="56996" y="776"/>
                      <a:pt x="113377" y="-3530"/>
                      <a:pt x="169553" y="515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47" name="Google Shape;4347;p7"/>
              <p:cNvSpPr/>
              <p:nvPr/>
            </p:nvSpPr>
            <p:spPr>
              <a:xfrm>
                <a:off x="9587244" y="3142324"/>
                <a:ext cx="183631" cy="50214"/>
              </a:xfrm>
              <a:custGeom>
                <a:rect b="b" l="l" r="r" t="t"/>
                <a:pathLst>
                  <a:path extrusionOk="0" h="50214" w="183631">
                    <a:moveTo>
                      <a:pt x="183632" y="4001"/>
                    </a:moveTo>
                    <a:cubicBezTo>
                      <a:pt x="175431" y="15892"/>
                      <a:pt x="177140" y="29492"/>
                      <a:pt x="177003" y="42750"/>
                    </a:cubicBezTo>
                    <a:cubicBezTo>
                      <a:pt x="163335" y="52250"/>
                      <a:pt x="147548" y="50541"/>
                      <a:pt x="132855" y="49038"/>
                    </a:cubicBezTo>
                    <a:cubicBezTo>
                      <a:pt x="96088" y="45142"/>
                      <a:pt x="59252" y="46987"/>
                      <a:pt x="22484" y="45826"/>
                    </a:cubicBezTo>
                    <a:cubicBezTo>
                      <a:pt x="14488" y="45552"/>
                      <a:pt x="1914" y="52045"/>
                      <a:pt x="0" y="36190"/>
                    </a:cubicBezTo>
                    <a:cubicBezTo>
                      <a:pt x="752" y="34686"/>
                      <a:pt x="1845" y="34413"/>
                      <a:pt x="3280" y="35369"/>
                    </a:cubicBezTo>
                    <a:cubicBezTo>
                      <a:pt x="8885" y="33729"/>
                      <a:pt x="15171" y="34071"/>
                      <a:pt x="19751" y="29629"/>
                    </a:cubicBezTo>
                    <a:cubicBezTo>
                      <a:pt x="20571" y="28125"/>
                      <a:pt x="21733" y="27920"/>
                      <a:pt x="23099" y="28877"/>
                    </a:cubicBezTo>
                    <a:cubicBezTo>
                      <a:pt x="28498" y="27237"/>
                      <a:pt x="34512" y="27374"/>
                      <a:pt x="39296" y="23683"/>
                    </a:cubicBezTo>
                    <a:cubicBezTo>
                      <a:pt x="40732" y="22248"/>
                      <a:pt x="42372" y="21906"/>
                      <a:pt x="44285" y="22658"/>
                    </a:cubicBezTo>
                    <a:cubicBezTo>
                      <a:pt x="50709" y="18148"/>
                      <a:pt x="59389" y="22453"/>
                      <a:pt x="65539" y="17054"/>
                    </a:cubicBezTo>
                    <a:cubicBezTo>
                      <a:pt x="67111" y="15619"/>
                      <a:pt x="68820" y="15346"/>
                      <a:pt x="70801" y="16166"/>
                    </a:cubicBezTo>
                    <a:cubicBezTo>
                      <a:pt x="79139" y="10357"/>
                      <a:pt x="90142" y="16986"/>
                      <a:pt x="98343" y="10425"/>
                    </a:cubicBezTo>
                    <a:cubicBezTo>
                      <a:pt x="101691" y="10015"/>
                      <a:pt x="105040" y="9605"/>
                      <a:pt x="108388" y="9195"/>
                    </a:cubicBezTo>
                    <a:cubicBezTo>
                      <a:pt x="117683" y="4958"/>
                      <a:pt x="128481" y="9537"/>
                      <a:pt x="137638" y="4206"/>
                    </a:cubicBezTo>
                    <a:cubicBezTo>
                      <a:pt x="143516" y="2156"/>
                      <a:pt x="149530" y="1336"/>
                      <a:pt x="155681" y="2771"/>
                    </a:cubicBezTo>
                    <a:cubicBezTo>
                      <a:pt x="165112" y="-236"/>
                      <a:pt x="174543" y="-2013"/>
                      <a:pt x="183632" y="400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48" name="Google Shape;4348;p7"/>
              <p:cNvSpPr/>
              <p:nvPr/>
            </p:nvSpPr>
            <p:spPr>
              <a:xfrm>
                <a:off x="9738052" y="3505524"/>
                <a:ext cx="143741" cy="44080"/>
              </a:xfrm>
              <a:custGeom>
                <a:rect b="b" l="l" r="r" t="t"/>
                <a:pathLst>
                  <a:path extrusionOk="0" h="44080" w="143741">
                    <a:moveTo>
                      <a:pt x="88932" y="41209"/>
                    </a:moveTo>
                    <a:cubicBezTo>
                      <a:pt x="60980" y="43806"/>
                      <a:pt x="33781" y="38818"/>
                      <a:pt x="6718" y="32872"/>
                    </a:cubicBezTo>
                    <a:cubicBezTo>
                      <a:pt x="1729" y="30890"/>
                      <a:pt x="-1415" y="27815"/>
                      <a:pt x="636" y="21937"/>
                    </a:cubicBezTo>
                    <a:cubicBezTo>
                      <a:pt x="30569" y="16880"/>
                      <a:pt x="59887" y="8133"/>
                      <a:pt x="90436" y="7108"/>
                    </a:cubicBezTo>
                    <a:cubicBezTo>
                      <a:pt x="98841" y="1572"/>
                      <a:pt x="109571" y="7723"/>
                      <a:pt x="117909" y="1709"/>
                    </a:cubicBezTo>
                    <a:cubicBezTo>
                      <a:pt x="121599" y="1162"/>
                      <a:pt x="125289" y="547"/>
                      <a:pt x="129048" y="0"/>
                    </a:cubicBezTo>
                    <a:cubicBezTo>
                      <a:pt x="145928" y="9841"/>
                      <a:pt x="147158" y="15308"/>
                      <a:pt x="138343" y="41415"/>
                    </a:cubicBezTo>
                    <a:lnTo>
                      <a:pt x="138615" y="41209"/>
                    </a:lnTo>
                    <a:cubicBezTo>
                      <a:pt x="122009" y="45105"/>
                      <a:pt x="105470" y="44968"/>
                      <a:pt x="88932" y="4120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49" name="Google Shape;4349;p7"/>
              <p:cNvSpPr/>
              <p:nvPr/>
            </p:nvSpPr>
            <p:spPr>
              <a:xfrm>
                <a:off x="9725293" y="3079146"/>
                <a:ext cx="123901" cy="39569"/>
              </a:xfrm>
              <a:custGeom>
                <a:rect b="b" l="l" r="r" t="t"/>
                <a:pathLst>
                  <a:path extrusionOk="0" h="39569" w="123901">
                    <a:moveTo>
                      <a:pt x="71689" y="820"/>
                    </a:moveTo>
                    <a:cubicBezTo>
                      <a:pt x="84606" y="547"/>
                      <a:pt x="97522" y="273"/>
                      <a:pt x="110507" y="0"/>
                    </a:cubicBezTo>
                    <a:cubicBezTo>
                      <a:pt x="114949" y="683"/>
                      <a:pt x="119460" y="1367"/>
                      <a:pt x="123902" y="2050"/>
                    </a:cubicBezTo>
                    <a:cubicBezTo>
                      <a:pt x="119391" y="7928"/>
                      <a:pt x="112147" y="6766"/>
                      <a:pt x="106201" y="8884"/>
                    </a:cubicBezTo>
                    <a:cubicBezTo>
                      <a:pt x="99504" y="11208"/>
                      <a:pt x="96497" y="19477"/>
                      <a:pt x="100871" y="24466"/>
                    </a:cubicBezTo>
                    <a:cubicBezTo>
                      <a:pt x="105791" y="30070"/>
                      <a:pt x="111874" y="34581"/>
                      <a:pt x="117477" y="39569"/>
                    </a:cubicBezTo>
                    <a:cubicBezTo>
                      <a:pt x="78796" y="35674"/>
                      <a:pt x="41004" y="27405"/>
                      <a:pt x="0" y="18725"/>
                    </a:cubicBezTo>
                    <a:cubicBezTo>
                      <a:pt x="24260" y="4716"/>
                      <a:pt x="49068" y="7313"/>
                      <a:pt x="71689" y="82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50" name="Google Shape;4350;p7"/>
              <p:cNvSpPr/>
              <p:nvPr/>
            </p:nvSpPr>
            <p:spPr>
              <a:xfrm>
                <a:off x="9867032" y="3494069"/>
                <a:ext cx="64011" cy="53851"/>
              </a:xfrm>
              <a:custGeom>
                <a:rect b="b" l="l" r="r" t="t"/>
                <a:pathLst>
                  <a:path extrusionOk="0" h="53851" w="64011">
                    <a:moveTo>
                      <a:pt x="9294" y="52869"/>
                    </a:moveTo>
                    <a:cubicBezTo>
                      <a:pt x="7312" y="38791"/>
                      <a:pt x="6834" y="24371"/>
                      <a:pt x="0" y="11455"/>
                    </a:cubicBezTo>
                    <a:cubicBezTo>
                      <a:pt x="6082" y="5919"/>
                      <a:pt x="14009" y="6944"/>
                      <a:pt x="21185" y="5372"/>
                    </a:cubicBezTo>
                    <a:cubicBezTo>
                      <a:pt x="28020" y="-232"/>
                      <a:pt x="36083" y="-437"/>
                      <a:pt x="44353" y="315"/>
                    </a:cubicBezTo>
                    <a:cubicBezTo>
                      <a:pt x="70869" y="12616"/>
                      <a:pt x="66632" y="31068"/>
                      <a:pt x="54536" y="51092"/>
                    </a:cubicBezTo>
                    <a:cubicBezTo>
                      <a:pt x="39569" y="53484"/>
                      <a:pt x="24534" y="54919"/>
                      <a:pt x="9294" y="5286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51" name="Google Shape;4351;p7"/>
              <p:cNvSpPr/>
              <p:nvPr/>
            </p:nvSpPr>
            <p:spPr>
              <a:xfrm>
                <a:off x="9572614" y="3178513"/>
                <a:ext cx="193802" cy="19818"/>
              </a:xfrm>
              <a:custGeom>
                <a:rect b="b" l="l" r="r" t="t"/>
                <a:pathLst>
                  <a:path extrusionOk="0" h="19818" w="193802">
                    <a:moveTo>
                      <a:pt x="14630" y="0"/>
                    </a:moveTo>
                    <a:cubicBezTo>
                      <a:pt x="22079" y="9021"/>
                      <a:pt x="32467" y="6356"/>
                      <a:pt x="41898" y="6424"/>
                    </a:cubicBezTo>
                    <a:cubicBezTo>
                      <a:pt x="91787" y="6629"/>
                      <a:pt x="141743" y="6561"/>
                      <a:pt x="191633" y="6561"/>
                    </a:cubicBezTo>
                    <a:cubicBezTo>
                      <a:pt x="194503" y="9021"/>
                      <a:pt x="194640" y="11208"/>
                      <a:pt x="191359" y="13600"/>
                    </a:cubicBezTo>
                    <a:cubicBezTo>
                      <a:pt x="189036" y="15377"/>
                      <a:pt x="187190" y="17700"/>
                      <a:pt x="185141" y="19819"/>
                    </a:cubicBezTo>
                    <a:cubicBezTo>
                      <a:pt x="173727" y="19614"/>
                      <a:pt x="162314" y="19409"/>
                      <a:pt x="150970" y="19204"/>
                    </a:cubicBezTo>
                    <a:cubicBezTo>
                      <a:pt x="143794" y="12780"/>
                      <a:pt x="133201" y="20502"/>
                      <a:pt x="126231" y="13190"/>
                    </a:cubicBezTo>
                    <a:cubicBezTo>
                      <a:pt x="95204" y="12780"/>
                      <a:pt x="64177" y="12370"/>
                      <a:pt x="33151" y="11960"/>
                    </a:cubicBezTo>
                    <a:cubicBezTo>
                      <a:pt x="23514" y="11823"/>
                      <a:pt x="13878" y="11960"/>
                      <a:pt x="4242" y="11550"/>
                    </a:cubicBezTo>
                    <a:cubicBezTo>
                      <a:pt x="2738" y="11481"/>
                      <a:pt x="-131" y="8543"/>
                      <a:pt x="5" y="8269"/>
                    </a:cubicBezTo>
                    <a:cubicBezTo>
                      <a:pt x="1440" y="5809"/>
                      <a:pt x="2944" y="2802"/>
                      <a:pt x="5335" y="1572"/>
                    </a:cubicBezTo>
                    <a:cubicBezTo>
                      <a:pt x="7932" y="205"/>
                      <a:pt x="11486" y="478"/>
                      <a:pt x="14630"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52" name="Google Shape;4352;p7"/>
              <p:cNvSpPr/>
              <p:nvPr/>
            </p:nvSpPr>
            <p:spPr>
              <a:xfrm>
                <a:off x="9566541" y="3428091"/>
                <a:ext cx="190734" cy="18591"/>
              </a:xfrm>
              <a:custGeom>
                <a:rect b="b" l="l" r="r" t="t"/>
                <a:pathLst>
                  <a:path extrusionOk="0" h="18591" w="190734">
                    <a:moveTo>
                      <a:pt x="177955" y="14081"/>
                    </a:moveTo>
                    <a:cubicBezTo>
                      <a:pt x="129570" y="13944"/>
                      <a:pt x="81253" y="13739"/>
                      <a:pt x="32868" y="13739"/>
                    </a:cubicBezTo>
                    <a:cubicBezTo>
                      <a:pt x="24530" y="13739"/>
                      <a:pt x="15509" y="11621"/>
                      <a:pt x="8402" y="18591"/>
                    </a:cubicBezTo>
                    <a:cubicBezTo>
                      <a:pt x="5737" y="17361"/>
                      <a:pt x="1431" y="16815"/>
                      <a:pt x="679" y="14901"/>
                    </a:cubicBezTo>
                    <a:cubicBezTo>
                      <a:pt x="-1918" y="8614"/>
                      <a:pt x="3481" y="7930"/>
                      <a:pt x="7582" y="7862"/>
                    </a:cubicBezTo>
                    <a:cubicBezTo>
                      <a:pt x="36490" y="7725"/>
                      <a:pt x="65398" y="7794"/>
                      <a:pt x="94306" y="7794"/>
                    </a:cubicBezTo>
                    <a:cubicBezTo>
                      <a:pt x="103942" y="7794"/>
                      <a:pt x="113579" y="7657"/>
                      <a:pt x="123214" y="7384"/>
                    </a:cubicBezTo>
                    <a:cubicBezTo>
                      <a:pt x="128682" y="7247"/>
                      <a:pt x="133739" y="5607"/>
                      <a:pt x="137293" y="1028"/>
                    </a:cubicBezTo>
                    <a:cubicBezTo>
                      <a:pt x="143648" y="-817"/>
                      <a:pt x="149936" y="3"/>
                      <a:pt x="156086" y="2053"/>
                    </a:cubicBezTo>
                    <a:cubicBezTo>
                      <a:pt x="167363" y="5812"/>
                      <a:pt x="178980" y="6632"/>
                      <a:pt x="190735" y="6632"/>
                    </a:cubicBezTo>
                    <a:cubicBezTo>
                      <a:pt x="188343" y="12236"/>
                      <a:pt x="182671" y="12373"/>
                      <a:pt x="177955" y="1408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53" name="Google Shape;4353;p7"/>
              <p:cNvSpPr/>
              <p:nvPr/>
            </p:nvSpPr>
            <p:spPr>
              <a:xfrm>
                <a:off x="9770535" y="3482581"/>
                <a:ext cx="166024" cy="17202"/>
              </a:xfrm>
              <a:custGeom>
                <a:rect b="b" l="l" r="r" t="t"/>
                <a:pathLst>
                  <a:path extrusionOk="0" h="17202" w="166024">
                    <a:moveTo>
                      <a:pt x="137502" y="17202"/>
                    </a:moveTo>
                    <a:cubicBezTo>
                      <a:pt x="130940" y="17066"/>
                      <a:pt x="124312" y="16997"/>
                      <a:pt x="117751" y="16861"/>
                    </a:cubicBezTo>
                    <a:cubicBezTo>
                      <a:pt x="111874" y="10232"/>
                      <a:pt x="103946" y="11667"/>
                      <a:pt x="96497" y="11530"/>
                    </a:cubicBezTo>
                    <a:cubicBezTo>
                      <a:pt x="72646" y="11188"/>
                      <a:pt x="48727" y="11120"/>
                      <a:pt x="24876" y="10642"/>
                    </a:cubicBezTo>
                    <a:cubicBezTo>
                      <a:pt x="16334" y="10505"/>
                      <a:pt x="7312" y="11325"/>
                      <a:pt x="0" y="5243"/>
                    </a:cubicBezTo>
                    <a:cubicBezTo>
                      <a:pt x="17563" y="4764"/>
                      <a:pt x="35195" y="4354"/>
                      <a:pt x="52759" y="3876"/>
                    </a:cubicBezTo>
                    <a:cubicBezTo>
                      <a:pt x="72441" y="5926"/>
                      <a:pt x="92123" y="5789"/>
                      <a:pt x="111805" y="3671"/>
                    </a:cubicBezTo>
                    <a:cubicBezTo>
                      <a:pt x="122808" y="3466"/>
                      <a:pt x="133743" y="3261"/>
                      <a:pt x="144745" y="3056"/>
                    </a:cubicBezTo>
                    <a:cubicBezTo>
                      <a:pt x="151033" y="391"/>
                      <a:pt x="157321" y="-1933"/>
                      <a:pt x="163813" y="2441"/>
                    </a:cubicBezTo>
                    <a:cubicBezTo>
                      <a:pt x="166136" y="5243"/>
                      <a:pt x="166615" y="8318"/>
                      <a:pt x="165316" y="11667"/>
                    </a:cubicBezTo>
                    <a:cubicBezTo>
                      <a:pt x="157457" y="20619"/>
                      <a:pt x="145702" y="10027"/>
                      <a:pt x="137502" y="17202"/>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54" name="Google Shape;4354;p7"/>
              <p:cNvSpPr/>
              <p:nvPr/>
            </p:nvSpPr>
            <p:spPr>
              <a:xfrm>
                <a:off x="9914119" y="3132725"/>
                <a:ext cx="49068" cy="20870"/>
              </a:xfrm>
              <a:custGeom>
                <a:rect b="b" l="l" r="r" t="t"/>
                <a:pathLst>
                  <a:path extrusionOk="0" h="20870" w="49068">
                    <a:moveTo>
                      <a:pt x="7586" y="13053"/>
                    </a:moveTo>
                    <a:cubicBezTo>
                      <a:pt x="5398" y="10798"/>
                      <a:pt x="3143" y="8611"/>
                      <a:pt x="956" y="6356"/>
                    </a:cubicBezTo>
                    <a:cubicBezTo>
                      <a:pt x="1024" y="4442"/>
                      <a:pt x="683" y="2529"/>
                      <a:pt x="0" y="683"/>
                    </a:cubicBezTo>
                    <a:cubicBezTo>
                      <a:pt x="9089" y="478"/>
                      <a:pt x="18110" y="273"/>
                      <a:pt x="27200" y="0"/>
                    </a:cubicBezTo>
                    <a:cubicBezTo>
                      <a:pt x="31983" y="7244"/>
                      <a:pt x="39637" y="6424"/>
                      <a:pt x="46745" y="6971"/>
                    </a:cubicBezTo>
                    <a:cubicBezTo>
                      <a:pt x="47497" y="8269"/>
                      <a:pt x="48317" y="9636"/>
                      <a:pt x="49068" y="11003"/>
                    </a:cubicBezTo>
                    <a:cubicBezTo>
                      <a:pt x="47907" y="14010"/>
                      <a:pt x="45925" y="16265"/>
                      <a:pt x="43123" y="17837"/>
                    </a:cubicBezTo>
                    <a:cubicBezTo>
                      <a:pt x="38749" y="19819"/>
                      <a:pt x="34102" y="20707"/>
                      <a:pt x="29318" y="20844"/>
                    </a:cubicBezTo>
                    <a:cubicBezTo>
                      <a:pt x="21049" y="21117"/>
                      <a:pt x="13531" y="19340"/>
                      <a:pt x="7586" y="13053"/>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55" name="Google Shape;4355;p7"/>
              <p:cNvSpPr/>
              <p:nvPr/>
            </p:nvSpPr>
            <p:spPr>
              <a:xfrm>
                <a:off x="9742856" y="3139074"/>
                <a:ext cx="67111" cy="7251"/>
              </a:xfrm>
              <a:custGeom>
                <a:rect b="b" l="l" r="r" t="t"/>
                <a:pathLst>
                  <a:path extrusionOk="0" h="7251" w="67111">
                    <a:moveTo>
                      <a:pt x="28020" y="7251"/>
                    </a:moveTo>
                    <a:cubicBezTo>
                      <a:pt x="18657" y="6841"/>
                      <a:pt x="9363" y="6431"/>
                      <a:pt x="0" y="6021"/>
                    </a:cubicBezTo>
                    <a:cubicBezTo>
                      <a:pt x="21869" y="-1702"/>
                      <a:pt x="44490" y="-198"/>
                      <a:pt x="67111" y="895"/>
                    </a:cubicBezTo>
                    <a:cubicBezTo>
                      <a:pt x="62600" y="6294"/>
                      <a:pt x="56381" y="6704"/>
                      <a:pt x="49958" y="6773"/>
                    </a:cubicBezTo>
                    <a:cubicBezTo>
                      <a:pt x="42645" y="6841"/>
                      <a:pt x="35332" y="7046"/>
                      <a:pt x="28020" y="725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56" name="Google Shape;4356;p7"/>
              <p:cNvSpPr/>
              <p:nvPr/>
            </p:nvSpPr>
            <p:spPr>
              <a:xfrm>
                <a:off x="9826984" y="3546733"/>
                <a:ext cx="49683" cy="4852"/>
              </a:xfrm>
              <a:custGeom>
                <a:rect b="b" l="l" r="r" t="t"/>
                <a:pathLst>
                  <a:path extrusionOk="0" h="4852" w="49683">
                    <a:moveTo>
                      <a:pt x="0" y="0"/>
                    </a:moveTo>
                    <a:cubicBezTo>
                      <a:pt x="16538" y="0"/>
                      <a:pt x="33145" y="0"/>
                      <a:pt x="49683" y="0"/>
                    </a:cubicBezTo>
                    <a:cubicBezTo>
                      <a:pt x="49137" y="1709"/>
                      <a:pt x="48385" y="3280"/>
                      <a:pt x="47565" y="4852"/>
                    </a:cubicBezTo>
                    <a:cubicBezTo>
                      <a:pt x="31778" y="2324"/>
                      <a:pt x="15308" y="6971"/>
                      <a:pt x="0"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57" name="Google Shape;4357;p7"/>
              <p:cNvSpPr/>
              <p:nvPr/>
            </p:nvSpPr>
            <p:spPr>
              <a:xfrm>
                <a:off x="9695564" y="3145919"/>
                <a:ext cx="29250" cy="6642"/>
              </a:xfrm>
              <a:custGeom>
                <a:rect b="b" l="l" r="r" t="t"/>
                <a:pathLst>
                  <a:path extrusionOk="0" h="6642" w="29250">
                    <a:moveTo>
                      <a:pt x="29250" y="611"/>
                    </a:moveTo>
                    <a:cubicBezTo>
                      <a:pt x="20707" y="9495"/>
                      <a:pt x="10115" y="6078"/>
                      <a:pt x="0" y="5599"/>
                    </a:cubicBezTo>
                    <a:cubicBezTo>
                      <a:pt x="8953" y="-620"/>
                      <a:pt x="19067" y="-551"/>
                      <a:pt x="29250" y="61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58" name="Google Shape;4358;p7"/>
              <p:cNvSpPr/>
              <p:nvPr/>
            </p:nvSpPr>
            <p:spPr>
              <a:xfrm>
                <a:off x="9657977" y="3152355"/>
                <a:ext cx="27541" cy="6832"/>
              </a:xfrm>
              <a:custGeom>
                <a:rect b="b" l="l" r="r" t="t"/>
                <a:pathLst>
                  <a:path extrusionOk="0" h="6832" w="27541">
                    <a:moveTo>
                      <a:pt x="27542" y="394"/>
                    </a:moveTo>
                    <a:cubicBezTo>
                      <a:pt x="19819" y="9415"/>
                      <a:pt x="9636" y="6408"/>
                      <a:pt x="0" y="6135"/>
                    </a:cubicBezTo>
                    <a:cubicBezTo>
                      <a:pt x="8407" y="257"/>
                      <a:pt x="17769" y="-699"/>
                      <a:pt x="27542" y="39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59" name="Google Shape;4359;p7"/>
              <p:cNvSpPr/>
              <p:nvPr/>
            </p:nvSpPr>
            <p:spPr>
              <a:xfrm>
                <a:off x="9698572" y="3190166"/>
                <a:ext cx="24944" cy="7755"/>
              </a:xfrm>
              <a:custGeom>
                <a:rect b="b" l="l" r="r" t="t"/>
                <a:pathLst>
                  <a:path extrusionOk="0" h="7755" w="24944">
                    <a:moveTo>
                      <a:pt x="205" y="1537"/>
                    </a:moveTo>
                    <a:cubicBezTo>
                      <a:pt x="9226" y="238"/>
                      <a:pt x="18794" y="-3110"/>
                      <a:pt x="24945" y="7551"/>
                    </a:cubicBezTo>
                    <a:cubicBezTo>
                      <a:pt x="16606" y="7619"/>
                      <a:pt x="8269" y="7687"/>
                      <a:pt x="0" y="7756"/>
                    </a:cubicBezTo>
                    <a:cubicBezTo>
                      <a:pt x="0" y="5705"/>
                      <a:pt x="68" y="3587"/>
                      <a:pt x="205" y="153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60" name="Google Shape;4360;p7"/>
              <p:cNvSpPr/>
              <p:nvPr/>
            </p:nvSpPr>
            <p:spPr>
              <a:xfrm>
                <a:off x="9727898" y="3526764"/>
                <a:ext cx="16803" cy="11589"/>
              </a:xfrm>
              <a:custGeom>
                <a:rect b="b" l="l" r="r" t="t"/>
                <a:pathLst>
                  <a:path extrusionOk="0" h="11589" w="16803">
                    <a:moveTo>
                      <a:pt x="10721" y="629"/>
                    </a:moveTo>
                    <a:cubicBezTo>
                      <a:pt x="12772" y="4251"/>
                      <a:pt x="14821" y="7941"/>
                      <a:pt x="16804" y="11563"/>
                    </a:cubicBezTo>
                    <a:cubicBezTo>
                      <a:pt x="13796" y="11495"/>
                      <a:pt x="10721" y="11837"/>
                      <a:pt x="7851" y="11153"/>
                    </a:cubicBezTo>
                    <a:cubicBezTo>
                      <a:pt x="3750" y="10265"/>
                      <a:pt x="-828" y="7121"/>
                      <a:pt x="128" y="3431"/>
                    </a:cubicBezTo>
                    <a:cubicBezTo>
                      <a:pt x="1222" y="-601"/>
                      <a:pt x="6621" y="-396"/>
                      <a:pt x="10721" y="62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61" name="Google Shape;4361;p7"/>
              <p:cNvSpPr/>
              <p:nvPr/>
            </p:nvSpPr>
            <p:spPr>
              <a:xfrm>
                <a:off x="9828487" y="3506815"/>
                <a:ext cx="27473" cy="6449"/>
              </a:xfrm>
              <a:custGeom>
                <a:rect b="b" l="l" r="r" t="t"/>
                <a:pathLst>
                  <a:path extrusionOk="0" h="6449" w="27473">
                    <a:moveTo>
                      <a:pt x="27473" y="349"/>
                    </a:moveTo>
                    <a:cubicBezTo>
                      <a:pt x="19682" y="9233"/>
                      <a:pt x="9499" y="5816"/>
                      <a:pt x="0" y="5748"/>
                    </a:cubicBezTo>
                    <a:cubicBezTo>
                      <a:pt x="8337" y="-61"/>
                      <a:pt x="17768" y="-540"/>
                      <a:pt x="27473" y="34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62" name="Google Shape;4362;p7"/>
              <p:cNvSpPr/>
              <p:nvPr/>
            </p:nvSpPr>
            <p:spPr>
              <a:xfrm>
                <a:off x="9631529" y="3159082"/>
                <a:ext cx="21254" cy="6452"/>
              </a:xfrm>
              <a:custGeom>
                <a:rect b="b" l="l" r="r" t="t"/>
                <a:pathLst>
                  <a:path extrusionOk="0" h="6452" w="21254">
                    <a:moveTo>
                      <a:pt x="21255" y="296"/>
                    </a:moveTo>
                    <a:cubicBezTo>
                      <a:pt x="15650" y="7677"/>
                      <a:pt x="7791" y="6720"/>
                      <a:pt x="0" y="5900"/>
                    </a:cubicBezTo>
                    <a:cubicBezTo>
                      <a:pt x="6219" y="570"/>
                      <a:pt x="13395" y="-660"/>
                      <a:pt x="21255" y="296"/>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63" name="Google Shape;4363;p7"/>
              <p:cNvSpPr/>
              <p:nvPr/>
            </p:nvSpPr>
            <p:spPr>
              <a:xfrm>
                <a:off x="9625994" y="3211949"/>
                <a:ext cx="19955" cy="5969"/>
              </a:xfrm>
              <a:custGeom>
                <a:rect b="b" l="l" r="r" t="t"/>
                <a:pathLst>
                  <a:path extrusionOk="0" h="5969" w="19955">
                    <a:moveTo>
                      <a:pt x="19956" y="325"/>
                    </a:moveTo>
                    <a:cubicBezTo>
                      <a:pt x="14693" y="7159"/>
                      <a:pt x="7244" y="5997"/>
                      <a:pt x="0" y="5723"/>
                    </a:cubicBezTo>
                    <a:cubicBezTo>
                      <a:pt x="5809" y="598"/>
                      <a:pt x="12574" y="-701"/>
                      <a:pt x="19956" y="325"/>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64" name="Google Shape;4364;p7"/>
              <p:cNvSpPr/>
              <p:nvPr/>
            </p:nvSpPr>
            <p:spPr>
              <a:xfrm>
                <a:off x="9521022" y="3375543"/>
                <a:ext cx="19819" cy="7582"/>
              </a:xfrm>
              <a:custGeom>
                <a:rect b="b" l="l" r="r" t="t"/>
                <a:pathLst>
                  <a:path extrusionOk="0" h="7582" w="19819">
                    <a:moveTo>
                      <a:pt x="0" y="134"/>
                    </a:moveTo>
                    <a:cubicBezTo>
                      <a:pt x="7586" y="-3"/>
                      <a:pt x="15582" y="-1233"/>
                      <a:pt x="19819" y="7583"/>
                    </a:cubicBezTo>
                    <a:cubicBezTo>
                      <a:pt x="12301" y="7514"/>
                      <a:pt x="5262" y="6216"/>
                      <a:pt x="0" y="13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65" name="Google Shape;4365;p7"/>
              <p:cNvSpPr/>
              <p:nvPr/>
            </p:nvSpPr>
            <p:spPr>
              <a:xfrm>
                <a:off x="9610343" y="3165723"/>
                <a:ext cx="16196" cy="5780"/>
              </a:xfrm>
              <a:custGeom>
                <a:rect b="b" l="l" r="r" t="t"/>
                <a:pathLst>
                  <a:path extrusionOk="0" h="5780" w="16196">
                    <a:moveTo>
                      <a:pt x="16197" y="216"/>
                    </a:moveTo>
                    <a:cubicBezTo>
                      <a:pt x="12096" y="5956"/>
                      <a:pt x="6288" y="6298"/>
                      <a:pt x="0" y="5410"/>
                    </a:cubicBezTo>
                    <a:cubicBezTo>
                      <a:pt x="4442" y="557"/>
                      <a:pt x="10046" y="-536"/>
                      <a:pt x="16197" y="216"/>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66" name="Google Shape;4366;p7"/>
              <p:cNvSpPr/>
              <p:nvPr/>
            </p:nvSpPr>
            <p:spPr>
              <a:xfrm>
                <a:off x="9590524" y="3171782"/>
                <a:ext cx="16470" cy="6177"/>
              </a:xfrm>
              <a:custGeom>
                <a:rect b="b" l="l" r="r" t="t"/>
                <a:pathLst>
                  <a:path extrusionOk="0" h="6177" w="16470">
                    <a:moveTo>
                      <a:pt x="16470" y="102"/>
                    </a:moveTo>
                    <a:cubicBezTo>
                      <a:pt x="12438" y="6184"/>
                      <a:pt x="6493" y="6731"/>
                      <a:pt x="0" y="5842"/>
                    </a:cubicBezTo>
                    <a:cubicBezTo>
                      <a:pt x="4306" y="717"/>
                      <a:pt x="10115" y="-377"/>
                      <a:pt x="16470" y="102"/>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67" name="Google Shape;4367;p7"/>
              <p:cNvSpPr/>
              <p:nvPr/>
            </p:nvSpPr>
            <p:spPr>
              <a:xfrm>
                <a:off x="9526968" y="3244525"/>
                <a:ext cx="14146" cy="5881"/>
              </a:xfrm>
              <a:custGeom>
                <a:rect b="b" l="l" r="r" t="t"/>
                <a:pathLst>
                  <a:path extrusionOk="0" h="5881" w="14146">
                    <a:moveTo>
                      <a:pt x="14146" y="142"/>
                    </a:moveTo>
                    <a:cubicBezTo>
                      <a:pt x="10729" y="5336"/>
                      <a:pt x="5672" y="6293"/>
                      <a:pt x="0" y="5746"/>
                    </a:cubicBezTo>
                    <a:cubicBezTo>
                      <a:pt x="3485" y="825"/>
                      <a:pt x="8474" y="-473"/>
                      <a:pt x="14146" y="142"/>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68" name="Google Shape;4368;p7"/>
              <p:cNvSpPr/>
              <p:nvPr/>
            </p:nvSpPr>
            <p:spPr>
              <a:xfrm>
                <a:off x="9508789" y="3251762"/>
                <a:ext cx="12506" cy="5620"/>
              </a:xfrm>
              <a:custGeom>
                <a:rect b="b" l="l" r="r" t="t"/>
                <a:pathLst>
                  <a:path extrusionOk="0" h="5620" w="12506">
                    <a:moveTo>
                      <a:pt x="12506" y="150"/>
                    </a:moveTo>
                    <a:cubicBezTo>
                      <a:pt x="9499" y="4660"/>
                      <a:pt x="4989" y="5685"/>
                      <a:pt x="0" y="5617"/>
                    </a:cubicBezTo>
                    <a:cubicBezTo>
                      <a:pt x="3212" y="1517"/>
                      <a:pt x="7245" y="-602"/>
                      <a:pt x="12506" y="15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69" name="Google Shape;4369;p7"/>
              <p:cNvSpPr/>
              <p:nvPr/>
            </p:nvSpPr>
            <p:spPr>
              <a:xfrm>
                <a:off x="9935031" y="3086922"/>
                <a:ext cx="59046" cy="458513"/>
              </a:xfrm>
              <a:custGeom>
                <a:rect b="b" l="l" r="r" t="t"/>
                <a:pathLst>
                  <a:path extrusionOk="0" h="458513" w="59046">
                    <a:moveTo>
                      <a:pt x="51939" y="451679"/>
                    </a:moveTo>
                    <a:cubicBezTo>
                      <a:pt x="43123" y="453319"/>
                      <a:pt x="33214" y="450654"/>
                      <a:pt x="26038" y="458513"/>
                    </a:cubicBezTo>
                    <a:cubicBezTo>
                      <a:pt x="17359" y="458308"/>
                      <a:pt x="8679" y="458035"/>
                      <a:pt x="0" y="457830"/>
                    </a:cubicBezTo>
                    <a:cubicBezTo>
                      <a:pt x="615" y="440540"/>
                      <a:pt x="3963" y="423728"/>
                      <a:pt x="8543" y="407053"/>
                    </a:cubicBezTo>
                    <a:cubicBezTo>
                      <a:pt x="14762" y="398578"/>
                      <a:pt x="23646" y="391061"/>
                      <a:pt x="17632" y="378486"/>
                    </a:cubicBezTo>
                    <a:cubicBezTo>
                      <a:pt x="15377" y="283014"/>
                      <a:pt x="17017" y="187679"/>
                      <a:pt x="16676" y="92343"/>
                    </a:cubicBezTo>
                    <a:cubicBezTo>
                      <a:pt x="16607" y="80315"/>
                      <a:pt x="16948" y="68356"/>
                      <a:pt x="26038" y="58856"/>
                    </a:cubicBezTo>
                    <a:lnTo>
                      <a:pt x="25901" y="58515"/>
                    </a:lnTo>
                    <a:cubicBezTo>
                      <a:pt x="28020" y="56396"/>
                      <a:pt x="30275" y="54346"/>
                      <a:pt x="32599" y="52432"/>
                    </a:cubicBezTo>
                    <a:cubicBezTo>
                      <a:pt x="27200" y="35347"/>
                      <a:pt x="24876" y="17920"/>
                      <a:pt x="26038" y="15"/>
                    </a:cubicBezTo>
                    <a:cubicBezTo>
                      <a:pt x="33761" y="-122"/>
                      <a:pt x="41210" y="630"/>
                      <a:pt x="48112" y="4730"/>
                    </a:cubicBezTo>
                    <a:cubicBezTo>
                      <a:pt x="54126" y="8284"/>
                      <a:pt x="58363" y="12795"/>
                      <a:pt x="58500" y="20107"/>
                    </a:cubicBezTo>
                    <a:cubicBezTo>
                      <a:pt x="58636" y="26668"/>
                      <a:pt x="58773" y="33228"/>
                      <a:pt x="58773" y="39789"/>
                    </a:cubicBezTo>
                    <a:cubicBezTo>
                      <a:pt x="58773" y="162119"/>
                      <a:pt x="58569" y="284449"/>
                      <a:pt x="59047" y="406711"/>
                    </a:cubicBezTo>
                    <a:cubicBezTo>
                      <a:pt x="59047" y="422361"/>
                      <a:pt x="56586" y="437123"/>
                      <a:pt x="51939" y="45167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70" name="Google Shape;4370;p7"/>
              <p:cNvSpPr/>
              <p:nvPr/>
            </p:nvSpPr>
            <p:spPr>
              <a:xfrm>
                <a:off x="9960864" y="3139422"/>
                <a:ext cx="6697" cy="6082"/>
              </a:xfrm>
              <a:custGeom>
                <a:rect b="b" l="l" r="r" t="t"/>
                <a:pathLst>
                  <a:path extrusionOk="0" h="6082" w="6697">
                    <a:moveTo>
                      <a:pt x="6697" y="0"/>
                    </a:moveTo>
                    <a:cubicBezTo>
                      <a:pt x="4442" y="2050"/>
                      <a:pt x="2255" y="4100"/>
                      <a:pt x="0" y="6082"/>
                    </a:cubicBezTo>
                    <a:cubicBezTo>
                      <a:pt x="68" y="4169"/>
                      <a:pt x="68" y="2255"/>
                      <a:pt x="0" y="342"/>
                    </a:cubicBezTo>
                    <a:cubicBezTo>
                      <a:pt x="2255" y="205"/>
                      <a:pt x="4442" y="68"/>
                      <a:pt x="6697"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71" name="Google Shape;4371;p7"/>
              <p:cNvSpPr/>
              <p:nvPr/>
            </p:nvSpPr>
            <p:spPr>
              <a:xfrm>
                <a:off x="9907968" y="3490734"/>
                <a:ext cx="40211" cy="54427"/>
              </a:xfrm>
              <a:custGeom>
                <a:rect b="b" l="l" r="r" t="t"/>
                <a:pathLst>
                  <a:path extrusionOk="0" h="54427" w="40211">
                    <a:moveTo>
                      <a:pt x="39774" y="3104"/>
                    </a:moveTo>
                    <a:cubicBezTo>
                      <a:pt x="39842" y="11373"/>
                      <a:pt x="39228" y="19711"/>
                      <a:pt x="40048" y="27912"/>
                    </a:cubicBezTo>
                    <a:cubicBezTo>
                      <a:pt x="41277" y="39666"/>
                      <a:pt x="35468" y="47389"/>
                      <a:pt x="26994" y="54086"/>
                    </a:cubicBezTo>
                    <a:cubicBezTo>
                      <a:pt x="22552" y="54223"/>
                      <a:pt x="18042" y="54291"/>
                      <a:pt x="13600" y="54428"/>
                    </a:cubicBezTo>
                    <a:cubicBezTo>
                      <a:pt x="13531" y="44040"/>
                      <a:pt x="13463" y="33652"/>
                      <a:pt x="13395" y="23333"/>
                    </a:cubicBezTo>
                    <a:cubicBezTo>
                      <a:pt x="13326" y="14448"/>
                      <a:pt x="8064" y="10485"/>
                      <a:pt x="0" y="9118"/>
                    </a:cubicBezTo>
                    <a:cubicBezTo>
                      <a:pt x="7586" y="1942"/>
                      <a:pt x="17426" y="3787"/>
                      <a:pt x="26516" y="2557"/>
                    </a:cubicBezTo>
                    <a:cubicBezTo>
                      <a:pt x="31163" y="-1133"/>
                      <a:pt x="35537" y="-723"/>
                      <a:pt x="39774" y="310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72" name="Google Shape;4372;p7"/>
              <p:cNvSpPr/>
              <p:nvPr/>
            </p:nvSpPr>
            <p:spPr>
              <a:xfrm>
                <a:off x="9915143" y="3145778"/>
                <a:ext cx="39503" cy="340952"/>
              </a:xfrm>
              <a:custGeom>
                <a:rect b="b" l="l" r="r" t="t"/>
                <a:pathLst>
                  <a:path extrusionOk="0" h="340952" w="39503">
                    <a:moveTo>
                      <a:pt x="6561" y="0"/>
                    </a:moveTo>
                    <a:cubicBezTo>
                      <a:pt x="15241" y="137"/>
                      <a:pt x="23919" y="273"/>
                      <a:pt x="32667" y="410"/>
                    </a:cubicBezTo>
                    <a:cubicBezTo>
                      <a:pt x="39023" y="7449"/>
                      <a:pt x="39296" y="16197"/>
                      <a:pt x="39228" y="24876"/>
                    </a:cubicBezTo>
                    <a:cubicBezTo>
                      <a:pt x="38750" y="125747"/>
                      <a:pt x="40663" y="226618"/>
                      <a:pt x="38272" y="327421"/>
                    </a:cubicBezTo>
                    <a:cubicBezTo>
                      <a:pt x="36084" y="337399"/>
                      <a:pt x="28772" y="340406"/>
                      <a:pt x="19682" y="340952"/>
                    </a:cubicBezTo>
                    <a:cubicBezTo>
                      <a:pt x="13122" y="340542"/>
                      <a:pt x="6561" y="340132"/>
                      <a:pt x="0" y="339791"/>
                    </a:cubicBezTo>
                    <a:cubicBezTo>
                      <a:pt x="8270" y="328173"/>
                      <a:pt x="6424" y="314778"/>
                      <a:pt x="6424" y="301725"/>
                    </a:cubicBezTo>
                    <a:cubicBezTo>
                      <a:pt x="6561" y="201195"/>
                      <a:pt x="6561" y="100598"/>
                      <a:pt x="6561"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73" name="Google Shape;4373;p7"/>
              <p:cNvSpPr/>
              <p:nvPr/>
            </p:nvSpPr>
            <p:spPr>
              <a:xfrm>
                <a:off x="9934553" y="3477461"/>
                <a:ext cx="28326" cy="16376"/>
              </a:xfrm>
              <a:custGeom>
                <a:rect b="b" l="l" r="r" t="t"/>
                <a:pathLst>
                  <a:path extrusionOk="0" h="16376" w="28326">
                    <a:moveTo>
                      <a:pt x="341" y="9337"/>
                    </a:moveTo>
                    <a:cubicBezTo>
                      <a:pt x="3349" y="4417"/>
                      <a:pt x="8132" y="3255"/>
                      <a:pt x="13395" y="2913"/>
                    </a:cubicBezTo>
                    <a:cubicBezTo>
                      <a:pt x="17768" y="-982"/>
                      <a:pt x="22142" y="-982"/>
                      <a:pt x="26516" y="2981"/>
                    </a:cubicBezTo>
                    <a:cubicBezTo>
                      <a:pt x="29728" y="6262"/>
                      <a:pt x="28361" y="8449"/>
                      <a:pt x="24808" y="10294"/>
                    </a:cubicBezTo>
                    <a:cubicBezTo>
                      <a:pt x="20912" y="12276"/>
                      <a:pt x="17085" y="14326"/>
                      <a:pt x="13258" y="16376"/>
                    </a:cubicBezTo>
                    <a:cubicBezTo>
                      <a:pt x="8815" y="16171"/>
                      <a:pt x="4441" y="15966"/>
                      <a:pt x="0" y="15830"/>
                    </a:cubicBezTo>
                    <a:cubicBezTo>
                      <a:pt x="410" y="13643"/>
                      <a:pt x="478" y="11456"/>
                      <a:pt x="341" y="933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74" name="Google Shape;4374;p7"/>
              <p:cNvSpPr/>
              <p:nvPr/>
            </p:nvSpPr>
            <p:spPr>
              <a:xfrm>
                <a:off x="9947742" y="3145846"/>
                <a:ext cx="13258" cy="334596"/>
              </a:xfrm>
              <a:custGeom>
                <a:rect b="b" l="l" r="r" t="t"/>
                <a:pathLst>
                  <a:path extrusionOk="0" h="334596" w="13258">
                    <a:moveTo>
                      <a:pt x="13259" y="334597"/>
                    </a:moveTo>
                    <a:cubicBezTo>
                      <a:pt x="8885" y="334597"/>
                      <a:pt x="4511" y="334597"/>
                      <a:pt x="137" y="334528"/>
                    </a:cubicBezTo>
                    <a:cubicBezTo>
                      <a:pt x="68" y="223133"/>
                      <a:pt x="68" y="111737"/>
                      <a:pt x="0" y="342"/>
                    </a:cubicBezTo>
                    <a:cubicBezTo>
                      <a:pt x="4374" y="205"/>
                      <a:pt x="8816" y="137"/>
                      <a:pt x="13259" y="0"/>
                    </a:cubicBezTo>
                    <a:cubicBezTo>
                      <a:pt x="13259" y="111532"/>
                      <a:pt x="13259" y="223064"/>
                      <a:pt x="13259" y="33459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grpSp>
        <p:sp>
          <p:nvSpPr>
            <p:cNvPr id="4375" name="Google Shape;4375;p7"/>
            <p:cNvSpPr/>
            <p:nvPr/>
          </p:nvSpPr>
          <p:spPr>
            <a:xfrm rot="-969350">
              <a:off x="10621859" y="2549010"/>
              <a:ext cx="939016" cy="52348"/>
            </a:xfrm>
            <a:custGeom>
              <a:rect b="b" l="l" r="r" t="t"/>
              <a:pathLst>
                <a:path extrusionOk="0" h="55582" w="997024">
                  <a:moveTo>
                    <a:pt x="970098" y="16355"/>
                  </a:moveTo>
                  <a:cubicBezTo>
                    <a:pt x="976727" y="24897"/>
                    <a:pt x="983356" y="33440"/>
                    <a:pt x="990053" y="41982"/>
                  </a:cubicBezTo>
                  <a:cubicBezTo>
                    <a:pt x="992241" y="44306"/>
                    <a:pt x="993676" y="47381"/>
                    <a:pt x="996819" y="48748"/>
                  </a:cubicBezTo>
                  <a:cubicBezTo>
                    <a:pt x="996819" y="48748"/>
                    <a:pt x="997024" y="48612"/>
                    <a:pt x="997024" y="48612"/>
                  </a:cubicBezTo>
                  <a:cubicBezTo>
                    <a:pt x="993266" y="52917"/>
                    <a:pt x="988482" y="55241"/>
                    <a:pt x="982741" y="55377"/>
                  </a:cubicBezTo>
                  <a:cubicBezTo>
                    <a:pt x="975087" y="55514"/>
                    <a:pt x="967433" y="55582"/>
                    <a:pt x="959847" y="55582"/>
                  </a:cubicBezTo>
                  <a:cubicBezTo>
                    <a:pt x="649785" y="55582"/>
                    <a:pt x="339790" y="55582"/>
                    <a:pt x="29728" y="55582"/>
                  </a:cubicBezTo>
                  <a:cubicBezTo>
                    <a:pt x="19887" y="55582"/>
                    <a:pt x="10114" y="55036"/>
                    <a:pt x="274" y="54762"/>
                  </a:cubicBezTo>
                  <a:cubicBezTo>
                    <a:pt x="205" y="41846"/>
                    <a:pt x="68" y="28929"/>
                    <a:pt x="0" y="15945"/>
                  </a:cubicBezTo>
                  <a:cubicBezTo>
                    <a:pt x="16676" y="1320"/>
                    <a:pt x="37178" y="5147"/>
                    <a:pt x="56450" y="5078"/>
                  </a:cubicBezTo>
                  <a:cubicBezTo>
                    <a:pt x="255390" y="4805"/>
                    <a:pt x="454261" y="4873"/>
                    <a:pt x="653202" y="4942"/>
                  </a:cubicBezTo>
                  <a:cubicBezTo>
                    <a:pt x="675071" y="4942"/>
                    <a:pt x="696939" y="4942"/>
                    <a:pt x="718604" y="2481"/>
                  </a:cubicBezTo>
                  <a:cubicBezTo>
                    <a:pt x="724891" y="-115"/>
                    <a:pt x="731998" y="-1414"/>
                    <a:pt x="737534" y="2345"/>
                  </a:cubicBezTo>
                  <a:cubicBezTo>
                    <a:pt x="761727" y="19020"/>
                    <a:pt x="789268" y="16833"/>
                    <a:pt x="816331" y="17516"/>
                  </a:cubicBezTo>
                  <a:cubicBezTo>
                    <a:pt x="867587" y="20387"/>
                    <a:pt x="918843" y="20182"/>
                    <a:pt x="970098" y="16355"/>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76" name="Google Shape;4376;p7"/>
            <p:cNvSpPr/>
            <p:nvPr/>
          </p:nvSpPr>
          <p:spPr>
            <a:xfrm rot="-969350">
              <a:off x="10006705" y="2601676"/>
              <a:ext cx="70028" cy="179122"/>
            </a:xfrm>
            <a:custGeom>
              <a:rect b="b" l="l" r="r" t="t"/>
              <a:pathLst>
                <a:path extrusionOk="0" h="190188" w="74354">
                  <a:moveTo>
                    <a:pt x="0" y="338"/>
                  </a:moveTo>
                  <a:cubicBezTo>
                    <a:pt x="11687" y="-1439"/>
                    <a:pt x="21870" y="4233"/>
                    <a:pt x="32599" y="7035"/>
                  </a:cubicBezTo>
                  <a:cubicBezTo>
                    <a:pt x="32667" y="51047"/>
                    <a:pt x="32530" y="94990"/>
                    <a:pt x="32941" y="139001"/>
                  </a:cubicBezTo>
                  <a:cubicBezTo>
                    <a:pt x="33078" y="153216"/>
                    <a:pt x="33692" y="153285"/>
                    <a:pt x="52828" y="157454"/>
                  </a:cubicBezTo>
                  <a:cubicBezTo>
                    <a:pt x="48727" y="160529"/>
                    <a:pt x="44558" y="163672"/>
                    <a:pt x="40253" y="166885"/>
                  </a:cubicBezTo>
                  <a:cubicBezTo>
                    <a:pt x="45720" y="171805"/>
                    <a:pt x="52212" y="168593"/>
                    <a:pt x="58022" y="169413"/>
                  </a:cubicBezTo>
                  <a:cubicBezTo>
                    <a:pt x="63011" y="170097"/>
                    <a:pt x="68341" y="169140"/>
                    <a:pt x="74355" y="174334"/>
                  </a:cubicBezTo>
                  <a:cubicBezTo>
                    <a:pt x="52828" y="179938"/>
                    <a:pt x="33009" y="185063"/>
                    <a:pt x="13259" y="190189"/>
                  </a:cubicBezTo>
                  <a:cubicBezTo>
                    <a:pt x="4237" y="182740"/>
                    <a:pt x="6630" y="172352"/>
                    <a:pt x="6561" y="162784"/>
                  </a:cubicBezTo>
                  <a:cubicBezTo>
                    <a:pt x="6356" y="120208"/>
                    <a:pt x="6424" y="77700"/>
                    <a:pt x="6561" y="35123"/>
                  </a:cubicBezTo>
                  <a:cubicBezTo>
                    <a:pt x="6561" y="23027"/>
                    <a:pt x="6834" y="11068"/>
                    <a:pt x="0" y="33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77" name="Google Shape;4377;p7"/>
            <p:cNvSpPr/>
            <p:nvPr/>
          </p:nvSpPr>
          <p:spPr>
            <a:xfrm rot="-969350">
              <a:off x="10078320" y="2832135"/>
              <a:ext cx="46774" cy="17781"/>
            </a:xfrm>
            <a:custGeom>
              <a:rect b="b" l="l" r="r" t="t"/>
              <a:pathLst>
                <a:path extrusionOk="0" h="18879" w="49663">
                  <a:moveTo>
                    <a:pt x="10846" y="18862"/>
                  </a:moveTo>
                  <a:cubicBezTo>
                    <a:pt x="9753" y="18794"/>
                    <a:pt x="8454" y="19067"/>
                    <a:pt x="7634" y="18589"/>
                  </a:cubicBezTo>
                  <a:cubicBezTo>
                    <a:pt x="5037" y="17085"/>
                    <a:pt x="1415" y="15787"/>
                    <a:pt x="390" y="13463"/>
                  </a:cubicBezTo>
                  <a:cubicBezTo>
                    <a:pt x="-1182" y="9841"/>
                    <a:pt x="2303" y="8132"/>
                    <a:pt x="5379" y="6561"/>
                  </a:cubicBezTo>
                  <a:cubicBezTo>
                    <a:pt x="9137" y="4647"/>
                    <a:pt x="12691" y="2255"/>
                    <a:pt x="16313" y="0"/>
                  </a:cubicBezTo>
                  <a:cubicBezTo>
                    <a:pt x="25676" y="2050"/>
                    <a:pt x="35107" y="4032"/>
                    <a:pt x="44470" y="6356"/>
                  </a:cubicBezTo>
                  <a:cubicBezTo>
                    <a:pt x="46246" y="6766"/>
                    <a:pt x="47750" y="8611"/>
                    <a:pt x="49664" y="10114"/>
                  </a:cubicBezTo>
                  <a:cubicBezTo>
                    <a:pt x="40506" y="14488"/>
                    <a:pt x="30870" y="11891"/>
                    <a:pt x="21644" y="12916"/>
                  </a:cubicBezTo>
                  <a:cubicBezTo>
                    <a:pt x="17065" y="13395"/>
                    <a:pt x="13443" y="15035"/>
                    <a:pt x="10846" y="1886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78" name="Google Shape;4378;p7"/>
            <p:cNvSpPr/>
            <p:nvPr/>
          </p:nvSpPr>
          <p:spPr>
            <a:xfrm rot="-969350">
              <a:off x="10218314" y="2667371"/>
              <a:ext cx="15150" cy="11485"/>
            </a:xfrm>
            <a:custGeom>
              <a:rect b="b" l="l" r="r" t="t"/>
              <a:pathLst>
                <a:path extrusionOk="0" h="12194" w="16086">
                  <a:moveTo>
                    <a:pt x="0" y="0"/>
                  </a:moveTo>
                  <a:cubicBezTo>
                    <a:pt x="4716" y="1845"/>
                    <a:pt x="9431" y="3759"/>
                    <a:pt x="14147" y="5604"/>
                  </a:cubicBezTo>
                  <a:cubicBezTo>
                    <a:pt x="16539" y="8064"/>
                    <a:pt x="17222" y="10798"/>
                    <a:pt x="13259" y="11755"/>
                  </a:cubicBezTo>
                  <a:cubicBezTo>
                    <a:pt x="8270" y="13053"/>
                    <a:pt x="3827" y="11481"/>
                    <a:pt x="820" y="6971"/>
                  </a:cubicBezTo>
                  <a:cubicBezTo>
                    <a:pt x="547" y="4647"/>
                    <a:pt x="274" y="2324"/>
                    <a:pt x="0"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79" name="Google Shape;4379;p7"/>
            <p:cNvSpPr/>
            <p:nvPr/>
          </p:nvSpPr>
          <p:spPr>
            <a:xfrm rot="-969350">
              <a:off x="10023610" y="2795690"/>
              <a:ext cx="7209" cy="5084"/>
            </a:xfrm>
            <a:custGeom>
              <a:rect b="b" l="l" r="r" t="t"/>
              <a:pathLst>
                <a:path extrusionOk="0" h="5398" w="7654">
                  <a:moveTo>
                    <a:pt x="0" y="5399"/>
                  </a:moveTo>
                  <a:cubicBezTo>
                    <a:pt x="2529" y="3622"/>
                    <a:pt x="5057" y="1777"/>
                    <a:pt x="7654" y="0"/>
                  </a:cubicBezTo>
                  <a:cubicBezTo>
                    <a:pt x="5057" y="1777"/>
                    <a:pt x="2529" y="3622"/>
                    <a:pt x="0" y="539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80" name="Google Shape;4380;p7"/>
            <p:cNvSpPr/>
            <p:nvPr/>
          </p:nvSpPr>
          <p:spPr>
            <a:xfrm rot="-969350">
              <a:off x="10039829" y="2829539"/>
              <a:ext cx="7080" cy="4956"/>
            </a:xfrm>
            <a:custGeom>
              <a:rect b="b" l="l" r="r" t="t"/>
              <a:pathLst>
                <a:path extrusionOk="0" h="5262" w="7517">
                  <a:moveTo>
                    <a:pt x="7517" y="5262"/>
                  </a:moveTo>
                  <a:cubicBezTo>
                    <a:pt x="4989" y="3485"/>
                    <a:pt x="2460" y="1777"/>
                    <a:pt x="0" y="0"/>
                  </a:cubicBezTo>
                  <a:cubicBezTo>
                    <a:pt x="2460" y="1777"/>
                    <a:pt x="4989" y="3485"/>
                    <a:pt x="7517" y="526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81" name="Google Shape;4381;p7"/>
            <p:cNvSpPr/>
            <p:nvPr/>
          </p:nvSpPr>
          <p:spPr>
            <a:xfrm rot="-969350">
              <a:off x="10585504" y="2434426"/>
              <a:ext cx="934059" cy="35387"/>
            </a:xfrm>
            <a:custGeom>
              <a:rect b="b" l="l" r="r" t="t"/>
              <a:pathLst>
                <a:path extrusionOk="0" h="37573" w="991761">
                  <a:moveTo>
                    <a:pt x="991762" y="405"/>
                  </a:moveTo>
                  <a:cubicBezTo>
                    <a:pt x="989233" y="6146"/>
                    <a:pt x="984928" y="10314"/>
                    <a:pt x="979734" y="13663"/>
                  </a:cubicBezTo>
                  <a:cubicBezTo>
                    <a:pt x="973379" y="15508"/>
                    <a:pt x="974540" y="22616"/>
                    <a:pt x="970918" y="26374"/>
                  </a:cubicBezTo>
                  <a:lnTo>
                    <a:pt x="970986" y="26306"/>
                  </a:lnTo>
                  <a:cubicBezTo>
                    <a:pt x="952055" y="41683"/>
                    <a:pt x="929435" y="36557"/>
                    <a:pt x="908044" y="37036"/>
                  </a:cubicBezTo>
                  <a:cubicBezTo>
                    <a:pt x="880845" y="37651"/>
                    <a:pt x="853508" y="38061"/>
                    <a:pt x="826377" y="35532"/>
                  </a:cubicBezTo>
                  <a:cubicBezTo>
                    <a:pt x="804576" y="34097"/>
                    <a:pt x="783186" y="27468"/>
                    <a:pt x="761043" y="29723"/>
                  </a:cubicBezTo>
                  <a:cubicBezTo>
                    <a:pt x="753663" y="29928"/>
                    <a:pt x="746555" y="31500"/>
                    <a:pt x="739584" y="34029"/>
                  </a:cubicBezTo>
                  <a:cubicBezTo>
                    <a:pt x="735757" y="35259"/>
                    <a:pt x="731930" y="36147"/>
                    <a:pt x="728035" y="36967"/>
                  </a:cubicBezTo>
                  <a:cubicBezTo>
                    <a:pt x="497726" y="37924"/>
                    <a:pt x="267418" y="37651"/>
                    <a:pt x="37109" y="36831"/>
                  </a:cubicBezTo>
                  <a:cubicBezTo>
                    <a:pt x="23441" y="36762"/>
                    <a:pt x="5057" y="40931"/>
                    <a:pt x="0" y="19677"/>
                  </a:cubicBezTo>
                  <a:cubicBezTo>
                    <a:pt x="0" y="13116"/>
                    <a:pt x="0" y="6556"/>
                    <a:pt x="0" y="63"/>
                  </a:cubicBezTo>
                  <a:cubicBezTo>
                    <a:pt x="318605" y="63"/>
                    <a:pt x="637210" y="63"/>
                    <a:pt x="955814" y="63"/>
                  </a:cubicBezTo>
                  <a:cubicBezTo>
                    <a:pt x="967774" y="-142"/>
                    <a:pt x="979734" y="200"/>
                    <a:pt x="991762" y="405"/>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82" name="Google Shape;4382;p7"/>
            <p:cNvSpPr/>
            <p:nvPr/>
          </p:nvSpPr>
          <p:spPr>
            <a:xfrm rot="-969350">
              <a:off x="10590981" y="2485495"/>
              <a:ext cx="704599" cy="48041"/>
            </a:xfrm>
            <a:custGeom>
              <a:rect b="b" l="l" r="r" t="t"/>
              <a:pathLst>
                <a:path extrusionOk="0" h="51008" w="748126">
                  <a:moveTo>
                    <a:pt x="6492" y="0"/>
                  </a:moveTo>
                  <a:cubicBezTo>
                    <a:pt x="10251" y="4442"/>
                    <a:pt x="15171" y="6424"/>
                    <a:pt x="20912" y="6424"/>
                  </a:cubicBezTo>
                  <a:cubicBezTo>
                    <a:pt x="30753" y="6492"/>
                    <a:pt x="40594" y="6561"/>
                    <a:pt x="50436" y="6561"/>
                  </a:cubicBezTo>
                  <a:cubicBezTo>
                    <a:pt x="263522" y="6561"/>
                    <a:pt x="476609" y="6697"/>
                    <a:pt x="689695" y="6356"/>
                  </a:cubicBezTo>
                  <a:cubicBezTo>
                    <a:pt x="709172" y="6356"/>
                    <a:pt x="728650" y="10593"/>
                    <a:pt x="748127" y="6902"/>
                  </a:cubicBezTo>
                  <a:cubicBezTo>
                    <a:pt x="747716" y="30548"/>
                    <a:pt x="733365" y="42166"/>
                    <a:pt x="712453" y="48180"/>
                  </a:cubicBezTo>
                  <a:cubicBezTo>
                    <a:pt x="698443" y="51324"/>
                    <a:pt x="684297" y="50777"/>
                    <a:pt x="670150" y="50777"/>
                  </a:cubicBezTo>
                  <a:cubicBezTo>
                    <a:pt x="467656" y="50846"/>
                    <a:pt x="265230" y="50914"/>
                    <a:pt x="62736" y="50709"/>
                  </a:cubicBezTo>
                  <a:cubicBezTo>
                    <a:pt x="43465" y="50709"/>
                    <a:pt x="23099" y="53921"/>
                    <a:pt x="6629" y="39296"/>
                  </a:cubicBezTo>
                  <a:cubicBezTo>
                    <a:pt x="7175" y="27815"/>
                    <a:pt x="6082" y="16743"/>
                    <a:pt x="0" y="6629"/>
                  </a:cubicBezTo>
                  <a:cubicBezTo>
                    <a:pt x="0" y="4442"/>
                    <a:pt x="0" y="2255"/>
                    <a:pt x="0" y="68"/>
                  </a:cubicBezTo>
                  <a:cubicBezTo>
                    <a:pt x="2187" y="0"/>
                    <a:pt x="4374" y="0"/>
                    <a:pt x="6492"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83" name="Google Shape;4383;p7"/>
            <p:cNvSpPr/>
            <p:nvPr/>
          </p:nvSpPr>
          <p:spPr>
            <a:xfrm rot="-969350">
              <a:off x="10607312" y="2523275"/>
              <a:ext cx="676925" cy="46596"/>
            </a:xfrm>
            <a:custGeom>
              <a:rect b="b" l="l" r="r" t="t"/>
              <a:pathLst>
                <a:path extrusionOk="0" h="49474" w="718743">
                  <a:moveTo>
                    <a:pt x="274" y="0"/>
                  </a:moveTo>
                  <a:cubicBezTo>
                    <a:pt x="238578" y="0"/>
                    <a:pt x="476882" y="68"/>
                    <a:pt x="715187" y="68"/>
                  </a:cubicBezTo>
                  <a:cubicBezTo>
                    <a:pt x="717647" y="3212"/>
                    <a:pt x="718809" y="6697"/>
                    <a:pt x="718741" y="10729"/>
                  </a:cubicBezTo>
                  <a:cubicBezTo>
                    <a:pt x="716758" y="24261"/>
                    <a:pt x="717647" y="39228"/>
                    <a:pt x="701861" y="46267"/>
                  </a:cubicBezTo>
                  <a:cubicBezTo>
                    <a:pt x="691336" y="50435"/>
                    <a:pt x="680265" y="49274"/>
                    <a:pt x="669467" y="49274"/>
                  </a:cubicBezTo>
                  <a:cubicBezTo>
                    <a:pt x="460891" y="49342"/>
                    <a:pt x="252315" y="49342"/>
                    <a:pt x="43738" y="49274"/>
                  </a:cubicBezTo>
                  <a:cubicBezTo>
                    <a:pt x="28635" y="49274"/>
                    <a:pt x="12780" y="51734"/>
                    <a:pt x="410" y="39433"/>
                  </a:cubicBezTo>
                  <a:cubicBezTo>
                    <a:pt x="274" y="35127"/>
                    <a:pt x="137" y="30890"/>
                    <a:pt x="0" y="26585"/>
                  </a:cubicBezTo>
                  <a:cubicBezTo>
                    <a:pt x="68" y="17700"/>
                    <a:pt x="205" y="8816"/>
                    <a:pt x="274"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84" name="Google Shape;4384;p7"/>
            <p:cNvSpPr/>
            <p:nvPr/>
          </p:nvSpPr>
          <p:spPr>
            <a:xfrm rot="-969350">
              <a:off x="11682031" y="2416565"/>
              <a:ext cx="6178" cy="6823"/>
            </a:xfrm>
            <a:custGeom>
              <a:rect b="b" l="l" r="r" t="t"/>
              <a:pathLst>
                <a:path extrusionOk="0" h="7244" w="6560">
                  <a:moveTo>
                    <a:pt x="0" y="7244"/>
                  </a:moveTo>
                  <a:cubicBezTo>
                    <a:pt x="2187" y="4852"/>
                    <a:pt x="4374" y="2392"/>
                    <a:pt x="6560" y="0"/>
                  </a:cubicBezTo>
                  <a:cubicBezTo>
                    <a:pt x="5809" y="3690"/>
                    <a:pt x="3622" y="6082"/>
                    <a:pt x="0" y="7244"/>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85" name="Google Shape;4385;p7"/>
            <p:cNvSpPr/>
            <p:nvPr/>
          </p:nvSpPr>
          <p:spPr>
            <a:xfrm rot="-969350">
              <a:off x="10618771" y="2566646"/>
              <a:ext cx="685649" cy="34020"/>
            </a:xfrm>
            <a:custGeom>
              <a:rect b="b" l="l" r="r" t="t"/>
              <a:pathLst>
                <a:path extrusionOk="0" h="36121" w="728005">
                  <a:moveTo>
                    <a:pt x="727488" y="24024"/>
                  </a:moveTo>
                  <a:cubicBezTo>
                    <a:pt x="726325" y="29696"/>
                    <a:pt x="723865" y="34548"/>
                    <a:pt x="717579" y="35437"/>
                  </a:cubicBezTo>
                  <a:cubicBezTo>
                    <a:pt x="712179" y="36188"/>
                    <a:pt x="706712" y="36120"/>
                    <a:pt x="701245" y="36120"/>
                  </a:cubicBezTo>
                  <a:cubicBezTo>
                    <a:pt x="467587" y="36052"/>
                    <a:pt x="233930" y="35915"/>
                    <a:pt x="273" y="35847"/>
                  </a:cubicBezTo>
                  <a:cubicBezTo>
                    <a:pt x="204" y="27167"/>
                    <a:pt x="68" y="18488"/>
                    <a:pt x="0" y="9809"/>
                  </a:cubicBezTo>
                  <a:cubicBezTo>
                    <a:pt x="8406" y="1403"/>
                    <a:pt x="18998" y="104"/>
                    <a:pt x="30138" y="104"/>
                  </a:cubicBezTo>
                  <a:cubicBezTo>
                    <a:pt x="253339" y="309"/>
                    <a:pt x="476609" y="-511"/>
                    <a:pt x="699809" y="583"/>
                  </a:cubicBezTo>
                  <a:cubicBezTo>
                    <a:pt x="703090" y="583"/>
                    <a:pt x="706302" y="1335"/>
                    <a:pt x="709514" y="1813"/>
                  </a:cubicBezTo>
                  <a:cubicBezTo>
                    <a:pt x="720380" y="5367"/>
                    <a:pt x="730427" y="9467"/>
                    <a:pt x="727488" y="2402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86" name="Google Shape;4386;p7"/>
            <p:cNvSpPr/>
            <p:nvPr/>
          </p:nvSpPr>
          <p:spPr>
            <a:xfrm rot="-969350">
              <a:off x="10614030" y="2559265"/>
              <a:ext cx="676162" cy="18794"/>
            </a:xfrm>
            <a:custGeom>
              <a:rect b="b" l="l" r="r" t="t"/>
              <a:pathLst>
                <a:path extrusionOk="0" h="19955" w="717932">
                  <a:moveTo>
                    <a:pt x="716758" y="19477"/>
                  </a:moveTo>
                  <a:cubicBezTo>
                    <a:pt x="666597" y="19614"/>
                    <a:pt x="616434" y="19956"/>
                    <a:pt x="566272" y="19956"/>
                  </a:cubicBezTo>
                  <a:cubicBezTo>
                    <a:pt x="377583" y="19956"/>
                    <a:pt x="188894" y="19887"/>
                    <a:pt x="205" y="19887"/>
                  </a:cubicBezTo>
                  <a:cubicBezTo>
                    <a:pt x="137" y="13326"/>
                    <a:pt x="68" y="6834"/>
                    <a:pt x="0" y="273"/>
                  </a:cubicBezTo>
                  <a:cubicBezTo>
                    <a:pt x="235913" y="205"/>
                    <a:pt x="471893" y="137"/>
                    <a:pt x="707805" y="0"/>
                  </a:cubicBezTo>
                  <a:cubicBezTo>
                    <a:pt x="713136" y="2255"/>
                    <a:pt x="715733" y="6766"/>
                    <a:pt x="717647" y="11823"/>
                  </a:cubicBezTo>
                  <a:cubicBezTo>
                    <a:pt x="718193" y="14420"/>
                    <a:pt x="717988" y="17017"/>
                    <a:pt x="716758" y="1947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87" name="Google Shape;4387;p7"/>
            <p:cNvSpPr/>
            <p:nvPr/>
          </p:nvSpPr>
          <p:spPr>
            <a:xfrm rot="-969350">
              <a:off x="11350253" y="2353383"/>
              <a:ext cx="142577" cy="41677"/>
            </a:xfrm>
            <a:custGeom>
              <a:rect b="b" l="l" r="r" t="t"/>
              <a:pathLst>
                <a:path extrusionOk="0" h="44252" w="151384">
                  <a:moveTo>
                    <a:pt x="10" y="0"/>
                  </a:moveTo>
                  <a:cubicBezTo>
                    <a:pt x="50446" y="0"/>
                    <a:pt x="100949" y="0"/>
                    <a:pt x="151384" y="0"/>
                  </a:cubicBezTo>
                  <a:cubicBezTo>
                    <a:pt x="146943" y="10866"/>
                    <a:pt x="142569" y="21801"/>
                    <a:pt x="138126" y="32667"/>
                  </a:cubicBezTo>
                  <a:cubicBezTo>
                    <a:pt x="104571" y="51666"/>
                    <a:pt x="68966" y="41961"/>
                    <a:pt x="33907" y="40321"/>
                  </a:cubicBezTo>
                  <a:cubicBezTo>
                    <a:pt x="16411" y="32120"/>
                    <a:pt x="-469" y="23373"/>
                    <a:pt x="10"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88" name="Google Shape;4388;p7"/>
            <p:cNvSpPr/>
            <p:nvPr/>
          </p:nvSpPr>
          <p:spPr>
            <a:xfrm rot="-969350">
              <a:off x="11379095" y="2381756"/>
              <a:ext cx="110499" cy="47327"/>
            </a:xfrm>
            <a:custGeom>
              <a:rect b="b" l="l" r="r" t="t"/>
              <a:pathLst>
                <a:path extrusionOk="0" h="50251" w="117325">
                  <a:moveTo>
                    <a:pt x="5998" y="0"/>
                  </a:moveTo>
                  <a:cubicBezTo>
                    <a:pt x="43107" y="0"/>
                    <a:pt x="80216" y="68"/>
                    <a:pt x="117325" y="68"/>
                  </a:cubicBezTo>
                  <a:cubicBezTo>
                    <a:pt x="117188" y="2324"/>
                    <a:pt x="117051" y="4510"/>
                    <a:pt x="116846" y="6766"/>
                  </a:cubicBezTo>
                  <a:cubicBezTo>
                    <a:pt x="110217" y="51256"/>
                    <a:pt x="110217" y="51461"/>
                    <a:pt x="61285" y="49752"/>
                  </a:cubicBezTo>
                  <a:cubicBezTo>
                    <a:pt x="43175" y="49137"/>
                    <a:pt x="23903" y="52827"/>
                    <a:pt x="8731" y="38202"/>
                  </a:cubicBezTo>
                  <a:cubicBezTo>
                    <a:pt x="1077" y="25969"/>
                    <a:pt x="-5005" y="13600"/>
                    <a:pt x="5998"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89" name="Google Shape;4389;p7"/>
            <p:cNvSpPr/>
            <p:nvPr/>
          </p:nvSpPr>
          <p:spPr>
            <a:xfrm rot="-969350">
              <a:off x="11367086" y="2435984"/>
              <a:ext cx="148875" cy="38454"/>
            </a:xfrm>
            <a:custGeom>
              <a:rect b="b" l="l" r="r" t="t"/>
              <a:pathLst>
                <a:path extrusionOk="0" h="40829" w="158072">
                  <a:moveTo>
                    <a:pt x="158072" y="27883"/>
                  </a:moveTo>
                  <a:cubicBezTo>
                    <a:pt x="156773" y="34785"/>
                    <a:pt x="153630" y="40116"/>
                    <a:pt x="145839" y="40321"/>
                  </a:cubicBezTo>
                  <a:cubicBezTo>
                    <a:pt x="132991" y="40663"/>
                    <a:pt x="120074" y="40799"/>
                    <a:pt x="107226" y="40799"/>
                  </a:cubicBezTo>
                  <a:cubicBezTo>
                    <a:pt x="79344" y="40868"/>
                    <a:pt x="51460" y="40799"/>
                    <a:pt x="23509" y="40799"/>
                  </a:cubicBezTo>
                  <a:cubicBezTo>
                    <a:pt x="14966" y="40799"/>
                    <a:pt x="6150" y="41551"/>
                    <a:pt x="0" y="33555"/>
                  </a:cubicBezTo>
                  <a:cubicBezTo>
                    <a:pt x="137" y="31984"/>
                    <a:pt x="273" y="30480"/>
                    <a:pt x="410" y="28908"/>
                  </a:cubicBezTo>
                  <a:cubicBezTo>
                    <a:pt x="1366" y="25833"/>
                    <a:pt x="2733" y="23031"/>
                    <a:pt x="4510" y="20366"/>
                  </a:cubicBezTo>
                  <a:cubicBezTo>
                    <a:pt x="12028" y="11413"/>
                    <a:pt x="19955" y="3280"/>
                    <a:pt x="33077" y="4442"/>
                  </a:cubicBezTo>
                  <a:cubicBezTo>
                    <a:pt x="70733" y="3964"/>
                    <a:pt x="108457" y="7518"/>
                    <a:pt x="145771" y="0"/>
                  </a:cubicBezTo>
                  <a:cubicBezTo>
                    <a:pt x="152810" y="8064"/>
                    <a:pt x="153698" y="18725"/>
                    <a:pt x="158072" y="2788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90" name="Google Shape;4390;p7"/>
            <p:cNvSpPr/>
            <p:nvPr/>
          </p:nvSpPr>
          <p:spPr>
            <a:xfrm rot="-969350">
              <a:off x="11379513" y="2387969"/>
              <a:ext cx="114661" cy="62025"/>
            </a:xfrm>
            <a:custGeom>
              <a:rect b="b" l="l" r="r" t="t"/>
              <a:pathLst>
                <a:path extrusionOk="0" h="65857" w="121744">
                  <a:moveTo>
                    <a:pt x="121744" y="50846"/>
                  </a:moveTo>
                  <a:cubicBezTo>
                    <a:pt x="120036" y="57133"/>
                    <a:pt x="118053" y="64240"/>
                    <a:pt x="110331" y="64445"/>
                  </a:cubicBezTo>
                  <a:cubicBezTo>
                    <a:pt x="76160" y="65471"/>
                    <a:pt x="41990" y="67589"/>
                    <a:pt x="7888" y="63147"/>
                  </a:cubicBezTo>
                  <a:cubicBezTo>
                    <a:pt x="6111" y="62942"/>
                    <a:pt x="4539" y="60618"/>
                    <a:pt x="2899" y="59320"/>
                  </a:cubicBezTo>
                  <a:cubicBezTo>
                    <a:pt x="-1953" y="44627"/>
                    <a:pt x="-2431" y="31505"/>
                    <a:pt x="15201" y="24944"/>
                  </a:cubicBezTo>
                  <a:cubicBezTo>
                    <a:pt x="20190" y="32052"/>
                    <a:pt x="27639" y="32667"/>
                    <a:pt x="35361" y="32667"/>
                  </a:cubicBezTo>
                  <a:cubicBezTo>
                    <a:pt x="50464" y="32667"/>
                    <a:pt x="65705" y="33829"/>
                    <a:pt x="80671" y="32325"/>
                  </a:cubicBezTo>
                  <a:cubicBezTo>
                    <a:pt x="91196" y="31300"/>
                    <a:pt x="103087" y="42850"/>
                    <a:pt x="110878" y="32735"/>
                  </a:cubicBezTo>
                  <a:cubicBezTo>
                    <a:pt x="116072" y="26106"/>
                    <a:pt x="114568" y="14352"/>
                    <a:pt x="116482" y="4989"/>
                  </a:cubicBezTo>
                  <a:cubicBezTo>
                    <a:pt x="116824" y="3144"/>
                    <a:pt x="119079" y="1640"/>
                    <a:pt x="120445" y="0"/>
                  </a:cubicBezTo>
                  <a:cubicBezTo>
                    <a:pt x="120924" y="16949"/>
                    <a:pt x="121334" y="33897"/>
                    <a:pt x="121744" y="5084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91" name="Google Shape;4391;p7"/>
            <p:cNvSpPr/>
            <p:nvPr/>
          </p:nvSpPr>
          <p:spPr>
            <a:xfrm rot="-969350">
              <a:off x="11482343" y="2321560"/>
              <a:ext cx="8303" cy="11971"/>
            </a:xfrm>
            <a:custGeom>
              <a:rect b="b" l="l" r="r" t="t"/>
              <a:pathLst>
                <a:path extrusionOk="0" h="12711" w="8816">
                  <a:moveTo>
                    <a:pt x="0" y="12711"/>
                  </a:moveTo>
                  <a:cubicBezTo>
                    <a:pt x="137" y="6561"/>
                    <a:pt x="1845" y="1435"/>
                    <a:pt x="8816" y="0"/>
                  </a:cubicBezTo>
                  <a:cubicBezTo>
                    <a:pt x="7176" y="5126"/>
                    <a:pt x="5058" y="9910"/>
                    <a:pt x="0" y="1271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92" name="Google Shape;4392;p7"/>
            <p:cNvSpPr/>
            <p:nvPr/>
          </p:nvSpPr>
          <p:spPr>
            <a:xfrm rot="-969350">
              <a:off x="11540446" y="2458215"/>
              <a:ext cx="6372" cy="6372"/>
            </a:xfrm>
            <a:custGeom>
              <a:rect b="b" l="l" r="r" t="t"/>
              <a:pathLst>
                <a:path extrusionOk="0" h="6765" w="6765">
                  <a:moveTo>
                    <a:pt x="6766" y="6766"/>
                  </a:moveTo>
                  <a:cubicBezTo>
                    <a:pt x="4511" y="4511"/>
                    <a:pt x="2256" y="2255"/>
                    <a:pt x="0" y="0"/>
                  </a:cubicBezTo>
                  <a:cubicBezTo>
                    <a:pt x="2256" y="2255"/>
                    <a:pt x="4511" y="4511"/>
                    <a:pt x="6766" y="6766"/>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93" name="Google Shape;4393;p7"/>
            <p:cNvSpPr/>
            <p:nvPr/>
          </p:nvSpPr>
          <p:spPr>
            <a:xfrm rot="-969350">
              <a:off x="11275419" y="2386736"/>
              <a:ext cx="12551" cy="6439"/>
            </a:xfrm>
            <a:custGeom>
              <a:rect b="b" l="l" r="r" t="t"/>
              <a:pathLst>
                <a:path extrusionOk="0" h="6836" w="13326">
                  <a:moveTo>
                    <a:pt x="13327" y="2"/>
                  </a:moveTo>
                  <a:cubicBezTo>
                    <a:pt x="10046" y="4513"/>
                    <a:pt x="5399" y="6426"/>
                    <a:pt x="0" y="6836"/>
                  </a:cubicBezTo>
                  <a:cubicBezTo>
                    <a:pt x="2734" y="1301"/>
                    <a:pt x="7723" y="-66"/>
                    <a:pt x="13327" y="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94" name="Google Shape;4394;p7"/>
            <p:cNvSpPr/>
            <p:nvPr/>
          </p:nvSpPr>
          <p:spPr>
            <a:xfrm rot="-969350">
              <a:off x="11262450" y="2437241"/>
              <a:ext cx="6372" cy="42995"/>
            </a:xfrm>
            <a:custGeom>
              <a:rect b="b" l="l" r="r" t="t"/>
              <a:pathLst>
                <a:path extrusionOk="0" h="45651" w="6765">
                  <a:moveTo>
                    <a:pt x="6082" y="0"/>
                  </a:moveTo>
                  <a:cubicBezTo>
                    <a:pt x="6288" y="15240"/>
                    <a:pt x="6561" y="30412"/>
                    <a:pt x="6766" y="45652"/>
                  </a:cubicBezTo>
                  <a:cubicBezTo>
                    <a:pt x="1709" y="42645"/>
                    <a:pt x="616" y="37587"/>
                    <a:pt x="0" y="32325"/>
                  </a:cubicBezTo>
                  <a:cubicBezTo>
                    <a:pt x="1640" y="21459"/>
                    <a:pt x="-3417" y="9363"/>
                    <a:pt x="6082"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95" name="Google Shape;4395;p7"/>
            <p:cNvSpPr/>
            <p:nvPr/>
          </p:nvSpPr>
          <p:spPr>
            <a:xfrm rot="-969350">
              <a:off x="11372806" y="2481842"/>
              <a:ext cx="6758" cy="5471"/>
            </a:xfrm>
            <a:custGeom>
              <a:rect b="b" l="l" r="r" t="t"/>
              <a:pathLst>
                <a:path extrusionOk="0" h="5809" w="7175">
                  <a:moveTo>
                    <a:pt x="0" y="5809"/>
                  </a:moveTo>
                  <a:cubicBezTo>
                    <a:pt x="1161" y="2392"/>
                    <a:pt x="3690" y="547"/>
                    <a:pt x="7175" y="0"/>
                  </a:cubicBezTo>
                  <a:cubicBezTo>
                    <a:pt x="4784" y="1982"/>
                    <a:pt x="2392" y="3895"/>
                    <a:pt x="0" y="580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4396" name="Google Shape;4396;p7"/>
            <p:cNvSpPr/>
            <p:nvPr/>
          </p:nvSpPr>
          <p:spPr>
            <a:xfrm rot="-969350">
              <a:off x="11464364" y="2246300"/>
              <a:ext cx="234807" cy="234807"/>
            </a:xfrm>
            <a:prstGeom prst="ellipse">
              <a:avLst/>
            </a:prstGeom>
            <a:solidFill>
              <a:srgbClr val="BF2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4397" name="Google Shape;4397;p7"/>
            <p:cNvSpPr/>
            <p:nvPr/>
          </p:nvSpPr>
          <p:spPr>
            <a:xfrm rot="-969350">
              <a:off x="11256423" y="2367279"/>
              <a:ext cx="140614" cy="140614"/>
            </a:xfrm>
            <a:prstGeom prst="ellipse">
              <a:avLst/>
            </a:prstGeom>
            <a:solidFill>
              <a:srgbClr val="BF2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grpSp>
      <p:sp>
        <p:nvSpPr>
          <p:cNvPr id="4398" name="Google Shape;4398;p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808081"/>
              </a:buClr>
              <a:buSzPts val="1200"/>
              <a:buFont typeface="Open Sans"/>
              <a:buNone/>
            </a:pPr>
            <a:fld id="{00000000-1234-1234-1234-123412341234}" type="slidenum">
              <a:rPr b="0" i="0" lang="en-US" sz="1200" u="none" cap="none" strike="noStrike">
                <a:solidFill>
                  <a:srgbClr val="808081"/>
                </a:solidFill>
                <a:latin typeface="Open Sans"/>
                <a:ea typeface="Open Sans"/>
                <a:cs typeface="Open Sans"/>
                <a:sym typeface="Open Sans"/>
              </a:rPr>
              <a:t>‹#›</a:t>
            </a:fld>
            <a:endParaRPr b="0" i="0" sz="1200" u="none" cap="none" strike="noStrike">
              <a:solidFill>
                <a:srgbClr val="808081"/>
              </a:solidFill>
              <a:latin typeface="Open Sans"/>
              <a:ea typeface="Open Sans"/>
              <a:cs typeface="Open Sans"/>
              <a:sym typeface="Open Sans"/>
            </a:endParaRPr>
          </a:p>
        </p:txBody>
      </p:sp>
      <p:cxnSp>
        <p:nvCxnSpPr>
          <p:cNvPr id="4399" name="Google Shape;4399;p7"/>
          <p:cNvCxnSpPr/>
          <p:nvPr/>
        </p:nvCxnSpPr>
        <p:spPr>
          <a:xfrm rot="10800000">
            <a:off x="1911325" y="5266348"/>
            <a:ext cx="28221" cy="868240"/>
          </a:xfrm>
          <a:prstGeom prst="straightConnector1">
            <a:avLst/>
          </a:prstGeom>
          <a:noFill/>
          <a:ln cap="flat" cmpd="sng" w="19050">
            <a:solidFill>
              <a:srgbClr val="BF2026"/>
            </a:solidFill>
            <a:prstDash val="solid"/>
            <a:miter lim="800000"/>
            <a:headEnd len="sm" w="sm" type="none"/>
            <a:tailEnd len="med" w="med" type="triangle"/>
          </a:ln>
        </p:spPr>
      </p:cxnSp>
      <p:sp>
        <p:nvSpPr>
          <p:cNvPr id="4400" name="Google Shape;4400;p7"/>
          <p:cNvSpPr txBox="1"/>
          <p:nvPr/>
        </p:nvSpPr>
        <p:spPr>
          <a:xfrm>
            <a:off x="1394091" y="6138286"/>
            <a:ext cx="974882"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rgbClr val="C00000"/>
                </a:solidFill>
                <a:latin typeface="Arial"/>
                <a:ea typeface="Arial"/>
                <a:cs typeface="Arial"/>
                <a:sym typeface="Arial"/>
              </a:rPr>
              <a:t>We are here</a:t>
            </a:r>
            <a:endParaRPr sz="1200">
              <a:solidFill>
                <a:srgbClr val="C00000"/>
              </a:solidFill>
              <a:latin typeface="Arial"/>
              <a:ea typeface="Arial"/>
              <a:cs typeface="Arial"/>
              <a:sym typeface="Arial"/>
            </a:endParaRPr>
          </a:p>
        </p:txBody>
      </p:sp>
      <p:sp>
        <p:nvSpPr>
          <p:cNvPr id="4401" name="Google Shape;4401;p7"/>
          <p:cNvSpPr txBox="1"/>
          <p:nvPr/>
        </p:nvSpPr>
        <p:spPr>
          <a:xfrm>
            <a:off x="191995" y="4800730"/>
            <a:ext cx="1619249" cy="136960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Problem Identification</a:t>
            </a:r>
            <a:endParaRPr b="1" i="0" sz="1100" u="none" cap="none" strike="noStrike">
              <a:solidFill>
                <a:srgbClr val="414042"/>
              </a:solidFill>
              <a:latin typeface="Barlow ExtraBold"/>
              <a:ea typeface="Barlow ExtraBold"/>
              <a:cs typeface="Barlow ExtraBold"/>
              <a:sym typeface="Barlow ExtraBold"/>
            </a:endParaRPr>
          </a:p>
          <a:p>
            <a:pPr indent="-144145" lvl="0" marL="144145"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Orientation</a:t>
            </a:r>
            <a:endParaRPr b="0" i="0" sz="1000" u="none" cap="none" strike="noStrike">
              <a:solidFill>
                <a:srgbClr val="414042"/>
              </a:solidFill>
              <a:latin typeface="Barlow"/>
              <a:ea typeface="Barlow"/>
              <a:cs typeface="Barlow"/>
              <a:sym typeface="Barlow"/>
            </a:endParaRPr>
          </a:p>
          <a:p>
            <a:pPr indent="-144145" lvl="0" marL="144145"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Develop Macro Industry-Problem View</a:t>
            </a:r>
            <a:endParaRPr b="0" i="0" sz="1000" u="none" cap="none" strike="noStrike">
              <a:solidFill>
                <a:srgbClr val="414042"/>
              </a:solidFill>
              <a:latin typeface="Barlow"/>
              <a:ea typeface="Barlow"/>
              <a:cs typeface="Barlow"/>
              <a:sym typeface="Barlow"/>
            </a:endParaRPr>
          </a:p>
          <a:p>
            <a:pPr indent="-144145" lvl="0" marL="144145"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Assemble ‘Real World’ Problems</a:t>
            </a:r>
            <a:endParaRPr b="0" i="0" sz="1000" u="none" cap="none" strike="noStrike">
              <a:solidFill>
                <a:srgbClr val="414042"/>
              </a:solidFill>
              <a:latin typeface="Barlow"/>
              <a:ea typeface="Barlow"/>
              <a:cs typeface="Barlow"/>
              <a:sym typeface="Barlow"/>
            </a:endParaRPr>
          </a:p>
          <a:p>
            <a:pPr indent="-144145" lvl="0" marL="144145" marR="0" rtl="0" algn="l">
              <a:lnSpc>
                <a:spcPct val="90000"/>
              </a:lnSpc>
              <a:spcBef>
                <a:spcPts val="0"/>
              </a:spcBef>
              <a:spcAft>
                <a:spcPts val="0"/>
              </a:spcAft>
              <a:buClr>
                <a:srgbClr val="414042"/>
              </a:buClr>
              <a:buSzPts val="1000"/>
              <a:buFont typeface="Arial"/>
              <a:buChar char="•"/>
            </a:pPr>
            <a:r>
              <a:rPr lang="en-US" sz="1000">
                <a:solidFill>
                  <a:srgbClr val="414042"/>
                </a:solidFill>
                <a:latin typeface="Barlow"/>
                <a:ea typeface="Barlow"/>
                <a:cs typeface="Barlow"/>
                <a:sym typeface="Barlow"/>
              </a:rPr>
              <a:t>Examine Chosen Problems</a:t>
            </a:r>
            <a:endParaRPr b="0" i="0" sz="1000" u="none" cap="none" strike="noStrike">
              <a:solidFill>
                <a:srgbClr val="414042"/>
              </a:solidFill>
              <a:latin typeface="Barlow"/>
              <a:ea typeface="Barlow"/>
              <a:cs typeface="Barlow"/>
              <a:sym typeface="Barlow"/>
            </a:endParaRPr>
          </a:p>
          <a:p>
            <a:pPr indent="-144145" lvl="0" marL="144145"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Analyze Problems</a:t>
            </a:r>
            <a:endParaRPr b="0" i="0" sz="1000" u="none" cap="none" strike="noStrike">
              <a:solidFill>
                <a:srgbClr val="414042"/>
              </a:solidFill>
              <a:latin typeface="Barlow"/>
              <a:ea typeface="Barlow"/>
              <a:cs typeface="Barlow"/>
              <a:sym typeface="Barlow"/>
            </a:endParaRPr>
          </a:p>
        </p:txBody>
      </p:sp>
      <p:sp>
        <p:nvSpPr>
          <p:cNvPr id="4402" name="Google Shape;4402;p7"/>
          <p:cNvSpPr txBox="1"/>
          <p:nvPr/>
        </p:nvSpPr>
        <p:spPr>
          <a:xfrm>
            <a:off x="9448934" y="4777580"/>
            <a:ext cx="1722700" cy="12618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Venture Idea and Pitch Readiness</a:t>
            </a:r>
            <a:endParaRPr b="1" i="0" sz="1100" u="none" cap="none" strike="noStrike">
              <a:solidFill>
                <a:srgbClr val="414042"/>
              </a:solidFill>
              <a:latin typeface="Barlow ExtraBold"/>
              <a:ea typeface="Barlow ExtraBold"/>
              <a:cs typeface="Barlow ExtraBold"/>
              <a:sym typeface="Barlow ExtraBold"/>
            </a:endParaRPr>
          </a:p>
          <a:p>
            <a:pPr indent="-144145" lvl="0" marL="144145"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Thinking Beyond the Prototype - Scale Opportunity &amp; Orientation</a:t>
            </a:r>
            <a:endParaRPr b="0" i="0" sz="1000" u="none" cap="none" strike="noStrike">
              <a:solidFill>
                <a:srgbClr val="414042"/>
              </a:solidFill>
              <a:latin typeface="Barlow"/>
              <a:ea typeface="Barlow"/>
              <a:cs typeface="Barlow"/>
              <a:sym typeface="Barlow"/>
            </a:endParaRPr>
          </a:p>
          <a:p>
            <a:pPr indent="-144145" lvl="0" marL="144145" marR="0" rtl="0" algn="l">
              <a:lnSpc>
                <a:spcPct val="90000"/>
              </a:lnSpc>
              <a:spcBef>
                <a:spcPts val="0"/>
              </a:spcBef>
              <a:spcAft>
                <a:spcPts val="0"/>
              </a:spcAft>
              <a:buClr>
                <a:srgbClr val="414042"/>
              </a:buClr>
              <a:buSzPts val="1000"/>
              <a:buFont typeface="Arial"/>
              <a:buChar char="•"/>
            </a:pPr>
            <a:r>
              <a:rPr lang="en-US" sz="1000">
                <a:solidFill>
                  <a:srgbClr val="414042"/>
                </a:solidFill>
                <a:latin typeface="Barlow"/>
                <a:ea typeface="Barlow"/>
                <a:cs typeface="Barlow"/>
                <a:sym typeface="Barlow"/>
              </a:rPr>
              <a:t>Persuasive Story-Telling for a Viable Venture Idea</a:t>
            </a:r>
            <a:endParaRPr b="0" i="0" sz="1000" u="none" cap="none" strike="noStrike">
              <a:solidFill>
                <a:srgbClr val="414042"/>
              </a:solidFill>
              <a:latin typeface="Barlow"/>
              <a:ea typeface="Barlow"/>
              <a:cs typeface="Barlow"/>
              <a:sym typeface="Barlow"/>
            </a:endParaRPr>
          </a:p>
        </p:txBody>
      </p:sp>
      <p:sp>
        <p:nvSpPr>
          <p:cNvPr id="4403" name="Google Shape;4403;p7"/>
          <p:cNvSpPr txBox="1"/>
          <p:nvPr/>
        </p:nvSpPr>
        <p:spPr>
          <a:xfrm>
            <a:off x="10324187" y="2692268"/>
            <a:ext cx="1418568" cy="140038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Venture Viability Presentation</a:t>
            </a:r>
            <a:endParaRPr b="1" i="0" sz="1100" u="none" cap="none" strike="noStrike">
              <a:solidFill>
                <a:srgbClr val="414042"/>
              </a:solidFill>
              <a:latin typeface="Barlow ExtraBold"/>
              <a:ea typeface="Barlow ExtraBold"/>
              <a:cs typeface="Barlow ExtraBold"/>
              <a:sym typeface="Barlow ExtraBold"/>
            </a:endParaRPr>
          </a:p>
          <a:p>
            <a:pPr indent="-144145" lvl="0" marL="144145"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Venture Viability Milestone Submission and Presentation Prep</a:t>
            </a:r>
            <a:endParaRPr b="0" i="0" sz="1000" u="none" cap="none" strike="noStrike">
              <a:solidFill>
                <a:srgbClr val="414042"/>
              </a:solidFill>
              <a:latin typeface="Barlow"/>
              <a:ea typeface="Barlow"/>
              <a:cs typeface="Barlow"/>
              <a:sym typeface="Barlow"/>
            </a:endParaRPr>
          </a:p>
          <a:p>
            <a:pPr indent="-144145" lvl="0" marL="144145" marR="0" rtl="0" algn="l">
              <a:lnSpc>
                <a:spcPct val="90000"/>
              </a:lnSpc>
              <a:spcBef>
                <a:spcPts val="0"/>
              </a:spcBef>
              <a:spcAft>
                <a:spcPts val="0"/>
              </a:spcAft>
              <a:buClr>
                <a:srgbClr val="414042"/>
              </a:buClr>
              <a:buSzPts val="1000"/>
              <a:buFont typeface="Arial"/>
              <a:buChar char="•"/>
            </a:pPr>
            <a:r>
              <a:rPr lang="en-US" sz="1000">
                <a:solidFill>
                  <a:srgbClr val="414042"/>
                </a:solidFill>
                <a:latin typeface="Barlow"/>
                <a:ea typeface="Barlow"/>
                <a:cs typeface="Barlow"/>
                <a:sym typeface="Barlow"/>
              </a:rPr>
              <a:t>Venture Viability  Milestone Presentation </a:t>
            </a:r>
            <a:endParaRPr b="0" i="0" sz="1000" u="none" cap="none" strike="noStrike">
              <a:solidFill>
                <a:srgbClr val="414042"/>
              </a:solidFill>
              <a:latin typeface="Barlow"/>
              <a:ea typeface="Barlow"/>
              <a:cs typeface="Barlow"/>
              <a:sym typeface="Barlow"/>
            </a:endParaRPr>
          </a:p>
        </p:txBody>
      </p:sp>
      <p:sp>
        <p:nvSpPr>
          <p:cNvPr id="4404" name="Google Shape;4404;p7"/>
          <p:cNvSpPr txBox="1"/>
          <p:nvPr/>
        </p:nvSpPr>
        <p:spPr>
          <a:xfrm>
            <a:off x="2304719" y="592696"/>
            <a:ext cx="7509428"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chemeClr val="dk2"/>
                </a:solidFill>
                <a:latin typeface="Open Sans"/>
                <a:ea typeface="Open Sans"/>
                <a:cs typeface="Open Sans"/>
                <a:sym typeface="Open Sans"/>
              </a:rPr>
              <a:t>WADHWANI IGNITE JOURNEY</a:t>
            </a:r>
            <a:endParaRPr b="1" sz="4000">
              <a:solidFill>
                <a:schemeClr val="dk2"/>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8" name="Shape 4408"/>
        <p:cNvGrpSpPr/>
        <p:nvPr/>
      </p:nvGrpSpPr>
      <p:grpSpPr>
        <a:xfrm>
          <a:off x="0" y="0"/>
          <a:ext cx="0" cy="0"/>
          <a:chOff x="0" y="0"/>
          <a:chExt cx="0" cy="0"/>
        </a:xfrm>
      </p:grpSpPr>
      <p:cxnSp>
        <p:nvCxnSpPr>
          <p:cNvPr id="4409" name="Google Shape;4409;p8"/>
          <p:cNvCxnSpPr/>
          <p:nvPr/>
        </p:nvCxnSpPr>
        <p:spPr>
          <a:xfrm flipH="1" rot="10800000">
            <a:off x="2673032" y="1209040"/>
            <a:ext cx="6633528" cy="10160"/>
          </a:xfrm>
          <a:prstGeom prst="straightConnector1">
            <a:avLst/>
          </a:prstGeom>
          <a:noFill/>
          <a:ln cap="flat" cmpd="sng" w="127000">
            <a:solidFill>
              <a:srgbClr val="9F9F9F"/>
            </a:solidFill>
            <a:prstDash val="solid"/>
            <a:miter lim="800000"/>
            <a:headEnd len="sm" w="sm" type="none"/>
            <a:tailEnd len="sm" w="sm" type="none"/>
          </a:ln>
        </p:spPr>
      </p:cxnSp>
      <p:sp>
        <p:nvSpPr>
          <p:cNvPr id="4410" name="Google Shape;4410;p8"/>
          <p:cNvSpPr/>
          <p:nvPr/>
        </p:nvSpPr>
        <p:spPr>
          <a:xfrm>
            <a:off x="8046722" y="1209043"/>
            <a:ext cx="3392170" cy="2489196"/>
          </a:xfrm>
          <a:prstGeom prst="arc">
            <a:avLst>
              <a:gd fmla="val 15361620" name="adj1"/>
              <a:gd fmla="val 6188706" name="adj2"/>
            </a:avLst>
          </a:prstGeom>
          <a:noFill/>
          <a:ln cap="flat" cmpd="sng" w="127000">
            <a:solidFill>
              <a:srgbClr val="9F9F9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rgbClr val="000000"/>
              </a:solidFill>
              <a:latin typeface="Calibri"/>
              <a:ea typeface="Calibri"/>
              <a:cs typeface="Calibri"/>
              <a:sym typeface="Calibri"/>
            </a:endParaRPr>
          </a:p>
        </p:txBody>
      </p:sp>
      <p:cxnSp>
        <p:nvCxnSpPr>
          <p:cNvPr id="4411" name="Google Shape;4411;p8"/>
          <p:cNvCxnSpPr/>
          <p:nvPr/>
        </p:nvCxnSpPr>
        <p:spPr>
          <a:xfrm>
            <a:off x="3484880" y="3698239"/>
            <a:ext cx="5984240" cy="0"/>
          </a:xfrm>
          <a:prstGeom prst="straightConnector1">
            <a:avLst/>
          </a:prstGeom>
          <a:noFill/>
          <a:ln cap="flat" cmpd="sng" w="127000">
            <a:solidFill>
              <a:srgbClr val="9F9F9F"/>
            </a:solidFill>
            <a:prstDash val="solid"/>
            <a:miter lim="800000"/>
            <a:headEnd len="sm" w="sm" type="none"/>
            <a:tailEnd len="sm" w="sm" type="none"/>
          </a:ln>
        </p:spPr>
      </p:cxnSp>
      <p:sp>
        <p:nvSpPr>
          <p:cNvPr id="4412" name="Google Shape;4412;p8"/>
          <p:cNvSpPr/>
          <p:nvPr/>
        </p:nvSpPr>
        <p:spPr>
          <a:xfrm flipH="1">
            <a:off x="1460813" y="3698241"/>
            <a:ext cx="3278827" cy="2548689"/>
          </a:xfrm>
          <a:prstGeom prst="arc">
            <a:avLst>
              <a:gd fmla="val 16200000" name="adj1"/>
              <a:gd fmla="val 4965785" name="adj2"/>
            </a:avLst>
          </a:prstGeom>
          <a:noFill/>
          <a:ln cap="flat" cmpd="sng" w="127000">
            <a:solidFill>
              <a:srgbClr val="9F9F9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rgbClr val="000000"/>
              </a:solidFill>
              <a:latin typeface="Calibri"/>
              <a:ea typeface="Calibri"/>
              <a:cs typeface="Calibri"/>
              <a:sym typeface="Calibri"/>
            </a:endParaRPr>
          </a:p>
        </p:txBody>
      </p:sp>
      <p:cxnSp>
        <p:nvCxnSpPr>
          <p:cNvPr id="4413" name="Google Shape;4413;p8"/>
          <p:cNvCxnSpPr/>
          <p:nvPr/>
        </p:nvCxnSpPr>
        <p:spPr>
          <a:xfrm flipH="1" rot="10800000">
            <a:off x="3307079" y="6151883"/>
            <a:ext cx="6365880" cy="25397"/>
          </a:xfrm>
          <a:prstGeom prst="straightConnector1">
            <a:avLst/>
          </a:prstGeom>
          <a:noFill/>
          <a:ln cap="flat" cmpd="sng" w="127000">
            <a:solidFill>
              <a:srgbClr val="9F9F9F"/>
            </a:solidFill>
            <a:prstDash val="solid"/>
            <a:miter lim="800000"/>
            <a:headEnd len="sm" w="sm" type="none"/>
            <a:tailEnd len="sm" w="sm" type="none"/>
          </a:ln>
        </p:spPr>
      </p:cxnSp>
      <p:sp>
        <p:nvSpPr>
          <p:cNvPr id="4414" name="Google Shape;4414;p8"/>
          <p:cNvSpPr/>
          <p:nvPr/>
        </p:nvSpPr>
        <p:spPr>
          <a:xfrm>
            <a:off x="8816342" y="5842002"/>
            <a:ext cx="619758" cy="619758"/>
          </a:xfrm>
          <a:prstGeom prst="ellipse">
            <a:avLst/>
          </a:prstGeom>
          <a:solidFill>
            <a:srgbClr val="E56947"/>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Calibri"/>
                <a:ea typeface="Calibri"/>
                <a:cs typeface="Calibri"/>
                <a:sym typeface="Calibri"/>
              </a:rPr>
              <a:t>01</a:t>
            </a:r>
            <a:endParaRPr sz="1800">
              <a:solidFill>
                <a:srgbClr val="FFFFFF"/>
              </a:solidFill>
              <a:latin typeface="Calibri"/>
              <a:ea typeface="Calibri"/>
              <a:cs typeface="Calibri"/>
              <a:sym typeface="Calibri"/>
            </a:endParaRPr>
          </a:p>
        </p:txBody>
      </p:sp>
      <p:sp>
        <p:nvSpPr>
          <p:cNvPr id="4415" name="Google Shape;4415;p8"/>
          <p:cNvSpPr/>
          <p:nvPr/>
        </p:nvSpPr>
        <p:spPr>
          <a:xfrm>
            <a:off x="2923540" y="858522"/>
            <a:ext cx="619758" cy="619758"/>
          </a:xfrm>
          <a:prstGeom prst="ellipse">
            <a:avLst/>
          </a:prstGeom>
          <a:solidFill>
            <a:srgbClr val="92D050"/>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Calibri"/>
                <a:ea typeface="Calibri"/>
                <a:cs typeface="Calibri"/>
                <a:sym typeface="Calibri"/>
              </a:rPr>
              <a:t>12</a:t>
            </a:r>
            <a:endParaRPr sz="1800">
              <a:solidFill>
                <a:srgbClr val="FFFFFF"/>
              </a:solidFill>
              <a:latin typeface="Calibri"/>
              <a:ea typeface="Calibri"/>
              <a:cs typeface="Calibri"/>
              <a:sym typeface="Calibri"/>
            </a:endParaRPr>
          </a:p>
        </p:txBody>
      </p:sp>
      <p:sp>
        <p:nvSpPr>
          <p:cNvPr id="4416" name="Google Shape;4416;p8"/>
          <p:cNvSpPr/>
          <p:nvPr/>
        </p:nvSpPr>
        <p:spPr>
          <a:xfrm>
            <a:off x="5006344" y="858522"/>
            <a:ext cx="619758" cy="619758"/>
          </a:xfrm>
          <a:prstGeom prst="ellipse">
            <a:avLst/>
          </a:prstGeom>
          <a:solidFill>
            <a:srgbClr val="6E757D"/>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Calibri"/>
                <a:ea typeface="Calibri"/>
                <a:cs typeface="Calibri"/>
                <a:sym typeface="Calibri"/>
              </a:rPr>
              <a:t>11</a:t>
            </a:r>
            <a:endParaRPr sz="1800">
              <a:solidFill>
                <a:srgbClr val="FFFFFF"/>
              </a:solidFill>
              <a:latin typeface="Calibri"/>
              <a:ea typeface="Calibri"/>
              <a:cs typeface="Calibri"/>
              <a:sym typeface="Calibri"/>
            </a:endParaRPr>
          </a:p>
        </p:txBody>
      </p:sp>
      <p:sp>
        <p:nvSpPr>
          <p:cNvPr id="4417" name="Google Shape;4417;p8"/>
          <p:cNvSpPr/>
          <p:nvPr/>
        </p:nvSpPr>
        <p:spPr>
          <a:xfrm>
            <a:off x="11038247" y="1810451"/>
            <a:ext cx="619758" cy="619758"/>
          </a:xfrm>
          <a:prstGeom prst="ellipse">
            <a:avLst/>
          </a:prstGeom>
          <a:solidFill>
            <a:srgbClr val="8ABCB9"/>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Calibri"/>
                <a:ea typeface="Calibri"/>
                <a:cs typeface="Calibri"/>
                <a:sym typeface="Calibri"/>
              </a:rPr>
              <a:t>08</a:t>
            </a:r>
            <a:endParaRPr sz="1800">
              <a:solidFill>
                <a:srgbClr val="FFFFFF"/>
              </a:solidFill>
              <a:latin typeface="Calibri"/>
              <a:ea typeface="Calibri"/>
              <a:cs typeface="Calibri"/>
              <a:sym typeface="Calibri"/>
            </a:endParaRPr>
          </a:p>
        </p:txBody>
      </p:sp>
      <p:sp>
        <p:nvSpPr>
          <p:cNvPr id="4418" name="Google Shape;4418;p8"/>
          <p:cNvSpPr/>
          <p:nvPr/>
        </p:nvSpPr>
        <p:spPr>
          <a:xfrm>
            <a:off x="8283897" y="3372463"/>
            <a:ext cx="619758" cy="619758"/>
          </a:xfrm>
          <a:prstGeom prst="ellipse">
            <a:avLst/>
          </a:prstGeom>
          <a:solidFill>
            <a:srgbClr val="7030A0"/>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Calibri"/>
                <a:ea typeface="Calibri"/>
                <a:cs typeface="Calibri"/>
                <a:sym typeface="Calibri"/>
              </a:rPr>
              <a:t>07</a:t>
            </a:r>
            <a:endParaRPr sz="1800">
              <a:solidFill>
                <a:srgbClr val="FFFFFF"/>
              </a:solidFill>
              <a:latin typeface="Calibri"/>
              <a:ea typeface="Calibri"/>
              <a:cs typeface="Calibri"/>
              <a:sym typeface="Calibri"/>
            </a:endParaRPr>
          </a:p>
        </p:txBody>
      </p:sp>
      <p:sp>
        <p:nvSpPr>
          <p:cNvPr id="4419" name="Google Shape;4419;p8"/>
          <p:cNvSpPr/>
          <p:nvPr/>
        </p:nvSpPr>
        <p:spPr>
          <a:xfrm>
            <a:off x="1248241" y="4712796"/>
            <a:ext cx="619758" cy="619758"/>
          </a:xfrm>
          <a:prstGeom prst="ellipse">
            <a:avLst/>
          </a:prstGeom>
          <a:solidFill>
            <a:srgbClr val="FE945A"/>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rgbClr val="000000"/>
                </a:solidFill>
                <a:latin typeface="Calibri"/>
                <a:ea typeface="Calibri"/>
                <a:cs typeface="Calibri"/>
                <a:sym typeface="Calibri"/>
              </a:rPr>
              <a:t>04</a:t>
            </a:r>
            <a:endParaRPr sz="1800">
              <a:solidFill>
                <a:srgbClr val="000000"/>
              </a:solidFill>
              <a:latin typeface="Calibri"/>
              <a:ea typeface="Calibri"/>
              <a:cs typeface="Calibri"/>
              <a:sym typeface="Calibri"/>
            </a:endParaRPr>
          </a:p>
        </p:txBody>
      </p:sp>
      <p:sp>
        <p:nvSpPr>
          <p:cNvPr id="4420" name="Google Shape;4420;p8"/>
          <p:cNvSpPr/>
          <p:nvPr/>
        </p:nvSpPr>
        <p:spPr>
          <a:xfrm>
            <a:off x="5675634" y="5842002"/>
            <a:ext cx="619758" cy="619758"/>
          </a:xfrm>
          <a:prstGeom prst="ellipse">
            <a:avLst/>
          </a:prstGeom>
          <a:solidFill>
            <a:srgbClr val="9B9750"/>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Calibri"/>
                <a:ea typeface="Calibri"/>
                <a:cs typeface="Calibri"/>
                <a:sym typeface="Calibri"/>
              </a:rPr>
              <a:t>02</a:t>
            </a:r>
            <a:endParaRPr sz="1800">
              <a:solidFill>
                <a:srgbClr val="FFFFFF"/>
              </a:solidFill>
              <a:latin typeface="Calibri"/>
              <a:ea typeface="Calibri"/>
              <a:cs typeface="Calibri"/>
              <a:sym typeface="Calibri"/>
            </a:endParaRPr>
          </a:p>
        </p:txBody>
      </p:sp>
      <p:sp>
        <p:nvSpPr>
          <p:cNvPr id="4421" name="Google Shape;4421;p8"/>
          <p:cNvSpPr/>
          <p:nvPr/>
        </p:nvSpPr>
        <p:spPr>
          <a:xfrm>
            <a:off x="5675634" y="3388362"/>
            <a:ext cx="619758" cy="619758"/>
          </a:xfrm>
          <a:prstGeom prst="ellipse">
            <a:avLst/>
          </a:prstGeom>
          <a:solidFill>
            <a:srgbClr val="BFBFBF"/>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lt1"/>
                </a:solidFill>
                <a:latin typeface="Calibri"/>
                <a:ea typeface="Calibri"/>
                <a:cs typeface="Calibri"/>
                <a:sym typeface="Calibri"/>
              </a:rPr>
              <a:t>06</a:t>
            </a:r>
            <a:endParaRPr sz="1600">
              <a:solidFill>
                <a:schemeClr val="lt1"/>
              </a:solidFill>
              <a:latin typeface="Calibri"/>
              <a:ea typeface="Calibri"/>
              <a:cs typeface="Calibri"/>
              <a:sym typeface="Calibri"/>
            </a:endParaRPr>
          </a:p>
        </p:txBody>
      </p:sp>
      <p:sp>
        <p:nvSpPr>
          <p:cNvPr id="4422" name="Google Shape;4422;p8"/>
          <p:cNvSpPr/>
          <p:nvPr/>
        </p:nvSpPr>
        <p:spPr>
          <a:xfrm>
            <a:off x="8816342" y="858522"/>
            <a:ext cx="619758" cy="619758"/>
          </a:xfrm>
          <a:prstGeom prst="ellipse">
            <a:avLst/>
          </a:prstGeom>
          <a:solidFill>
            <a:srgbClr val="D0E5F7"/>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Calibri"/>
                <a:ea typeface="Calibri"/>
                <a:cs typeface="Calibri"/>
                <a:sym typeface="Calibri"/>
              </a:rPr>
              <a:t>09</a:t>
            </a:r>
            <a:endParaRPr sz="1800">
              <a:solidFill>
                <a:srgbClr val="000000"/>
              </a:solidFill>
              <a:latin typeface="Calibri"/>
              <a:ea typeface="Calibri"/>
              <a:cs typeface="Calibri"/>
              <a:sym typeface="Calibri"/>
            </a:endParaRPr>
          </a:p>
        </p:txBody>
      </p:sp>
      <p:sp>
        <p:nvSpPr>
          <p:cNvPr id="4423" name="Google Shape;4423;p8"/>
          <p:cNvSpPr/>
          <p:nvPr/>
        </p:nvSpPr>
        <p:spPr>
          <a:xfrm>
            <a:off x="2923540" y="3388362"/>
            <a:ext cx="619758" cy="619758"/>
          </a:xfrm>
          <a:prstGeom prst="ellipse">
            <a:avLst/>
          </a:prstGeom>
          <a:solidFill>
            <a:srgbClr val="D34B8D"/>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Calibri"/>
                <a:ea typeface="Calibri"/>
                <a:cs typeface="Calibri"/>
                <a:sym typeface="Calibri"/>
              </a:rPr>
              <a:t>05</a:t>
            </a:r>
            <a:endParaRPr sz="1800">
              <a:solidFill>
                <a:srgbClr val="FFFFFF"/>
              </a:solidFill>
              <a:latin typeface="Calibri"/>
              <a:ea typeface="Calibri"/>
              <a:cs typeface="Calibri"/>
              <a:sym typeface="Calibri"/>
            </a:endParaRPr>
          </a:p>
        </p:txBody>
      </p:sp>
      <p:sp>
        <p:nvSpPr>
          <p:cNvPr id="4424" name="Google Shape;4424;p8"/>
          <p:cNvSpPr/>
          <p:nvPr/>
        </p:nvSpPr>
        <p:spPr>
          <a:xfrm>
            <a:off x="2923540" y="5842002"/>
            <a:ext cx="619758" cy="619758"/>
          </a:xfrm>
          <a:prstGeom prst="ellipse">
            <a:avLst/>
          </a:prstGeom>
          <a:solidFill>
            <a:srgbClr val="00B0F0"/>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Calibri"/>
                <a:ea typeface="Calibri"/>
                <a:cs typeface="Calibri"/>
                <a:sym typeface="Calibri"/>
              </a:rPr>
              <a:t>03</a:t>
            </a:r>
            <a:endParaRPr sz="1800">
              <a:solidFill>
                <a:srgbClr val="FFFFFF"/>
              </a:solidFill>
              <a:latin typeface="Calibri"/>
              <a:ea typeface="Calibri"/>
              <a:cs typeface="Calibri"/>
              <a:sym typeface="Calibri"/>
            </a:endParaRPr>
          </a:p>
        </p:txBody>
      </p:sp>
      <p:sp>
        <p:nvSpPr>
          <p:cNvPr id="4425" name="Google Shape;4425;p8"/>
          <p:cNvSpPr/>
          <p:nvPr/>
        </p:nvSpPr>
        <p:spPr>
          <a:xfrm>
            <a:off x="6986272" y="858522"/>
            <a:ext cx="619758" cy="619758"/>
          </a:xfrm>
          <a:prstGeom prst="ellipse">
            <a:avLst/>
          </a:prstGeom>
          <a:solidFill>
            <a:srgbClr val="CD9934"/>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Calibri"/>
                <a:ea typeface="Calibri"/>
                <a:cs typeface="Calibri"/>
                <a:sym typeface="Calibri"/>
              </a:rPr>
              <a:t>10</a:t>
            </a:r>
            <a:endParaRPr sz="1800">
              <a:solidFill>
                <a:srgbClr val="FFFFFF"/>
              </a:solidFill>
              <a:latin typeface="Calibri"/>
              <a:ea typeface="Calibri"/>
              <a:cs typeface="Calibri"/>
              <a:sym typeface="Calibri"/>
            </a:endParaRPr>
          </a:p>
        </p:txBody>
      </p:sp>
      <p:sp>
        <p:nvSpPr>
          <p:cNvPr id="4426" name="Google Shape;4426;p8"/>
          <p:cNvSpPr/>
          <p:nvPr/>
        </p:nvSpPr>
        <p:spPr>
          <a:xfrm rot="-5400000">
            <a:off x="7427216" y="6028053"/>
            <a:ext cx="346205" cy="298453"/>
          </a:xfrm>
          <a:prstGeom prst="triangl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427" name="Google Shape;4427;p8"/>
          <p:cNvSpPr/>
          <p:nvPr/>
        </p:nvSpPr>
        <p:spPr>
          <a:xfrm rot="-5400000">
            <a:off x="4048380" y="1069976"/>
            <a:ext cx="346205" cy="298453"/>
          </a:xfrm>
          <a:prstGeom prst="triangl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428" name="Google Shape;4428;p8"/>
          <p:cNvSpPr/>
          <p:nvPr/>
        </p:nvSpPr>
        <p:spPr>
          <a:xfrm flipH="1" rot="5400000">
            <a:off x="4484628" y="3549013"/>
            <a:ext cx="346205" cy="298453"/>
          </a:xfrm>
          <a:prstGeom prst="triangl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429" name="Google Shape;4429;p8"/>
          <p:cNvSpPr/>
          <p:nvPr/>
        </p:nvSpPr>
        <p:spPr>
          <a:xfrm flipH="1" rot="5400000">
            <a:off x="7427216" y="3549013"/>
            <a:ext cx="346205" cy="298453"/>
          </a:xfrm>
          <a:prstGeom prst="triangl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430" name="Google Shape;4430;p8"/>
          <p:cNvSpPr txBox="1"/>
          <p:nvPr/>
        </p:nvSpPr>
        <p:spPr>
          <a:xfrm>
            <a:off x="4371340" y="1600200"/>
            <a:ext cx="1805940" cy="5835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65">
                <a:solidFill>
                  <a:srgbClr val="000000"/>
                </a:solidFill>
                <a:latin typeface="Montserrat"/>
                <a:ea typeface="Montserrat"/>
                <a:cs typeface="Montserrat"/>
                <a:sym typeface="Montserrat"/>
              </a:rPr>
              <a:t>Orientasi untuk Peningkatan (Orientation for Scale)</a:t>
            </a:r>
            <a:endParaRPr sz="1065">
              <a:solidFill>
                <a:srgbClr val="000000"/>
              </a:solidFill>
              <a:latin typeface="Montserrat"/>
              <a:ea typeface="Montserrat"/>
              <a:cs typeface="Montserrat"/>
              <a:sym typeface="Montserrat"/>
            </a:endParaRPr>
          </a:p>
        </p:txBody>
      </p:sp>
      <p:sp>
        <p:nvSpPr>
          <p:cNvPr id="4431" name="Google Shape;4431;p8"/>
          <p:cNvSpPr txBox="1"/>
          <p:nvPr/>
        </p:nvSpPr>
        <p:spPr>
          <a:xfrm>
            <a:off x="2342515" y="1560830"/>
            <a:ext cx="1729740" cy="9118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65">
                <a:solidFill>
                  <a:srgbClr val="000000"/>
                </a:solidFill>
                <a:latin typeface="Montserrat"/>
                <a:ea typeface="Montserrat"/>
                <a:cs typeface="Montserrat"/>
                <a:sym typeface="Montserrat"/>
              </a:rPr>
              <a:t>Presentasi Kelayakan Ide perusahaan (Venture Idea Feasibility Presentation)</a:t>
            </a:r>
            <a:endParaRPr sz="1065">
              <a:solidFill>
                <a:srgbClr val="000000"/>
              </a:solidFill>
              <a:latin typeface="Montserrat"/>
              <a:ea typeface="Montserrat"/>
              <a:cs typeface="Montserrat"/>
              <a:sym typeface="Montserrat"/>
            </a:endParaRPr>
          </a:p>
        </p:txBody>
      </p:sp>
      <p:pic>
        <p:nvPicPr>
          <p:cNvPr descr="A red and white rocket&#10;&#10;Description automatically generated" id="4432" name="Google Shape;4432;p8"/>
          <p:cNvPicPr preferRelativeResize="0"/>
          <p:nvPr/>
        </p:nvPicPr>
        <p:blipFill rotWithShape="1">
          <a:blip r:embed="rId3">
            <a:alphaModFix/>
          </a:blip>
          <a:srcRect b="0" l="0" r="0" t="0"/>
          <a:stretch/>
        </p:blipFill>
        <p:spPr>
          <a:xfrm rot="-4790535">
            <a:off x="1851166" y="661103"/>
            <a:ext cx="623209" cy="623209"/>
          </a:xfrm>
          <a:prstGeom prst="rect">
            <a:avLst/>
          </a:prstGeom>
          <a:noFill/>
          <a:ln>
            <a:noFill/>
          </a:ln>
          <a:effectLst>
            <a:reflection blurRad="0" dir="0" dist="0" endA="300" endPos="35000" kx="0" rotWithShape="0" algn="bl" stA="52000" stPos="0" sy="-100000" ky="0"/>
          </a:effectLst>
        </p:spPr>
      </p:pic>
      <p:sp>
        <p:nvSpPr>
          <p:cNvPr id="4433" name="Google Shape;4433;p8"/>
          <p:cNvSpPr/>
          <p:nvPr/>
        </p:nvSpPr>
        <p:spPr>
          <a:xfrm>
            <a:off x="1656079" y="2472728"/>
            <a:ext cx="1107441" cy="359640"/>
          </a:xfrm>
          <a:prstGeom prst="roundRect">
            <a:avLst>
              <a:gd fmla="val 16667" name="adj"/>
            </a:avLst>
          </a:prstGeom>
          <a:solidFill>
            <a:schemeClr val="dk1"/>
          </a:solidFill>
          <a:ln cap="flat" cmpd="sng" w="19050">
            <a:solidFill>
              <a:srgbClr val="662B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FFFFFF"/>
                </a:solidFill>
                <a:latin typeface="Calibri"/>
                <a:ea typeface="Calibri"/>
                <a:cs typeface="Calibri"/>
                <a:sym typeface="Calibri"/>
              </a:rPr>
              <a:t>Milestone #1</a:t>
            </a:r>
            <a:endParaRPr sz="1100">
              <a:solidFill>
                <a:srgbClr val="FFFFFF"/>
              </a:solidFill>
              <a:latin typeface="Calibri"/>
              <a:ea typeface="Calibri"/>
              <a:cs typeface="Calibri"/>
              <a:sym typeface="Calibri"/>
            </a:endParaRPr>
          </a:p>
        </p:txBody>
      </p:sp>
      <p:cxnSp>
        <p:nvCxnSpPr>
          <p:cNvPr id="4434" name="Google Shape;4434;p8"/>
          <p:cNvCxnSpPr/>
          <p:nvPr/>
        </p:nvCxnSpPr>
        <p:spPr>
          <a:xfrm>
            <a:off x="2096684" y="2847584"/>
            <a:ext cx="37704" cy="1023758"/>
          </a:xfrm>
          <a:prstGeom prst="straightConnector1">
            <a:avLst/>
          </a:prstGeom>
          <a:noFill/>
          <a:ln cap="flat" cmpd="sng" w="12700">
            <a:solidFill>
              <a:schemeClr val="dk1"/>
            </a:solidFill>
            <a:prstDash val="solid"/>
            <a:miter lim="800000"/>
            <a:headEnd len="sm" w="sm" type="none"/>
            <a:tailEnd len="sm" w="sm" type="none"/>
          </a:ln>
        </p:spPr>
      </p:cxnSp>
      <p:sp>
        <p:nvSpPr>
          <p:cNvPr id="4435" name="Google Shape;4435;p8"/>
          <p:cNvSpPr/>
          <p:nvPr/>
        </p:nvSpPr>
        <p:spPr>
          <a:xfrm>
            <a:off x="10860007" y="2740585"/>
            <a:ext cx="1107441" cy="359640"/>
          </a:xfrm>
          <a:prstGeom prst="roundRect">
            <a:avLst>
              <a:gd fmla="val 16667" name="adj"/>
            </a:avLst>
          </a:prstGeom>
          <a:solidFill>
            <a:schemeClr val="dk1"/>
          </a:solidFill>
          <a:ln cap="flat" cmpd="sng" w="19050">
            <a:solidFill>
              <a:srgbClr val="662B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FFFFFF"/>
                </a:solidFill>
                <a:latin typeface="Calibri"/>
                <a:ea typeface="Calibri"/>
                <a:cs typeface="Calibri"/>
                <a:sym typeface="Calibri"/>
              </a:rPr>
              <a:t>Milestone #2</a:t>
            </a:r>
            <a:endParaRPr sz="1100">
              <a:solidFill>
                <a:srgbClr val="FFFFFF"/>
              </a:solidFill>
              <a:latin typeface="Calibri"/>
              <a:ea typeface="Calibri"/>
              <a:cs typeface="Calibri"/>
              <a:sym typeface="Calibri"/>
            </a:endParaRPr>
          </a:p>
        </p:txBody>
      </p:sp>
      <p:cxnSp>
        <p:nvCxnSpPr>
          <p:cNvPr id="4436" name="Google Shape;4436;p8"/>
          <p:cNvCxnSpPr/>
          <p:nvPr/>
        </p:nvCxnSpPr>
        <p:spPr>
          <a:xfrm flipH="1">
            <a:off x="11363600" y="3076023"/>
            <a:ext cx="46672" cy="827051"/>
          </a:xfrm>
          <a:prstGeom prst="straightConnector1">
            <a:avLst/>
          </a:prstGeom>
          <a:noFill/>
          <a:ln cap="flat" cmpd="sng" w="12700">
            <a:solidFill>
              <a:schemeClr val="dk1"/>
            </a:solidFill>
            <a:prstDash val="solid"/>
            <a:miter lim="800000"/>
            <a:headEnd len="sm" w="sm" type="none"/>
            <a:tailEnd len="sm" w="sm" type="none"/>
          </a:ln>
        </p:spPr>
      </p:cxnSp>
      <p:sp>
        <p:nvSpPr>
          <p:cNvPr id="4437" name="Google Shape;4437;p8"/>
          <p:cNvSpPr/>
          <p:nvPr/>
        </p:nvSpPr>
        <p:spPr>
          <a:xfrm>
            <a:off x="5133910" y="75407"/>
            <a:ext cx="1107441" cy="359640"/>
          </a:xfrm>
          <a:prstGeom prst="roundRect">
            <a:avLst>
              <a:gd fmla="val 16667" name="adj"/>
            </a:avLst>
          </a:prstGeom>
          <a:solidFill>
            <a:schemeClr val="dk1"/>
          </a:solidFill>
          <a:ln cap="flat" cmpd="sng" w="19050">
            <a:solidFill>
              <a:srgbClr val="662B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FFFFFF"/>
                </a:solidFill>
                <a:latin typeface="Calibri"/>
                <a:ea typeface="Calibri"/>
                <a:cs typeface="Calibri"/>
                <a:sym typeface="Calibri"/>
              </a:rPr>
              <a:t>Milestone #3</a:t>
            </a:r>
            <a:endParaRPr sz="1100">
              <a:solidFill>
                <a:srgbClr val="FFFFFF"/>
              </a:solidFill>
              <a:latin typeface="Calibri"/>
              <a:ea typeface="Calibri"/>
              <a:cs typeface="Calibri"/>
              <a:sym typeface="Calibri"/>
            </a:endParaRPr>
          </a:p>
        </p:txBody>
      </p:sp>
      <p:cxnSp>
        <p:nvCxnSpPr>
          <p:cNvPr id="4438" name="Google Shape;4438;p8"/>
          <p:cNvCxnSpPr/>
          <p:nvPr/>
        </p:nvCxnSpPr>
        <p:spPr>
          <a:xfrm>
            <a:off x="5955380" y="435047"/>
            <a:ext cx="24239" cy="704343"/>
          </a:xfrm>
          <a:prstGeom prst="straightConnector1">
            <a:avLst/>
          </a:prstGeom>
          <a:noFill/>
          <a:ln cap="flat" cmpd="sng" w="12700">
            <a:solidFill>
              <a:schemeClr val="dk1"/>
            </a:solidFill>
            <a:prstDash val="solid"/>
            <a:miter lim="800000"/>
            <a:headEnd len="sm" w="sm" type="none"/>
            <a:tailEnd len="sm" w="sm" type="none"/>
          </a:ln>
        </p:spPr>
      </p:cxnSp>
      <p:sp>
        <p:nvSpPr>
          <p:cNvPr id="4439" name="Google Shape;4439;p8"/>
          <p:cNvSpPr/>
          <p:nvPr/>
        </p:nvSpPr>
        <p:spPr>
          <a:xfrm>
            <a:off x="5471583" y="5767568"/>
            <a:ext cx="828000" cy="768625"/>
          </a:xfrm>
          <a:prstGeom prst="ellipse">
            <a:avLst/>
          </a:prstGeom>
          <a:noFill/>
          <a:ln cap="flat" cmpd="sng" w="38100">
            <a:solidFill>
              <a:srgbClr val="E5694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440" name="Google Shape;4440;p8"/>
          <p:cNvSpPr/>
          <p:nvPr/>
        </p:nvSpPr>
        <p:spPr>
          <a:xfrm>
            <a:off x="807557" y="3502852"/>
            <a:ext cx="1107441" cy="359640"/>
          </a:xfrm>
          <a:prstGeom prst="roundRect">
            <a:avLst>
              <a:gd fmla="val 16667" name="adj"/>
            </a:avLst>
          </a:prstGeom>
          <a:solidFill>
            <a:schemeClr val="accent2"/>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FFFFFF"/>
                </a:solidFill>
                <a:latin typeface="Calibri"/>
                <a:ea typeface="Calibri"/>
                <a:cs typeface="Calibri"/>
                <a:sym typeface="Calibri"/>
              </a:rPr>
              <a:t>Quiz 1</a:t>
            </a:r>
            <a:endParaRPr sz="1100">
              <a:solidFill>
                <a:srgbClr val="FFFFFF"/>
              </a:solidFill>
              <a:latin typeface="Calibri"/>
              <a:ea typeface="Calibri"/>
              <a:cs typeface="Calibri"/>
              <a:sym typeface="Calibri"/>
            </a:endParaRPr>
          </a:p>
        </p:txBody>
      </p:sp>
      <p:sp>
        <p:nvSpPr>
          <p:cNvPr id="4441" name="Google Shape;4441;p8"/>
          <p:cNvSpPr/>
          <p:nvPr/>
        </p:nvSpPr>
        <p:spPr>
          <a:xfrm>
            <a:off x="9595377" y="2999823"/>
            <a:ext cx="1107441" cy="359640"/>
          </a:xfrm>
          <a:prstGeom prst="roundRect">
            <a:avLst>
              <a:gd fmla="val 16667" name="adj"/>
            </a:avLst>
          </a:prstGeom>
          <a:solidFill>
            <a:schemeClr val="accent2"/>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FFFFFF"/>
                </a:solidFill>
                <a:latin typeface="Calibri"/>
                <a:ea typeface="Calibri"/>
                <a:cs typeface="Calibri"/>
                <a:sym typeface="Calibri"/>
              </a:rPr>
              <a:t>Quiz 2</a:t>
            </a:r>
            <a:endParaRPr sz="1100">
              <a:solidFill>
                <a:srgbClr val="FFFFFF"/>
              </a:solidFill>
              <a:latin typeface="Calibri"/>
              <a:ea typeface="Calibri"/>
              <a:cs typeface="Calibri"/>
              <a:sym typeface="Calibri"/>
            </a:endParaRPr>
          </a:p>
        </p:txBody>
      </p:sp>
      <p:sp>
        <p:nvSpPr>
          <p:cNvPr id="4442" name="Google Shape;4442;p8"/>
          <p:cNvSpPr/>
          <p:nvPr/>
        </p:nvSpPr>
        <p:spPr>
          <a:xfrm>
            <a:off x="6432551" y="167596"/>
            <a:ext cx="1107441" cy="359640"/>
          </a:xfrm>
          <a:prstGeom prst="roundRect">
            <a:avLst>
              <a:gd fmla="val 16667" name="adj"/>
            </a:avLst>
          </a:prstGeom>
          <a:solidFill>
            <a:schemeClr val="accent2"/>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FFFFFF"/>
                </a:solidFill>
                <a:latin typeface="Calibri"/>
                <a:ea typeface="Calibri"/>
                <a:cs typeface="Calibri"/>
                <a:sym typeface="Calibri"/>
              </a:rPr>
              <a:t>Quiz 3</a:t>
            </a:r>
            <a:endParaRPr sz="1100">
              <a:solidFill>
                <a:srgbClr val="FFFFFF"/>
              </a:solidFill>
              <a:latin typeface="Calibri"/>
              <a:ea typeface="Calibri"/>
              <a:cs typeface="Calibri"/>
              <a:sym typeface="Calibri"/>
            </a:endParaRPr>
          </a:p>
        </p:txBody>
      </p:sp>
      <p:cxnSp>
        <p:nvCxnSpPr>
          <p:cNvPr id="4443" name="Google Shape;4443;p8"/>
          <p:cNvCxnSpPr/>
          <p:nvPr/>
        </p:nvCxnSpPr>
        <p:spPr>
          <a:xfrm flipH="1">
            <a:off x="1573210" y="3845324"/>
            <a:ext cx="1" cy="652642"/>
          </a:xfrm>
          <a:prstGeom prst="straightConnector1">
            <a:avLst/>
          </a:prstGeom>
          <a:noFill/>
          <a:ln cap="flat" cmpd="sng" w="12700">
            <a:solidFill>
              <a:schemeClr val="dk1"/>
            </a:solidFill>
            <a:prstDash val="solid"/>
            <a:miter lim="800000"/>
            <a:headEnd len="sm" w="sm" type="none"/>
            <a:tailEnd len="sm" w="sm" type="none"/>
          </a:ln>
        </p:spPr>
      </p:cxnSp>
      <p:cxnSp>
        <p:nvCxnSpPr>
          <p:cNvPr id="4444" name="Google Shape;4444;p8"/>
          <p:cNvCxnSpPr/>
          <p:nvPr/>
        </p:nvCxnSpPr>
        <p:spPr>
          <a:xfrm>
            <a:off x="9945385" y="3351292"/>
            <a:ext cx="0" cy="350828"/>
          </a:xfrm>
          <a:prstGeom prst="straightConnector1">
            <a:avLst/>
          </a:prstGeom>
          <a:noFill/>
          <a:ln cap="flat" cmpd="sng" w="12700">
            <a:solidFill>
              <a:schemeClr val="dk1"/>
            </a:solidFill>
            <a:prstDash val="solid"/>
            <a:miter lim="800000"/>
            <a:headEnd len="sm" w="sm" type="none"/>
            <a:tailEnd len="sm" w="sm" type="none"/>
          </a:ln>
        </p:spPr>
      </p:cxnSp>
      <p:cxnSp>
        <p:nvCxnSpPr>
          <p:cNvPr id="4445" name="Google Shape;4445;p8"/>
          <p:cNvCxnSpPr/>
          <p:nvPr/>
        </p:nvCxnSpPr>
        <p:spPr>
          <a:xfrm flipH="1">
            <a:off x="6832956" y="530688"/>
            <a:ext cx="1" cy="652642"/>
          </a:xfrm>
          <a:prstGeom prst="straightConnector1">
            <a:avLst/>
          </a:prstGeom>
          <a:noFill/>
          <a:ln cap="flat" cmpd="sng" w="12700">
            <a:solidFill>
              <a:schemeClr val="dk1"/>
            </a:solidFill>
            <a:prstDash val="solid"/>
            <a:miter lim="800000"/>
            <a:headEnd len="sm" w="sm" type="none"/>
            <a:tailEnd len="sm" w="sm" type="none"/>
          </a:ln>
        </p:spPr>
      </p:cxnSp>
      <p:sp>
        <p:nvSpPr>
          <p:cNvPr id="4446" name="Google Shape;4446;p8"/>
          <p:cNvSpPr txBox="1"/>
          <p:nvPr/>
        </p:nvSpPr>
        <p:spPr>
          <a:xfrm>
            <a:off x="246630" y="263097"/>
            <a:ext cx="1497609"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accent2"/>
                </a:solidFill>
                <a:latin typeface="Open Sans"/>
                <a:ea typeface="Open Sans"/>
                <a:cs typeface="Open Sans"/>
                <a:sym typeface="Open Sans"/>
              </a:rPr>
              <a:t>Your </a:t>
            </a:r>
            <a:endParaRPr b="1" sz="2400">
              <a:solidFill>
                <a:schemeClr val="accent2"/>
              </a:solidFill>
              <a:latin typeface="Open Sans"/>
              <a:ea typeface="Open Sans"/>
              <a:cs typeface="Open Sans"/>
              <a:sym typeface="Open Sans"/>
            </a:endParaRPr>
          </a:p>
          <a:p>
            <a:pPr indent="0" lvl="0" marL="0" marR="0" rtl="0" algn="l">
              <a:spcBef>
                <a:spcPts val="0"/>
              </a:spcBef>
              <a:spcAft>
                <a:spcPts val="0"/>
              </a:spcAft>
              <a:buNone/>
            </a:pPr>
            <a:r>
              <a:rPr b="1" lang="en-US" sz="2400">
                <a:solidFill>
                  <a:schemeClr val="accent2"/>
                </a:solidFill>
                <a:latin typeface="Open Sans"/>
                <a:ea typeface="Open Sans"/>
                <a:cs typeface="Open Sans"/>
                <a:sym typeface="Open Sans"/>
              </a:rPr>
              <a:t>Venture </a:t>
            </a:r>
            <a:endParaRPr b="1" sz="2400">
              <a:solidFill>
                <a:schemeClr val="accent2"/>
              </a:solidFill>
              <a:latin typeface="Open Sans"/>
              <a:ea typeface="Open Sans"/>
              <a:cs typeface="Open Sans"/>
              <a:sym typeface="Open Sans"/>
            </a:endParaRPr>
          </a:p>
          <a:p>
            <a:pPr indent="0" lvl="0" marL="0" marR="0" rtl="0" algn="l">
              <a:spcBef>
                <a:spcPts val="0"/>
              </a:spcBef>
              <a:spcAft>
                <a:spcPts val="0"/>
              </a:spcAft>
              <a:buNone/>
            </a:pPr>
            <a:r>
              <a:rPr b="1" lang="en-US" sz="2400">
                <a:solidFill>
                  <a:schemeClr val="accent2"/>
                </a:solidFill>
                <a:latin typeface="Open Sans"/>
                <a:ea typeface="Open Sans"/>
                <a:cs typeface="Open Sans"/>
                <a:sym typeface="Open Sans"/>
              </a:rPr>
              <a:t>Journey</a:t>
            </a:r>
            <a:endParaRPr b="1" sz="2400">
              <a:solidFill>
                <a:schemeClr val="accent2"/>
              </a:solidFill>
              <a:latin typeface="Open Sans"/>
              <a:ea typeface="Open Sans"/>
              <a:cs typeface="Open Sans"/>
              <a:sym typeface="Open Sans"/>
            </a:endParaRPr>
          </a:p>
        </p:txBody>
      </p:sp>
      <p:sp>
        <p:nvSpPr>
          <p:cNvPr id="4447" name="Google Shape;4447;p8"/>
          <p:cNvSpPr txBox="1"/>
          <p:nvPr/>
        </p:nvSpPr>
        <p:spPr>
          <a:xfrm>
            <a:off x="8168640" y="5346065"/>
            <a:ext cx="2205355" cy="42989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Montserrat"/>
              <a:buNone/>
            </a:pPr>
            <a:r>
              <a:rPr b="1" i="0" lang="en-US" sz="1100" u="none" cap="none" strike="noStrike">
                <a:solidFill>
                  <a:srgbClr val="000000"/>
                </a:solidFill>
                <a:latin typeface="Montserrat"/>
                <a:ea typeface="Montserrat"/>
                <a:cs typeface="Montserrat"/>
                <a:sym typeface="Montserrat"/>
              </a:rPr>
              <a:t>Mengidentifikasikan Masalah (Problem Identification)</a:t>
            </a:r>
            <a:endParaRPr b="1" i="0" sz="1100" u="none" cap="none" strike="noStrike">
              <a:solidFill>
                <a:srgbClr val="000000"/>
              </a:solidFill>
              <a:latin typeface="Montserrat"/>
              <a:ea typeface="Montserrat"/>
              <a:cs typeface="Montserrat"/>
              <a:sym typeface="Montserrat"/>
            </a:endParaRPr>
          </a:p>
        </p:txBody>
      </p:sp>
      <p:sp>
        <p:nvSpPr>
          <p:cNvPr id="4448" name="Google Shape;4448;p8"/>
          <p:cNvSpPr txBox="1"/>
          <p:nvPr/>
        </p:nvSpPr>
        <p:spPr>
          <a:xfrm>
            <a:off x="4605655" y="5048250"/>
            <a:ext cx="2706370" cy="7480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5"/>
              <a:buFont typeface="Montserrat"/>
              <a:buNone/>
            </a:pPr>
            <a:r>
              <a:rPr b="1" i="0" lang="en-US" sz="1065" u="none" cap="none" strike="noStrike">
                <a:solidFill>
                  <a:srgbClr val="000000"/>
                </a:solidFill>
                <a:latin typeface="Montserrat"/>
                <a:ea typeface="Montserrat"/>
                <a:cs typeface="Montserrat"/>
                <a:sym typeface="Montserrat"/>
              </a:rPr>
              <a:t>Mengidentifikasikan Pelanggan &amp; Memvalidasi kebutuhannya (Customer Identification &amp; Needs Validation)</a:t>
            </a:r>
            <a:endParaRPr b="1" i="0" sz="1065" u="none" cap="none" strike="noStrike">
              <a:solidFill>
                <a:srgbClr val="000000"/>
              </a:solidFill>
              <a:latin typeface="Montserrat"/>
              <a:ea typeface="Montserrat"/>
              <a:cs typeface="Montserrat"/>
              <a:sym typeface="Montserrat"/>
            </a:endParaRPr>
          </a:p>
        </p:txBody>
      </p:sp>
      <p:sp>
        <p:nvSpPr>
          <p:cNvPr id="4449" name="Google Shape;4449;p8"/>
          <p:cNvSpPr txBox="1"/>
          <p:nvPr/>
        </p:nvSpPr>
        <p:spPr>
          <a:xfrm>
            <a:off x="2437765" y="5212715"/>
            <a:ext cx="1933575" cy="5835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5"/>
              <a:buFont typeface="Montserrat"/>
              <a:buNone/>
            </a:pPr>
            <a:r>
              <a:rPr b="1" i="0" lang="en-US" sz="1065" u="none" cap="none" strike="noStrike">
                <a:solidFill>
                  <a:srgbClr val="000000"/>
                </a:solidFill>
                <a:latin typeface="Montserrat"/>
                <a:ea typeface="Montserrat"/>
                <a:cs typeface="Montserrat"/>
                <a:sym typeface="Montserrat"/>
              </a:rPr>
              <a:t>Membuat Ide solusi (Solution Idea</a:t>
            </a:r>
            <a:endParaRPr b="1" i="0" sz="1065"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065"/>
              <a:buFont typeface="Montserrat"/>
              <a:buNone/>
            </a:pPr>
            <a:r>
              <a:rPr b="1" i="0" lang="en-US" sz="1065" u="none" cap="none" strike="noStrike">
                <a:solidFill>
                  <a:srgbClr val="000000"/>
                </a:solidFill>
                <a:latin typeface="Montserrat"/>
                <a:ea typeface="Montserrat"/>
                <a:cs typeface="Montserrat"/>
                <a:sym typeface="Montserrat"/>
              </a:rPr>
              <a:t>Generation)</a:t>
            </a:r>
            <a:endParaRPr b="1" i="0" sz="1065" u="none" cap="none" strike="noStrike">
              <a:solidFill>
                <a:srgbClr val="000000"/>
              </a:solidFill>
              <a:latin typeface="Montserrat"/>
              <a:ea typeface="Montserrat"/>
              <a:cs typeface="Montserrat"/>
              <a:sym typeface="Montserrat"/>
            </a:endParaRPr>
          </a:p>
        </p:txBody>
      </p:sp>
      <p:sp>
        <p:nvSpPr>
          <p:cNvPr id="4450" name="Google Shape;4450;p8"/>
          <p:cNvSpPr txBox="1"/>
          <p:nvPr/>
        </p:nvSpPr>
        <p:spPr>
          <a:xfrm>
            <a:off x="246380" y="4089400"/>
            <a:ext cx="1976120" cy="5835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5"/>
              <a:buFont typeface="Montserrat"/>
              <a:buNone/>
            </a:pPr>
            <a:r>
              <a:rPr b="1" i="0" lang="en-US" sz="1065" u="none" cap="none" strike="noStrike">
                <a:solidFill>
                  <a:srgbClr val="000000"/>
                </a:solidFill>
                <a:latin typeface="Montserrat"/>
                <a:ea typeface="Montserrat"/>
                <a:cs typeface="Montserrat"/>
                <a:sym typeface="Montserrat"/>
              </a:rPr>
              <a:t>Pemetaan Peluang &amp; Persaingan (Opportunity &amp; Competition Mapping)</a:t>
            </a:r>
            <a:endParaRPr b="1" i="0" sz="1065" u="none" cap="none" strike="noStrike">
              <a:solidFill>
                <a:srgbClr val="000000"/>
              </a:solidFill>
              <a:latin typeface="Montserrat"/>
              <a:ea typeface="Montserrat"/>
              <a:cs typeface="Montserrat"/>
              <a:sym typeface="Montserrat"/>
            </a:endParaRPr>
          </a:p>
        </p:txBody>
      </p:sp>
      <p:sp>
        <p:nvSpPr>
          <p:cNvPr id="4451" name="Google Shape;4451;p8"/>
          <p:cNvSpPr txBox="1"/>
          <p:nvPr/>
        </p:nvSpPr>
        <p:spPr>
          <a:xfrm>
            <a:off x="2560320" y="4089400"/>
            <a:ext cx="1994535" cy="5835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5"/>
              <a:buFont typeface="Montserrat"/>
              <a:buNone/>
            </a:pPr>
            <a:r>
              <a:rPr b="1" i="0" lang="en-US" sz="1065" u="none" cap="none" strike="noStrike">
                <a:solidFill>
                  <a:srgbClr val="000000"/>
                </a:solidFill>
                <a:latin typeface="Montserrat"/>
                <a:ea typeface="Montserrat"/>
                <a:cs typeface="Montserrat"/>
                <a:sym typeface="Montserrat"/>
              </a:rPr>
              <a:t>Pengembangan Prototipe &amp; MVP (Prototype Development &amp; MVP)</a:t>
            </a:r>
            <a:endParaRPr b="1" i="0" sz="1065" u="none" cap="none" strike="noStrike">
              <a:solidFill>
                <a:srgbClr val="000000"/>
              </a:solidFill>
              <a:latin typeface="Montserrat"/>
              <a:ea typeface="Montserrat"/>
              <a:cs typeface="Montserrat"/>
              <a:sym typeface="Montserrat"/>
            </a:endParaRPr>
          </a:p>
        </p:txBody>
      </p:sp>
      <p:sp>
        <p:nvSpPr>
          <p:cNvPr id="4452" name="Google Shape;4452;p8"/>
          <p:cNvSpPr txBox="1"/>
          <p:nvPr/>
        </p:nvSpPr>
        <p:spPr>
          <a:xfrm>
            <a:off x="5006340" y="4089400"/>
            <a:ext cx="2042160" cy="7480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5"/>
              <a:buFont typeface="Montserrat"/>
              <a:buNone/>
            </a:pPr>
            <a:r>
              <a:rPr b="1" i="0" lang="en-US" sz="1065" u="none" cap="none" strike="noStrike">
                <a:solidFill>
                  <a:srgbClr val="000000"/>
                </a:solidFill>
                <a:latin typeface="Montserrat"/>
                <a:ea typeface="Montserrat"/>
                <a:cs typeface="Montserrat"/>
                <a:sym typeface="Montserrat"/>
              </a:rPr>
              <a:t>Asesmen Peluang &amp; Penetapan Ukuran (Opportunity Assessment &amp; Sizing)</a:t>
            </a:r>
            <a:endParaRPr b="1" i="0" sz="1065" u="none" cap="none" strike="noStrike">
              <a:solidFill>
                <a:srgbClr val="000000"/>
              </a:solidFill>
              <a:latin typeface="Montserrat"/>
              <a:ea typeface="Montserrat"/>
              <a:cs typeface="Montserrat"/>
              <a:sym typeface="Montserrat"/>
            </a:endParaRPr>
          </a:p>
        </p:txBody>
      </p:sp>
      <p:sp>
        <p:nvSpPr>
          <p:cNvPr id="4453" name="Google Shape;4453;p8"/>
          <p:cNvSpPr txBox="1"/>
          <p:nvPr/>
        </p:nvSpPr>
        <p:spPr>
          <a:xfrm>
            <a:off x="7684135" y="2847340"/>
            <a:ext cx="1850390" cy="42989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Montserrat"/>
              <a:buNone/>
            </a:pPr>
            <a:r>
              <a:rPr b="1" i="0" lang="en-US" sz="1100" u="none" cap="none" strike="noStrike">
                <a:solidFill>
                  <a:srgbClr val="000000"/>
                </a:solidFill>
                <a:latin typeface="Montserrat"/>
                <a:ea typeface="Montserrat"/>
                <a:cs typeface="Montserrat"/>
                <a:sym typeface="Montserrat"/>
              </a:rPr>
              <a:t>Membuat Model Bisnis (Business Modelling)</a:t>
            </a:r>
            <a:endParaRPr b="1" i="0" sz="1100" u="none" cap="none" strike="noStrike">
              <a:solidFill>
                <a:srgbClr val="000000"/>
              </a:solidFill>
              <a:latin typeface="Montserrat"/>
              <a:ea typeface="Montserrat"/>
              <a:cs typeface="Montserrat"/>
              <a:sym typeface="Montserrat"/>
            </a:endParaRPr>
          </a:p>
        </p:txBody>
      </p:sp>
      <p:sp>
        <p:nvSpPr>
          <p:cNvPr id="4454" name="Google Shape;4454;p8"/>
          <p:cNvSpPr txBox="1"/>
          <p:nvPr/>
        </p:nvSpPr>
        <p:spPr>
          <a:xfrm>
            <a:off x="9782175" y="1992630"/>
            <a:ext cx="1391285" cy="7480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5"/>
              <a:buFont typeface="Montserrat"/>
              <a:buNone/>
            </a:pPr>
            <a:r>
              <a:rPr b="1" i="0" lang="en-US" sz="1065" u="none" cap="none" strike="noStrike">
                <a:solidFill>
                  <a:srgbClr val="000000"/>
                </a:solidFill>
                <a:latin typeface="Montserrat"/>
                <a:ea typeface="Montserrat"/>
                <a:cs typeface="Montserrat"/>
                <a:sym typeface="Montserrat"/>
              </a:rPr>
              <a:t>Strategi Marketing &amp; Sales (Marketing &amp; Sales Strategy)</a:t>
            </a:r>
            <a:endParaRPr b="1" i="0" sz="1065" u="none" cap="none" strike="noStrike">
              <a:solidFill>
                <a:srgbClr val="000000"/>
              </a:solidFill>
              <a:latin typeface="Montserrat"/>
              <a:ea typeface="Montserrat"/>
              <a:cs typeface="Montserrat"/>
              <a:sym typeface="Montserrat"/>
            </a:endParaRPr>
          </a:p>
        </p:txBody>
      </p:sp>
      <p:sp>
        <p:nvSpPr>
          <p:cNvPr id="4455" name="Google Shape;4455;p8"/>
          <p:cNvSpPr txBox="1"/>
          <p:nvPr/>
        </p:nvSpPr>
        <p:spPr>
          <a:xfrm>
            <a:off x="8291195" y="1600200"/>
            <a:ext cx="1925955" cy="7480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5"/>
              <a:buFont typeface="Montserrat"/>
              <a:buNone/>
            </a:pPr>
            <a:r>
              <a:rPr b="1" i="0" lang="en-US" sz="1065" u="none" cap="none" strike="noStrike">
                <a:solidFill>
                  <a:srgbClr val="000000"/>
                </a:solidFill>
                <a:latin typeface="Montserrat"/>
                <a:ea typeface="Montserrat"/>
                <a:cs typeface="Montserrat"/>
                <a:sym typeface="Montserrat"/>
              </a:rPr>
              <a:t>Manajemen Keuangan &amp; Keuntungan (Financial Management for Profitability)</a:t>
            </a:r>
            <a:endParaRPr b="1" i="0" sz="1065" u="none" cap="none" strike="noStrike">
              <a:solidFill>
                <a:srgbClr val="000000"/>
              </a:solidFill>
              <a:latin typeface="Montserrat"/>
              <a:ea typeface="Montserrat"/>
              <a:cs typeface="Montserrat"/>
              <a:sym typeface="Montserrat"/>
            </a:endParaRPr>
          </a:p>
        </p:txBody>
      </p:sp>
      <p:sp>
        <p:nvSpPr>
          <p:cNvPr id="4456" name="Google Shape;4456;p8"/>
          <p:cNvSpPr txBox="1"/>
          <p:nvPr/>
        </p:nvSpPr>
        <p:spPr>
          <a:xfrm>
            <a:off x="6299835" y="1600200"/>
            <a:ext cx="1868805" cy="5835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5"/>
              <a:buFont typeface="Montserrat"/>
              <a:buNone/>
            </a:pPr>
            <a:r>
              <a:rPr b="1" i="0" lang="en-US" sz="1065" u="none" cap="none" strike="noStrike">
                <a:solidFill>
                  <a:srgbClr val="000000"/>
                </a:solidFill>
                <a:latin typeface="Montserrat"/>
                <a:ea typeface="Montserrat"/>
                <a:cs typeface="Montserrat"/>
                <a:sym typeface="Montserrat"/>
              </a:rPr>
              <a:t>Kebutuhan Tim &amp; tenaga kerja  (Team &amp; Talent Requirements)</a:t>
            </a:r>
            <a:endParaRPr b="1" i="0" sz="1065" u="none" cap="none" strike="noStrike">
              <a:solidFill>
                <a:srgbClr val="000000"/>
              </a:solidFill>
              <a:latin typeface="Montserrat"/>
              <a:ea typeface="Montserrat"/>
              <a:cs typeface="Montserrat"/>
              <a:sym typeface="Montserrat"/>
            </a:endParaRPr>
          </a:p>
        </p:txBody>
      </p:sp>
      <p:sp>
        <p:nvSpPr>
          <p:cNvPr id="4457" name="Google Shape;4457;p8"/>
          <p:cNvSpPr/>
          <p:nvPr/>
        </p:nvSpPr>
        <p:spPr>
          <a:xfrm>
            <a:off x="4888516" y="4225811"/>
            <a:ext cx="3382652" cy="1271917"/>
          </a:xfrm>
          <a:prstGeom prst="roundRect">
            <a:avLst>
              <a:gd fmla="val 16667" name="adj"/>
            </a:avLst>
          </a:prstGeom>
          <a:solidFill>
            <a:srgbClr val="F7CCCE"/>
          </a:solidFill>
          <a:ln cap="flat" cmpd="sng" w="12700">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None/>
            </a:pPr>
            <a:r>
              <a:rPr lang="en-US" sz="1200">
                <a:solidFill>
                  <a:srgbClr val="414042"/>
                </a:solidFill>
                <a:latin typeface="Barlow"/>
                <a:ea typeface="Barlow"/>
                <a:cs typeface="Barlow"/>
                <a:sym typeface="Barlow"/>
              </a:rPr>
              <a:t>2.1 Identify Target Customer Segment/s</a:t>
            </a:r>
            <a:endParaRPr sz="1200">
              <a:solidFill>
                <a:srgbClr val="414042"/>
              </a:solidFill>
              <a:latin typeface="Barlow"/>
              <a:ea typeface="Barlow"/>
              <a:cs typeface="Barlow"/>
              <a:sym typeface="Barlow"/>
            </a:endParaRPr>
          </a:p>
          <a:p>
            <a:pPr indent="0" lvl="0" marL="0" marR="0" rtl="0" algn="l">
              <a:lnSpc>
                <a:spcPct val="90000"/>
              </a:lnSpc>
              <a:spcBef>
                <a:spcPts val="0"/>
              </a:spcBef>
              <a:spcAft>
                <a:spcPts val="0"/>
              </a:spcAft>
              <a:buNone/>
            </a:pPr>
            <a:r>
              <a:rPr lang="en-US" sz="1200">
                <a:solidFill>
                  <a:srgbClr val="9F9F9F"/>
                </a:solidFill>
                <a:latin typeface="Barlow"/>
                <a:ea typeface="Barlow"/>
                <a:cs typeface="Barlow"/>
                <a:sym typeface="Barlow"/>
              </a:rPr>
              <a:t>2.2 Develop an initial customer persona</a:t>
            </a:r>
            <a:endParaRPr sz="1200">
              <a:solidFill>
                <a:srgbClr val="9F9F9F"/>
              </a:solidFill>
              <a:latin typeface="Barlow"/>
              <a:ea typeface="Barlow"/>
              <a:cs typeface="Barlow"/>
              <a:sym typeface="Barlow"/>
            </a:endParaRPr>
          </a:p>
          <a:p>
            <a:pPr indent="0" lvl="0" marL="0" marR="0" rtl="0" algn="l">
              <a:lnSpc>
                <a:spcPct val="90000"/>
              </a:lnSpc>
              <a:spcBef>
                <a:spcPts val="0"/>
              </a:spcBef>
              <a:spcAft>
                <a:spcPts val="0"/>
              </a:spcAft>
              <a:buNone/>
            </a:pPr>
            <a:r>
              <a:rPr lang="en-US" sz="1200">
                <a:solidFill>
                  <a:srgbClr val="9F9F9F"/>
                </a:solidFill>
                <a:latin typeface="Barlow"/>
                <a:ea typeface="Barlow"/>
                <a:cs typeface="Barlow"/>
                <a:sym typeface="Barlow"/>
              </a:rPr>
              <a:t>2.3 Prepare customer interview scripts</a:t>
            </a:r>
            <a:endParaRPr sz="1200">
              <a:solidFill>
                <a:srgbClr val="9F9F9F"/>
              </a:solidFill>
              <a:latin typeface="Barlow"/>
              <a:ea typeface="Barlow"/>
              <a:cs typeface="Barlow"/>
              <a:sym typeface="Barlow"/>
            </a:endParaRPr>
          </a:p>
          <a:p>
            <a:pPr indent="0" lvl="0" marL="0" marR="0" rtl="0" algn="l">
              <a:lnSpc>
                <a:spcPct val="90000"/>
              </a:lnSpc>
              <a:spcBef>
                <a:spcPts val="0"/>
              </a:spcBef>
              <a:spcAft>
                <a:spcPts val="0"/>
              </a:spcAft>
              <a:buNone/>
            </a:pPr>
            <a:r>
              <a:rPr lang="en-US" sz="1200">
                <a:solidFill>
                  <a:srgbClr val="9F9F9F"/>
                </a:solidFill>
                <a:latin typeface="Barlow"/>
                <a:ea typeface="Barlow"/>
                <a:cs typeface="Barlow"/>
                <a:sym typeface="Barlow"/>
              </a:rPr>
              <a:t>2.4 Identify potential customers to interview</a:t>
            </a:r>
            <a:endParaRPr sz="1200">
              <a:solidFill>
                <a:srgbClr val="9F9F9F"/>
              </a:solidFill>
              <a:latin typeface="Barlow"/>
              <a:ea typeface="Barlow"/>
              <a:cs typeface="Barlow"/>
              <a:sym typeface="Barlow"/>
            </a:endParaRPr>
          </a:p>
          <a:p>
            <a:pPr indent="-229870" lvl="0" marL="229870" marR="0" rtl="0" algn="l">
              <a:lnSpc>
                <a:spcPct val="90000"/>
              </a:lnSpc>
              <a:spcBef>
                <a:spcPts val="0"/>
              </a:spcBef>
              <a:spcAft>
                <a:spcPts val="0"/>
              </a:spcAft>
              <a:buNone/>
            </a:pPr>
            <a:r>
              <a:rPr lang="en-US" sz="1200">
                <a:solidFill>
                  <a:srgbClr val="9F9F9F"/>
                </a:solidFill>
                <a:latin typeface="Barlow"/>
                <a:ea typeface="Barlow"/>
                <a:cs typeface="Barlow"/>
                <a:sym typeface="Barlow"/>
              </a:rPr>
              <a:t>2.5  Analyze and Draw Insights from Customer Interviews</a:t>
            </a:r>
            <a:endParaRPr sz="1200">
              <a:solidFill>
                <a:srgbClr val="9F9F9F"/>
              </a:solidFill>
              <a:latin typeface="Barlow"/>
              <a:ea typeface="Barlow"/>
              <a:cs typeface="Barlow"/>
              <a:sym typeface="Barlow"/>
            </a:endParaRPr>
          </a:p>
          <a:p>
            <a:pPr indent="-311150" lvl="0" marL="311150" marR="0" rtl="0" algn="l">
              <a:lnSpc>
                <a:spcPct val="90000"/>
              </a:lnSpc>
              <a:spcBef>
                <a:spcPts val="0"/>
              </a:spcBef>
              <a:spcAft>
                <a:spcPts val="0"/>
              </a:spcAft>
              <a:buNone/>
            </a:pPr>
            <a:r>
              <a:t/>
            </a:r>
            <a:endParaRPr sz="1400">
              <a:solidFill>
                <a:srgbClr val="414042"/>
              </a:solidFill>
              <a:latin typeface="Barlow"/>
              <a:ea typeface="Barlow"/>
              <a:cs typeface="Barlow"/>
              <a:sym typeface="Barlow"/>
            </a:endParaRPr>
          </a:p>
        </p:txBody>
      </p:sp>
      <p:sp>
        <p:nvSpPr>
          <p:cNvPr id="4458" name="Google Shape;4458;p8"/>
          <p:cNvSpPr/>
          <p:nvPr/>
        </p:nvSpPr>
        <p:spPr>
          <a:xfrm flipH="1" rot="4334722">
            <a:off x="6172881" y="4815116"/>
            <a:ext cx="1091467" cy="1840823"/>
          </a:xfrm>
          <a:prstGeom prst="arc">
            <a:avLst>
              <a:gd fmla="val 7631770" name="adj1"/>
              <a:gd fmla="val 20086426" name="adj2"/>
            </a:avLst>
          </a:prstGeom>
          <a:noFill/>
          <a:ln cap="flat" cmpd="sng" w="19050">
            <a:solidFill>
              <a:srgbClr val="E56947"/>
            </a:solidFill>
            <a:prstDash val="solid"/>
            <a:miter lim="800000"/>
            <a:headEnd len="sm" w="sm" type="none"/>
            <a:tailEnd len="med" w="med" type="triangl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459" name="Google Shape;4459;p8"/>
          <p:cNvSpPr/>
          <p:nvPr/>
        </p:nvSpPr>
        <p:spPr>
          <a:xfrm flipH="1" rot="4334722">
            <a:off x="6179866" y="4842421"/>
            <a:ext cx="1091467" cy="1840823"/>
          </a:xfrm>
          <a:prstGeom prst="arc">
            <a:avLst>
              <a:gd fmla="val 7631770" name="adj1"/>
              <a:gd fmla="val 20086426" name="adj2"/>
            </a:avLst>
          </a:prstGeom>
          <a:noFill/>
          <a:ln cap="flat" cmpd="sng" w="19050">
            <a:solidFill>
              <a:srgbClr val="E56947"/>
            </a:solidFill>
            <a:prstDash val="solid"/>
            <a:miter lim="800000"/>
            <a:headEnd len="sm" w="sm" type="none"/>
            <a:tailEnd len="med" w="med" type="triangl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44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4" name="Shape 4464"/>
        <p:cNvGrpSpPr/>
        <p:nvPr/>
      </p:nvGrpSpPr>
      <p:grpSpPr>
        <a:xfrm>
          <a:off x="0" y="0"/>
          <a:ext cx="0" cy="0"/>
          <a:chOff x="0" y="0"/>
          <a:chExt cx="0" cy="0"/>
        </a:xfrm>
      </p:grpSpPr>
      <p:sp>
        <p:nvSpPr>
          <p:cNvPr id="4465" name="Google Shape;4465;p9"/>
          <p:cNvSpPr/>
          <p:nvPr/>
        </p:nvSpPr>
        <p:spPr>
          <a:xfrm>
            <a:off x="-1" y="1346692"/>
            <a:ext cx="4476307" cy="5479568"/>
          </a:xfrm>
          <a:prstGeom prst="round1Rect">
            <a:avLst>
              <a:gd fmla="val 16667"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4466" name="Google Shape;4466;p9"/>
          <p:cNvSpPr txBox="1"/>
          <p:nvPr/>
        </p:nvSpPr>
        <p:spPr>
          <a:xfrm>
            <a:off x="4715510" y="1870710"/>
            <a:ext cx="6962140" cy="69659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Open Sans"/>
                <a:ea typeface="Open Sans"/>
                <a:cs typeface="Open Sans"/>
                <a:sym typeface="Open Sans"/>
              </a:rPr>
              <a:t>Memahami pentingnya danManfaat Problem Analysis</a:t>
            </a:r>
            <a:endParaRPr sz="1800">
              <a:solidFill>
                <a:schemeClr val="dk1"/>
              </a:solidFill>
              <a:latin typeface="Open Sans"/>
              <a:ea typeface="Open Sans"/>
              <a:cs typeface="Open Sans"/>
              <a:sym typeface="Open Sans"/>
            </a:endParaRPr>
          </a:p>
        </p:txBody>
      </p:sp>
      <p:cxnSp>
        <p:nvCxnSpPr>
          <p:cNvPr id="4467" name="Google Shape;4467;p9"/>
          <p:cNvCxnSpPr/>
          <p:nvPr/>
        </p:nvCxnSpPr>
        <p:spPr>
          <a:xfrm>
            <a:off x="647698" y="2748086"/>
            <a:ext cx="3828608" cy="0"/>
          </a:xfrm>
          <a:prstGeom prst="straightConnector1">
            <a:avLst/>
          </a:prstGeom>
          <a:noFill/>
          <a:ln cap="flat" cmpd="sng" w="12700">
            <a:solidFill>
              <a:srgbClr val="BFBFBF"/>
            </a:solidFill>
            <a:prstDash val="solid"/>
            <a:miter lim="800000"/>
            <a:headEnd len="sm" w="sm" type="none"/>
            <a:tailEnd len="sm" w="sm" type="none"/>
          </a:ln>
        </p:spPr>
      </p:cxnSp>
      <p:cxnSp>
        <p:nvCxnSpPr>
          <p:cNvPr id="4468" name="Google Shape;4468;p9"/>
          <p:cNvCxnSpPr/>
          <p:nvPr/>
        </p:nvCxnSpPr>
        <p:spPr>
          <a:xfrm>
            <a:off x="647698" y="4086476"/>
            <a:ext cx="3828608" cy="0"/>
          </a:xfrm>
          <a:prstGeom prst="straightConnector1">
            <a:avLst/>
          </a:prstGeom>
          <a:noFill/>
          <a:ln cap="flat" cmpd="sng" w="12700">
            <a:solidFill>
              <a:srgbClr val="BFBFBF"/>
            </a:solidFill>
            <a:prstDash val="solid"/>
            <a:miter lim="800000"/>
            <a:headEnd len="sm" w="sm" type="none"/>
            <a:tailEnd len="sm" w="sm" type="none"/>
          </a:ln>
        </p:spPr>
      </p:cxnSp>
      <p:cxnSp>
        <p:nvCxnSpPr>
          <p:cNvPr id="4469" name="Google Shape;4469;p9"/>
          <p:cNvCxnSpPr/>
          <p:nvPr/>
        </p:nvCxnSpPr>
        <p:spPr>
          <a:xfrm>
            <a:off x="659897" y="5286278"/>
            <a:ext cx="3816409" cy="0"/>
          </a:xfrm>
          <a:prstGeom prst="straightConnector1">
            <a:avLst/>
          </a:prstGeom>
          <a:noFill/>
          <a:ln cap="flat" cmpd="sng" w="12700">
            <a:solidFill>
              <a:srgbClr val="BFBFBF"/>
            </a:solidFill>
            <a:prstDash val="solid"/>
            <a:miter lim="800000"/>
            <a:headEnd len="sm" w="sm" type="none"/>
            <a:tailEnd len="sm" w="sm" type="none"/>
          </a:ln>
        </p:spPr>
      </p:cxnSp>
      <p:cxnSp>
        <p:nvCxnSpPr>
          <p:cNvPr id="4470" name="Google Shape;4470;p9"/>
          <p:cNvCxnSpPr/>
          <p:nvPr/>
        </p:nvCxnSpPr>
        <p:spPr>
          <a:xfrm>
            <a:off x="4476306" y="5286278"/>
            <a:ext cx="7174972" cy="0"/>
          </a:xfrm>
          <a:prstGeom prst="straightConnector1">
            <a:avLst/>
          </a:prstGeom>
          <a:noFill/>
          <a:ln cap="flat" cmpd="sng" w="12700">
            <a:solidFill>
              <a:schemeClr val="accent1"/>
            </a:solidFill>
            <a:prstDash val="solid"/>
            <a:miter lim="800000"/>
            <a:headEnd len="sm" w="sm" type="none"/>
            <a:tailEnd len="sm" w="sm" type="none"/>
          </a:ln>
        </p:spPr>
      </p:cxnSp>
      <p:grpSp>
        <p:nvGrpSpPr>
          <p:cNvPr id="4471" name="Google Shape;4471;p9"/>
          <p:cNvGrpSpPr/>
          <p:nvPr/>
        </p:nvGrpSpPr>
        <p:grpSpPr>
          <a:xfrm>
            <a:off x="573882" y="4200329"/>
            <a:ext cx="4023396" cy="830997"/>
            <a:chOff x="573882" y="4295865"/>
            <a:chExt cx="4023396" cy="830997"/>
          </a:xfrm>
        </p:grpSpPr>
        <p:sp>
          <p:nvSpPr>
            <p:cNvPr id="4472" name="Google Shape;4472;p9"/>
            <p:cNvSpPr txBox="1"/>
            <p:nvPr/>
          </p:nvSpPr>
          <p:spPr>
            <a:xfrm>
              <a:off x="1161344" y="4295865"/>
              <a:ext cx="343593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Arial"/>
                  <a:ea typeface="Arial"/>
                  <a:cs typeface="Arial"/>
                  <a:sym typeface="Arial"/>
                </a:rPr>
                <a:t>Root cause </a:t>
              </a:r>
              <a:endParaRPr b="1" sz="2400">
                <a:solidFill>
                  <a:schemeClr val="lt1"/>
                </a:solidFill>
                <a:latin typeface="Arial"/>
                <a:ea typeface="Arial"/>
                <a:cs typeface="Arial"/>
                <a:sym typeface="Arial"/>
              </a:endParaRPr>
            </a:p>
            <a:p>
              <a:pPr indent="0" lvl="0" marL="0" marR="0" rtl="0" algn="l">
                <a:spcBef>
                  <a:spcPts val="0"/>
                </a:spcBef>
                <a:spcAft>
                  <a:spcPts val="0"/>
                </a:spcAft>
                <a:buNone/>
              </a:pPr>
              <a:r>
                <a:rPr b="1" lang="en-US" sz="2400">
                  <a:solidFill>
                    <a:schemeClr val="lt1"/>
                  </a:solidFill>
                  <a:latin typeface="Arial"/>
                  <a:ea typeface="Arial"/>
                  <a:cs typeface="Arial"/>
                  <a:sym typeface="Arial"/>
                </a:rPr>
                <a:t>Analysis</a:t>
              </a:r>
              <a:endParaRPr b="1" sz="2400">
                <a:solidFill>
                  <a:schemeClr val="lt1"/>
                </a:solidFill>
                <a:latin typeface="Arial"/>
                <a:ea typeface="Arial"/>
                <a:cs typeface="Arial"/>
                <a:sym typeface="Arial"/>
              </a:endParaRPr>
            </a:p>
          </p:txBody>
        </p:sp>
        <p:pic>
          <p:nvPicPr>
            <p:cNvPr descr="Tree With Roots with solid fill" id="4473" name="Google Shape;4473;p9"/>
            <p:cNvPicPr preferRelativeResize="0"/>
            <p:nvPr/>
          </p:nvPicPr>
          <p:blipFill rotWithShape="1">
            <a:blip r:embed="rId3">
              <a:alphaModFix/>
            </a:blip>
            <a:srcRect b="0" l="0" r="0" t="0"/>
            <a:stretch/>
          </p:blipFill>
          <p:spPr>
            <a:xfrm>
              <a:off x="573882" y="4473981"/>
              <a:ext cx="558253" cy="558253"/>
            </a:xfrm>
            <a:prstGeom prst="rect">
              <a:avLst/>
            </a:prstGeom>
            <a:noFill/>
            <a:ln>
              <a:noFill/>
            </a:ln>
          </p:spPr>
        </p:pic>
      </p:grpSp>
      <p:grpSp>
        <p:nvGrpSpPr>
          <p:cNvPr id="4474" name="Google Shape;4474;p9"/>
          <p:cNvGrpSpPr/>
          <p:nvPr/>
        </p:nvGrpSpPr>
        <p:grpSpPr>
          <a:xfrm>
            <a:off x="606029" y="5428926"/>
            <a:ext cx="3648972" cy="830997"/>
            <a:chOff x="606029" y="5524462"/>
            <a:chExt cx="3648972" cy="830997"/>
          </a:xfrm>
        </p:grpSpPr>
        <p:sp>
          <p:nvSpPr>
            <p:cNvPr id="4475" name="Google Shape;4475;p9"/>
            <p:cNvSpPr txBox="1"/>
            <p:nvPr/>
          </p:nvSpPr>
          <p:spPr>
            <a:xfrm>
              <a:off x="1174105" y="5524462"/>
              <a:ext cx="308089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Arial"/>
                  <a:ea typeface="Arial"/>
                  <a:cs typeface="Arial"/>
                  <a:sym typeface="Arial"/>
                </a:rPr>
                <a:t>Impact and Personal Connect</a:t>
              </a:r>
              <a:endParaRPr b="1" sz="2400">
                <a:solidFill>
                  <a:schemeClr val="lt1"/>
                </a:solidFill>
                <a:latin typeface="Arial"/>
                <a:ea typeface="Arial"/>
                <a:cs typeface="Arial"/>
                <a:sym typeface="Arial"/>
              </a:endParaRPr>
            </a:p>
          </p:txBody>
        </p:sp>
        <p:pic>
          <p:nvPicPr>
            <p:cNvPr descr="Venn diagram with solid fill" id="4476" name="Google Shape;4476;p9"/>
            <p:cNvPicPr preferRelativeResize="0"/>
            <p:nvPr/>
          </p:nvPicPr>
          <p:blipFill rotWithShape="1">
            <a:blip r:embed="rId4">
              <a:alphaModFix/>
            </a:blip>
            <a:srcRect b="0" l="0" r="0" t="0"/>
            <a:stretch/>
          </p:blipFill>
          <p:spPr>
            <a:xfrm>
              <a:off x="606029" y="5640959"/>
              <a:ext cx="547870" cy="547870"/>
            </a:xfrm>
            <a:prstGeom prst="rect">
              <a:avLst/>
            </a:prstGeom>
            <a:noFill/>
            <a:ln>
              <a:noFill/>
            </a:ln>
          </p:spPr>
        </p:pic>
      </p:grpSp>
      <p:grpSp>
        <p:nvGrpSpPr>
          <p:cNvPr id="4477" name="Google Shape;4477;p9"/>
          <p:cNvGrpSpPr/>
          <p:nvPr/>
        </p:nvGrpSpPr>
        <p:grpSpPr>
          <a:xfrm>
            <a:off x="647698" y="1661758"/>
            <a:ext cx="3486152" cy="830997"/>
            <a:chOff x="647698" y="1757294"/>
            <a:chExt cx="3486152" cy="830997"/>
          </a:xfrm>
        </p:grpSpPr>
        <p:sp>
          <p:nvSpPr>
            <p:cNvPr id="4478" name="Google Shape;4478;p9"/>
            <p:cNvSpPr txBox="1"/>
            <p:nvPr/>
          </p:nvSpPr>
          <p:spPr>
            <a:xfrm>
              <a:off x="1186866" y="1757294"/>
              <a:ext cx="294698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Arial"/>
                  <a:ea typeface="Arial"/>
                  <a:cs typeface="Arial"/>
                  <a:sym typeface="Arial"/>
                </a:rPr>
                <a:t>Benefits of Problem Analysis</a:t>
              </a:r>
              <a:endParaRPr b="1" sz="2400">
                <a:solidFill>
                  <a:schemeClr val="lt1"/>
                </a:solidFill>
                <a:latin typeface="Arial"/>
                <a:ea typeface="Arial"/>
                <a:cs typeface="Arial"/>
                <a:sym typeface="Arial"/>
              </a:endParaRPr>
            </a:p>
          </p:txBody>
        </p:sp>
        <p:pic>
          <p:nvPicPr>
            <p:cNvPr descr="Research with solid fill" id="4479" name="Google Shape;4479;p9"/>
            <p:cNvPicPr preferRelativeResize="0"/>
            <p:nvPr/>
          </p:nvPicPr>
          <p:blipFill rotWithShape="1">
            <a:blip r:embed="rId5">
              <a:alphaModFix/>
            </a:blip>
            <a:srcRect b="0" l="0" r="0" t="0"/>
            <a:stretch/>
          </p:blipFill>
          <p:spPr>
            <a:xfrm>
              <a:off x="647698" y="2101447"/>
              <a:ext cx="457200" cy="457200"/>
            </a:xfrm>
            <a:prstGeom prst="rect">
              <a:avLst/>
            </a:prstGeom>
            <a:noFill/>
            <a:ln>
              <a:noFill/>
            </a:ln>
          </p:spPr>
        </p:pic>
      </p:grpSp>
      <p:grpSp>
        <p:nvGrpSpPr>
          <p:cNvPr id="4480" name="Google Shape;4480;p9"/>
          <p:cNvGrpSpPr/>
          <p:nvPr/>
        </p:nvGrpSpPr>
        <p:grpSpPr>
          <a:xfrm>
            <a:off x="625348" y="2960367"/>
            <a:ext cx="3629653" cy="830997"/>
            <a:chOff x="625348" y="3055903"/>
            <a:chExt cx="3629653" cy="830997"/>
          </a:xfrm>
        </p:grpSpPr>
        <p:sp>
          <p:nvSpPr>
            <p:cNvPr id="4481" name="Google Shape;4481;p9"/>
            <p:cNvSpPr txBox="1"/>
            <p:nvPr/>
          </p:nvSpPr>
          <p:spPr>
            <a:xfrm>
              <a:off x="1174667" y="3055903"/>
              <a:ext cx="308033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Arial"/>
                  <a:ea typeface="Arial"/>
                  <a:cs typeface="Arial"/>
                  <a:sym typeface="Arial"/>
                </a:rPr>
                <a:t>Elements of Problem Analysis</a:t>
              </a:r>
              <a:endParaRPr b="1" sz="2400">
                <a:solidFill>
                  <a:schemeClr val="lt1"/>
                </a:solidFill>
                <a:latin typeface="Arial"/>
                <a:ea typeface="Arial"/>
                <a:cs typeface="Arial"/>
                <a:sym typeface="Arial"/>
              </a:endParaRPr>
            </a:p>
          </p:txBody>
        </p:sp>
        <p:pic>
          <p:nvPicPr>
            <p:cNvPr descr="Presentation with org chart with solid fill" id="4482" name="Google Shape;4482;p9"/>
            <p:cNvPicPr preferRelativeResize="0"/>
            <p:nvPr/>
          </p:nvPicPr>
          <p:blipFill rotWithShape="1">
            <a:blip r:embed="rId6">
              <a:alphaModFix/>
            </a:blip>
            <a:srcRect b="0" l="0" r="0" t="0"/>
            <a:stretch/>
          </p:blipFill>
          <p:spPr>
            <a:xfrm>
              <a:off x="625348" y="3319586"/>
              <a:ext cx="476643" cy="476643"/>
            </a:xfrm>
            <a:prstGeom prst="rect">
              <a:avLst/>
            </a:prstGeom>
            <a:noFill/>
            <a:ln>
              <a:noFill/>
            </a:ln>
          </p:spPr>
        </p:pic>
      </p:grpSp>
      <p:cxnSp>
        <p:nvCxnSpPr>
          <p:cNvPr id="4483" name="Google Shape;4483;p9"/>
          <p:cNvCxnSpPr/>
          <p:nvPr/>
        </p:nvCxnSpPr>
        <p:spPr>
          <a:xfrm>
            <a:off x="4476306" y="4090746"/>
            <a:ext cx="7174972" cy="0"/>
          </a:xfrm>
          <a:prstGeom prst="straightConnector1">
            <a:avLst/>
          </a:prstGeom>
          <a:noFill/>
          <a:ln cap="flat" cmpd="sng" w="12700">
            <a:solidFill>
              <a:schemeClr val="accent1"/>
            </a:solidFill>
            <a:prstDash val="solid"/>
            <a:miter lim="800000"/>
            <a:headEnd len="sm" w="sm" type="none"/>
            <a:tailEnd len="sm" w="sm" type="none"/>
          </a:ln>
        </p:spPr>
      </p:cxnSp>
      <p:cxnSp>
        <p:nvCxnSpPr>
          <p:cNvPr id="4484" name="Google Shape;4484;p9"/>
          <p:cNvCxnSpPr/>
          <p:nvPr/>
        </p:nvCxnSpPr>
        <p:spPr>
          <a:xfrm>
            <a:off x="4476306" y="2748086"/>
            <a:ext cx="7174972" cy="0"/>
          </a:xfrm>
          <a:prstGeom prst="straightConnector1">
            <a:avLst/>
          </a:prstGeom>
          <a:noFill/>
          <a:ln cap="flat" cmpd="sng" w="12700">
            <a:solidFill>
              <a:schemeClr val="accent1"/>
            </a:solidFill>
            <a:prstDash val="solid"/>
            <a:miter lim="800000"/>
            <a:headEnd len="sm" w="sm" type="none"/>
            <a:tailEnd len="sm" w="sm" type="none"/>
          </a:ln>
        </p:spPr>
      </p:cxnSp>
      <p:sp>
        <p:nvSpPr>
          <p:cNvPr id="4485" name="Google Shape;4485;p9"/>
          <p:cNvSpPr txBox="1"/>
          <p:nvPr/>
        </p:nvSpPr>
        <p:spPr>
          <a:xfrm>
            <a:off x="333164" y="426199"/>
            <a:ext cx="8489545" cy="48514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chemeClr val="dk2"/>
              </a:buClr>
              <a:buSzPts val="3200"/>
              <a:buFont typeface="Barlow"/>
              <a:buNone/>
            </a:pPr>
            <a:r>
              <a:rPr b="1" lang="en-US" sz="3200">
                <a:solidFill>
                  <a:schemeClr val="dk2"/>
                </a:solidFill>
                <a:latin typeface="Barlow"/>
                <a:ea typeface="Barlow"/>
                <a:cs typeface="Barlow"/>
                <a:sym typeface="Barlow"/>
              </a:rPr>
              <a:t>Refleksi/ Recap</a:t>
            </a:r>
            <a:endParaRPr sz="1800">
              <a:solidFill>
                <a:schemeClr val="dk1"/>
              </a:solidFill>
              <a:latin typeface="Barlow"/>
              <a:ea typeface="Barlow"/>
              <a:cs typeface="Barlow"/>
              <a:sym typeface="Barlow"/>
            </a:endParaRPr>
          </a:p>
        </p:txBody>
      </p:sp>
      <p:sp>
        <p:nvSpPr>
          <p:cNvPr id="4486" name="Google Shape;4486;p9"/>
          <p:cNvSpPr txBox="1"/>
          <p:nvPr/>
        </p:nvSpPr>
        <p:spPr>
          <a:xfrm>
            <a:off x="4689451" y="2954539"/>
            <a:ext cx="6962392" cy="10147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000">
                <a:solidFill>
                  <a:schemeClr val="dk1"/>
                </a:solidFill>
                <a:latin typeface="Open Sans"/>
                <a:ea typeface="Open Sans"/>
                <a:cs typeface="Open Sans"/>
                <a:sym typeface="Open Sans"/>
              </a:rPr>
              <a:t>Memahami 3 elemen dalam problem analysis - problem identification, root cause analysis, and solution development.​</a:t>
            </a:r>
            <a:endParaRPr sz="2000">
              <a:solidFill>
                <a:schemeClr val="dk1"/>
              </a:solidFill>
              <a:latin typeface="Open Sans"/>
              <a:ea typeface="Open Sans"/>
              <a:cs typeface="Open Sans"/>
              <a:sym typeface="Open Sans"/>
            </a:endParaRPr>
          </a:p>
        </p:txBody>
      </p:sp>
      <p:sp>
        <p:nvSpPr>
          <p:cNvPr id="4487" name="Google Shape;4487;p9"/>
          <p:cNvSpPr txBox="1"/>
          <p:nvPr/>
        </p:nvSpPr>
        <p:spPr>
          <a:xfrm>
            <a:off x="4744404" y="4369267"/>
            <a:ext cx="6988478" cy="70675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Open Sans"/>
                <a:ea typeface="Open Sans"/>
                <a:cs typeface="Open Sans"/>
                <a:sym typeface="Open Sans"/>
              </a:rPr>
              <a:t>Pelajari metode "5 Why" untuk menemukan masalah</a:t>
            </a:r>
            <a:endParaRPr sz="2000">
              <a:solidFill>
                <a:schemeClr val="dk1"/>
              </a:solidFill>
              <a:latin typeface="Open Sans"/>
              <a:ea typeface="Open Sans"/>
              <a:cs typeface="Open Sans"/>
              <a:sym typeface="Open Sans"/>
            </a:endParaRPr>
          </a:p>
        </p:txBody>
      </p:sp>
      <p:sp>
        <p:nvSpPr>
          <p:cNvPr id="4488" name="Google Shape;4488;p9"/>
          <p:cNvSpPr txBox="1"/>
          <p:nvPr/>
        </p:nvSpPr>
        <p:spPr>
          <a:xfrm>
            <a:off x="4689451" y="5441137"/>
            <a:ext cx="6988478" cy="70675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000">
                <a:solidFill>
                  <a:schemeClr val="dk1"/>
                </a:solidFill>
                <a:latin typeface="Open Sans"/>
                <a:ea typeface="Open Sans"/>
                <a:cs typeface="Open Sans"/>
                <a:sym typeface="Open Sans"/>
              </a:rPr>
              <a:t>Belajar menemukan siapa yang terdampak oleh masalah dan bagaimana dampaknya  </a:t>
            </a:r>
            <a:endParaRPr sz="2000">
              <a:solidFill>
                <a:schemeClr val="dk1"/>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ustom 2">
      <a:dk1>
        <a:srgbClr val="414042"/>
      </a:dk1>
      <a:lt1>
        <a:srgbClr val="FFFFFF"/>
      </a:lt1>
      <a:dk2>
        <a:srgbClr val="BF2026"/>
      </a:dk2>
      <a:lt2>
        <a:srgbClr val="FFFFFF"/>
      </a:lt2>
      <a:accent1>
        <a:srgbClr val="A5A5A5"/>
      </a:accent1>
      <a:accent2>
        <a:srgbClr val="D8D8D8"/>
      </a:accent2>
      <a:accent3>
        <a:srgbClr val="FFFFFF"/>
      </a:accent3>
      <a:accent4>
        <a:srgbClr val="EE9C9F"/>
      </a:accent4>
      <a:accent5>
        <a:srgbClr val="F9B779"/>
      </a:accent5>
      <a:accent6>
        <a:srgbClr val="F7A37F"/>
      </a:accent6>
      <a:hlink>
        <a:srgbClr val="24D4BD"/>
      </a:hlink>
      <a:folHlink>
        <a:srgbClr val="FF87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Custom 1">
      <a:dk1>
        <a:srgbClr val="414042"/>
      </a:dk1>
      <a:lt1>
        <a:srgbClr val="FFFFFF"/>
      </a:lt1>
      <a:dk2>
        <a:srgbClr val="BF2026"/>
      </a:dk2>
      <a:lt2>
        <a:srgbClr val="FFFFFF"/>
      </a:lt2>
      <a:accent1>
        <a:srgbClr val="F2672A"/>
      </a:accent1>
      <a:accent2>
        <a:srgbClr val="F68721"/>
      </a:accent2>
      <a:accent3>
        <a:srgbClr val="24D4BD"/>
      </a:accent3>
      <a:accent4>
        <a:srgbClr val="2480D1"/>
      </a:accent4>
      <a:accent5>
        <a:srgbClr val="66218F"/>
      </a:accent5>
      <a:accent6>
        <a:srgbClr val="FF878F"/>
      </a:accent6>
      <a:hlink>
        <a:srgbClr val="24D4BD"/>
      </a:hlink>
      <a:folHlink>
        <a:srgbClr val="FF87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2_Office Theme">
  <a:themeElements>
    <a:clrScheme name="Custom 1">
      <a:dk1>
        <a:srgbClr val="414042"/>
      </a:dk1>
      <a:lt1>
        <a:srgbClr val="FFFFFF"/>
      </a:lt1>
      <a:dk2>
        <a:srgbClr val="BF2026"/>
      </a:dk2>
      <a:lt2>
        <a:srgbClr val="FFFFFF"/>
      </a:lt2>
      <a:accent1>
        <a:srgbClr val="F2672A"/>
      </a:accent1>
      <a:accent2>
        <a:srgbClr val="F68721"/>
      </a:accent2>
      <a:accent3>
        <a:srgbClr val="24D4BD"/>
      </a:accent3>
      <a:accent4>
        <a:srgbClr val="2480D1"/>
      </a:accent4>
      <a:accent5>
        <a:srgbClr val="66218F"/>
      </a:accent5>
      <a:accent6>
        <a:srgbClr val="FF878F"/>
      </a:accent6>
      <a:hlink>
        <a:srgbClr val="24D4BD"/>
      </a:hlink>
      <a:folHlink>
        <a:srgbClr val="FF87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Override1.xml><?xml version="1.0" encoding="utf-8"?>
<a:themeOverride xmlns:a="http://schemas.openxmlformats.org/drawingml/2006/main" xmlns:r="http://schemas.openxmlformats.org/officeDocument/2006/relationships">
  <a:clrScheme name="Custom 2">
    <a:dk1>
      <a:srgbClr val="414042"/>
    </a:dk1>
    <a:lt1>
      <a:srgbClr val="FFFFFF"/>
    </a:lt1>
    <a:dk2>
      <a:srgbClr val="BF2026"/>
    </a:dk2>
    <a:lt2>
      <a:srgbClr val="FFFFFF"/>
    </a:lt2>
    <a:accent1>
      <a:srgbClr val="A5A5A5"/>
    </a:accent1>
    <a:accent2>
      <a:srgbClr val="D8D8D8"/>
    </a:accent2>
    <a:accent3>
      <a:srgbClr val="FFFFFF"/>
    </a:accent3>
    <a:accent4>
      <a:srgbClr val="EE9C9F"/>
    </a:accent4>
    <a:accent5>
      <a:srgbClr val="F9B779"/>
    </a:accent5>
    <a:accent6>
      <a:srgbClr val="F7A37F"/>
    </a:accent6>
    <a:hlink>
      <a:srgbClr val="24D4BD"/>
    </a:hlink>
    <a:folHlink>
      <a:srgbClr val="FF878F"/>
    </a:folHlink>
  </a:clrScheme>
</a:themeOverrid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2024-05-21T06:05:00Z</dcterms:created>
  <dc:creator>Madhuri Gupta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E329F9B0-6AFB-45AB-A840-E2113AAD1E0A</vt:lpwstr>
  </property>
  <property fmtid="{D5CDD505-2E9C-101B-9397-08002B2CF9AE}" pid="3" name="ArticulatePath">
    <vt:lpwstr>https://wadhwanifoundation-my.sharepoint.com/personal/prathistha_jain_wadhwanifoundation_org/Documents/Ignite 5.0 POC Documents/Completed Content, Tools, and Materials Ignite 5.0/Content files for Curriculum v4.0/Faculty Decks/New Decks/2.1 IgniteX_FacultyDeck_V2</vt:lpwstr>
  </property>
  <property fmtid="{D5CDD505-2E9C-101B-9397-08002B2CF9AE}" pid="4" name="ICV">
    <vt:lpwstr>6BB69A0E9DE6437BAA4682741846CC53_13</vt:lpwstr>
  </property>
  <property fmtid="{D5CDD505-2E9C-101B-9397-08002B2CF9AE}" pid="5" name="KSOProductBuildVer">
    <vt:lpwstr>1033-12.2.0.19307</vt:lpwstr>
  </property>
</Properties>
</file>