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D33D4-6B03-4F29-BA00-FA501E31B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E67D3F-DD65-46DE-B15C-0DF9C122C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C8E6-64B9-4268-98BA-412D7546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C04E-0F3F-4A6B-9D5A-3E132C76121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6955E-C3E0-4D2F-A4E9-4DE7ECBC0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22BE5-81B8-4F9C-BC55-A36BE70DB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F2AA-EF3E-43FE-BA04-86D9A7CFE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9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9C0C6-ACB0-43B7-8F9A-D44EA9AD4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E8F292-7680-400A-AB88-EB148CF6E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13EAD-FA21-47C5-B900-DD6D2EBD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C04E-0F3F-4A6B-9D5A-3E132C76121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58E35-7430-4CD2-9C1D-C51D1A37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ED1A2-E6CB-4302-AB23-1FA9347BB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F2AA-EF3E-43FE-BA04-86D9A7CFE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1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29C94C-2E49-40A5-92CE-8DE98E6B1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172EA9-6FD6-4684-B8F4-DF4D0AC9B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14ACF-D462-4B7C-B229-13C0A3DF9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C04E-0F3F-4A6B-9D5A-3E132C76121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27430-2E33-4C65-9074-9CE5E50A2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7541A-8184-43C6-BE5C-DC5BE3E0F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F2AA-EF3E-43FE-BA04-86D9A7CFE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4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AE7E0-E078-4189-904C-AC95CCE19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C3358-7D48-48F3-8507-8D1BE15EE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B853E-863D-4E5D-9F2E-B8E1C509E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C04E-0F3F-4A6B-9D5A-3E132C76121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B9943-C2CD-47EF-A974-C093E1FEA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371FE-0AAB-47C1-8AB0-46A7D16B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F2AA-EF3E-43FE-BA04-86D9A7CFE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70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1DB94-D95C-4150-99C7-86D9CC605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165D5-999B-46B0-A374-EACC76F35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23B76-A3C8-4F0E-A740-4BCDA2291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C04E-0F3F-4A6B-9D5A-3E132C76121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6521C-526D-4F7E-A097-1F5C4FD07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2575A-D0C4-439F-B4DB-9AC61FA7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F2AA-EF3E-43FE-BA04-86D9A7CFE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2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D0872-3CB5-408B-A8B2-704AED733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3D0E2-45E8-4C79-B8B9-59C70E021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4C5B3-D2FA-466C-A27A-D414E78E2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7135B-E788-4EAB-B83C-6C5CF422F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C04E-0F3F-4A6B-9D5A-3E132C76121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53CDA-3EF6-48F6-8EBC-68225F5FE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560A7-4746-423C-8D17-9CC73BAAC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F2AA-EF3E-43FE-BA04-86D9A7CFE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4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C389F-8B18-4993-BD9E-407092B42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97607-347B-4FEA-AD8D-523A31570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3C9AA-889B-4418-AEFA-C663D10E1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3EF22A-CDF5-4BA9-9EF5-9D4AD36B1B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8F1858-7A8E-4393-8C6B-8651445B89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2C24C-A5AC-4DDE-80F1-B9BA66BD4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C04E-0F3F-4A6B-9D5A-3E132C76121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1E8CF-7E13-4817-A836-1B4309117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322DE3-7E93-497A-AA88-9E9BC25C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F2AA-EF3E-43FE-BA04-86D9A7CFE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9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2B0D7-32E0-46E9-A0EA-A2ADFD1A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8694D9-9A31-4D82-AC39-19CD2DA52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C04E-0F3F-4A6B-9D5A-3E132C76121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51547B-EF50-4F29-9403-5B8F8D235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527A8-643E-4E51-9CAD-DFADF9709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F2AA-EF3E-43FE-BA04-86D9A7CFE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7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007CF3-3AAC-4FCB-A51F-185B847D5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C04E-0F3F-4A6B-9D5A-3E132C76121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73E44-E5CD-48F1-8691-C5EBDABC4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BE6DF-B2AD-449A-B1A6-13B3D2A8F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F2AA-EF3E-43FE-BA04-86D9A7CFE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2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18D5F-025F-4F11-A176-B5A51DDC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94313-B934-4FFB-B204-E49FE8F1E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C7F16-FE86-422A-B322-4D66C0027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17E73-864F-4F32-84B5-0C860826C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C04E-0F3F-4A6B-9D5A-3E132C76121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54923-51EC-403A-BF6A-52F63893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86BEB-F458-4E5A-9DFD-3D9D0142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F2AA-EF3E-43FE-BA04-86D9A7CFE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7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262D-7164-4F56-9807-3F43C201C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E483CF-049E-4758-ACC5-A07EBA8AFC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A571C-CC28-4B95-A7A3-A92E3CDEA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1C0A4-5B29-4FEB-B586-76A7AE5B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C04E-0F3F-4A6B-9D5A-3E132C76121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CEFC9-72F7-45C4-9C14-6199059FF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B5D02-B8BB-4B03-85C7-7032FC94F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F2AA-EF3E-43FE-BA04-86D9A7CFE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90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068369-2D3F-451A-8616-95FCBA475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74BB6-25E1-4F5E-A088-C61139EEF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3E043-7DF3-4767-8B11-57047EAA4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6C04E-0F3F-4A6B-9D5A-3E132C76121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3CF27-1887-4E53-A6BD-6DC8D2629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47B9F-DB0D-412A-9930-A7268E38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4F2AA-EF3E-43FE-BA04-86D9A7CFE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2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CBE31-9D8E-4F56-8335-9C8766AC43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LAPORAN AKUNTANSI BERKELANJUTAN</a:t>
            </a:r>
          </a:p>
        </p:txBody>
      </p:sp>
    </p:spTree>
    <p:extLst>
      <p:ext uri="{BB962C8B-B14F-4D97-AF65-F5344CB8AC3E}">
        <p14:creationId xmlns:p14="http://schemas.microsoft.com/office/powerpoint/2010/main" val="154012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70BDC5-C066-4150-BB9C-F9E270934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319087"/>
            <a:ext cx="10277475" cy="2905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A937A7-5912-40FC-BB6B-F67F0D8FE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2" y="3429000"/>
            <a:ext cx="106584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36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36FE5A-B035-4422-AE2C-CC2F3C9A9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7" y="171450"/>
            <a:ext cx="7934325" cy="55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D93F6F-7B1E-4A3A-9243-F45CB9FF4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938212"/>
            <a:ext cx="1064895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42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19EA80-98A7-4449-AA96-7B738572B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276225"/>
            <a:ext cx="1033462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81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2949F3-8775-4EFB-9F29-C1C6C70C5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1133475"/>
            <a:ext cx="1073467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5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EB3E68-58EA-4567-A641-81613E6CD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443037"/>
            <a:ext cx="105918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49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37893C-3642-4E40-8E2B-A6B523E48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885825"/>
            <a:ext cx="1041082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96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A56FEE-C41E-435A-8AAD-06C3AE3CA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657225"/>
            <a:ext cx="11315700" cy="2771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7FA221-B0D7-4E0B-9229-C740442B6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3767137"/>
            <a:ext cx="112299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1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61FE4B-BC7D-4E43-8248-2BCDFF711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0"/>
            <a:ext cx="10487025" cy="2066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9662E0-D9C4-4FAD-BCB9-972CE85BF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7" y="2238375"/>
            <a:ext cx="1052512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37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A72078-EF3B-43B6-BB22-D320ECD54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033462"/>
            <a:ext cx="1135380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92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66344-9849-45DF-8868-AB7554AEE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942975"/>
            <a:ext cx="106299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91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5ABE37-793C-455B-AF14-51BF90364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85737"/>
            <a:ext cx="4610100" cy="485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20E853-FBF5-4EFA-8CB1-98B5A5A08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966787"/>
            <a:ext cx="1093470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82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A16A8C-D6C6-4038-BE98-6FBEEB69E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276225"/>
            <a:ext cx="103917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9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A87A79-AF24-4F16-9843-BC850F6E6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687" y="280988"/>
            <a:ext cx="4714875" cy="504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04D3F0-3B3E-4130-B10E-13C02E516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1147762"/>
            <a:ext cx="113919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03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BC3BAB-4D51-4448-90BD-6F595FF75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687" y="280988"/>
            <a:ext cx="4714875" cy="504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3E8301-1E64-4A7D-AEFB-05A747A17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881062"/>
            <a:ext cx="10706100" cy="279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DF8A36-DDFB-4479-A2B6-ED3024A5A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86" y="3557587"/>
            <a:ext cx="100488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97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</Words>
  <Application>Microsoft Office PowerPoint</Application>
  <PresentationFormat>Widescreen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LAPORAN AKUNTANSI BERKELANJUTAN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LAPORAN AKUNTANSI BERKELANJUTAN</dc:title>
  <dc:creator>Hidayat Kampai</dc:creator>
  <cp:lastModifiedBy>Hidayat Kampai</cp:lastModifiedBy>
  <cp:revision>2</cp:revision>
  <dcterms:created xsi:type="dcterms:W3CDTF">2023-03-30T01:30:48Z</dcterms:created>
  <dcterms:modified xsi:type="dcterms:W3CDTF">2023-03-30T02:02:03Z</dcterms:modified>
</cp:coreProperties>
</file>