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📘 Pertemuan 6: Layout dan Komposisi Slide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Layout = susunan elemen visual dalam satu ruang (slide).</a:t>
            </a:r>
          </a:p>
          <a:p>
            <a:r>
              <a:t>Komposisi = cara elemen disusun untuk menciptakan keseimbangan dan harmoni.</a:t>
            </a:r>
          </a:p>
          <a:p>
            <a:r>
              <a:t>Tujuan: membuat informasi mudah dibaca, menarik, dan efektif secara visual.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🧪 Latihan Komposisi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dua versi slide: 1 tanpa grid, 1 dengan grid + white space.</a:t>
            </a:r>
          </a:p>
          <a:p>
            <a:r>
              <a:t>Bandingkan efektivitas keduanya.</a:t>
            </a:r>
          </a:p>
          <a:p>
            <a:r>
              <a:t>Diskusikan elemen yang membuat slide lebih komunikatif secara visual.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📏 Prinsip Grid dalam Desain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grid layout untuk menyusun elemen agar sejajar dan proporsional.</a:t>
            </a:r>
          </a:p>
          <a:p>
            <a:r>
              <a:t>Grid membantu menjaga konsistensi dan keteraturan antar slide.</a:t>
            </a:r>
          </a:p>
          <a:p>
            <a:r>
              <a:t>Tools seperti PowerPoint dan Figma menyediakan garis bantu (guides).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🧭 Aturan 1/3 dan Rule of Thirds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Bagi slide menjadi 3 bagian vertikal dan horizontal.</a:t>
            </a:r>
          </a:p>
          <a:p>
            <a:r>
              <a:t>Tempatkan elemen penting di pertemuan garis (titik emas).</a:t>
            </a:r>
          </a:p>
          <a:p>
            <a:r>
              <a:t>Teknik ini menciptakan keseimbangan dinamis dalam komposisi.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⚖️ White Space (Ruang Kosong)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Ruang kosong memberi “napas” pada slide.</a:t>
            </a:r>
          </a:p>
          <a:p>
            <a:r>
              <a:t>Jangan takut membiarkan area kosong – itu membantu fokus.</a:t>
            </a:r>
          </a:p>
          <a:p>
            <a:r>
              <a:t>Terlalu banyak elemen membuat slide terasa padat dan sulit dipahami.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🔠 Tipografi dalam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ukuran teks yang menciptakan hierarki (judul &gt; isi &gt; keterangan).</a:t>
            </a:r>
          </a:p>
          <a:p>
            <a:r>
              <a:t>Jarak antar baris (line spacing) dan antar paragraf juga penting.</a:t>
            </a:r>
          </a:p>
          <a:p>
            <a:r>
              <a:t>Gunakan alignment kiri atau tengah secara konsisten.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🎯 Penempatan Elemen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Letakkan elemen visual (gambar, ikon, grafik) dekat dengan teks terkait.</a:t>
            </a:r>
          </a:p>
          <a:p>
            <a:r>
              <a:t>Hindari menumpuk gambar dan teks – gunakan padding.</a:t>
            </a:r>
          </a:p>
          <a:p>
            <a:r>
              <a:t>Pastikan gambar tidak mengganggu keterbacaan.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🧩 Komposisi Asimetris vs Simetris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Simetris: cocok untuk tema formal, klasik.</a:t>
            </a:r>
          </a:p>
          <a:p>
            <a:r>
              <a:t>Asimetris: memberi kesan modern dan dinamis, tapi harus seimbang.</a:t>
            </a:r>
          </a:p>
          <a:p>
            <a:r>
              <a:t>Campur kedua pendekatan secara bijak sesuai konteks desainmu.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🔄 Konsistensi Antar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layout yang konsisten: posisi judul, warna latar, dan gaya elemen.</a:t>
            </a:r>
          </a:p>
          <a:p>
            <a:r>
              <a:t>Template membantu menjaga struktur tetap sama.</a:t>
            </a:r>
          </a:p>
          <a:p>
            <a:r>
              <a:t>Jangan ubah-ubah posisi logo, nomor halaman, atau heading.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👀 Alur Visual dan “Z Pattern”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Audiens membaca dengan pola Z atau F (judul kiri → kanan, turun → kiri → kanan lagi).</a:t>
            </a:r>
          </a:p>
          <a:p>
            <a:r>
              <a:t>Tata letakmu harus mengikuti pola baca alami ini.</a:t>
            </a:r>
          </a:p>
          <a:p>
            <a:r>
              <a:t>Letakkan informasi paling penting di awal dan akhir garis pandang.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