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5" r:id="rId1"/>
  </p:sldMasterIdLst>
  <p:notesMasterIdLst>
    <p:notesMasterId r:id="rId9"/>
  </p:notesMasterIdLst>
  <p:sldIdLst>
    <p:sldId id="288" r:id="rId2"/>
    <p:sldId id="299" r:id="rId3"/>
    <p:sldId id="300" r:id="rId4"/>
    <p:sldId id="301" r:id="rId5"/>
    <p:sldId id="302" r:id="rId6"/>
    <p:sldId id="306" r:id="rId7"/>
    <p:sldId id="30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30/03/2020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B32F-639F-4353-B194-515F58951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9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4FEA-73B5-42A9-B0EF-E9C240706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1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5728-DB1B-4413-9461-24DEE508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37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32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C3E8-B2F5-4C76-A2A4-8FA8C4C9AA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1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1293-1922-490A-A548-BE0FF1D85F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6E22-7A91-41BF-88E1-0CC0E5427F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8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6F6D-E67E-4CC3-B074-5F21D64D4F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2885-4A8F-4637-B61F-E35D1A1FC4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5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B7DA0-0302-4A6A-94C9-75BFAE9845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4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6488-F6F2-4AD5-AE2C-C8E95C2891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2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83A83-621A-46D8-838A-3D4BA7A988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9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47CF9-D26B-4805-A299-64B48DC718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free-powerpoint-templates-design.com/free-powerpoint-templates-design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453635"/>
            <a:ext cx="54360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17823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Konsep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&amp; </a:t>
            </a:r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Desain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Model </a:t>
            </a:r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Bisnis</a:t>
            </a:r>
            <a:endParaRPr lang="en-US" altLang="ko-KR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Business Model Generatio</a:t>
            </a:r>
            <a:r>
              <a:rPr lang="en-US" altLang="ko-KR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979712" cy="197971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1139" y="4909145"/>
            <a:ext cx="18764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9356" y="4909144"/>
            <a:ext cx="18669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Acer\Contacts\Desktop\arief-widhiyasa-ceo-agate-studio-9-courtesy-by-reo-ludiansa-2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800" y="4909144"/>
            <a:ext cx="2022872" cy="142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cer\Contacts\Desktop\tokobagus-2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59" y="4909145"/>
            <a:ext cx="1872209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9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71678"/>
            <a:ext cx="360045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929058" y="15716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uang</a:t>
            </a:r>
            <a:r>
              <a:rPr lang="en-US" b="1" i="1" dirty="0" smtClean="0"/>
              <a:t> </a:t>
            </a:r>
            <a:r>
              <a:rPr lang="en-US" b="1" i="1" dirty="0" err="1" smtClean="0"/>
              <a:t>tunai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dihasilkan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perusahaan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dari</a:t>
            </a:r>
            <a:r>
              <a:rPr lang="en-US" b="1" i="1" dirty="0" smtClean="0"/>
              <a:t> </a:t>
            </a:r>
            <a:r>
              <a:rPr lang="en-US" b="1" i="1" dirty="0" err="1" smtClean="0"/>
              <a:t>masing-masing</a:t>
            </a:r>
            <a:r>
              <a:rPr lang="en-US" b="1" i="1" dirty="0" smtClean="0"/>
              <a:t> </a:t>
            </a:r>
            <a:r>
              <a:rPr lang="en-US" b="1" i="1" dirty="0" err="1" smtClean="0"/>
              <a:t>segmen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pelanggan</a:t>
            </a:r>
            <a:r>
              <a:rPr lang="en-US" b="1" i="1" dirty="0" smtClean="0"/>
              <a:t>  (</a:t>
            </a:r>
            <a:r>
              <a:rPr lang="en-US" b="1" i="1" dirty="0" err="1" smtClean="0"/>
              <a:t>Pendapatan</a:t>
            </a:r>
            <a:r>
              <a:rPr lang="en-US" b="1" i="1" dirty="0" smtClean="0"/>
              <a:t> – </a:t>
            </a:r>
            <a:r>
              <a:rPr lang="en-US" b="1" i="1" dirty="0" err="1"/>
              <a:t>B</a:t>
            </a:r>
            <a:r>
              <a:rPr lang="en-US" b="1" i="1" dirty="0" err="1" smtClean="0"/>
              <a:t>iaya</a:t>
            </a:r>
            <a:r>
              <a:rPr lang="en-US" b="1" i="1" dirty="0" smtClean="0"/>
              <a:t>)</a:t>
            </a:r>
            <a:endParaRPr lang="id-ID" b="1" i="1" dirty="0"/>
          </a:p>
        </p:txBody>
      </p:sp>
      <p:sp>
        <p:nvSpPr>
          <p:cNvPr id="7" name="Rectangle 6"/>
          <p:cNvSpPr/>
          <p:nvPr/>
        </p:nvSpPr>
        <p:spPr>
          <a:xfrm>
            <a:off x="4000496" y="2786058"/>
            <a:ext cx="4857752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Ada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:</a:t>
            </a:r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Penjualan</a:t>
            </a:r>
            <a:r>
              <a:rPr lang="en-US" b="1" dirty="0" smtClean="0"/>
              <a:t> </a:t>
            </a:r>
            <a:r>
              <a:rPr lang="en-US" b="1" dirty="0" err="1" smtClean="0"/>
              <a:t>Aset</a:t>
            </a:r>
            <a:endParaRPr lang="en-US" b="1" dirty="0" smtClean="0"/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Biaya</a:t>
            </a:r>
            <a:r>
              <a:rPr lang="en-US" b="1" dirty="0" smtClean="0"/>
              <a:t> </a:t>
            </a:r>
            <a:r>
              <a:rPr lang="en-US" b="1" dirty="0" err="1" smtClean="0"/>
              <a:t>Penggunaan</a:t>
            </a:r>
            <a:endParaRPr lang="en-US" b="1" dirty="0" smtClean="0"/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Biaya</a:t>
            </a:r>
            <a:r>
              <a:rPr lang="en-US" b="1" dirty="0" smtClean="0"/>
              <a:t> </a:t>
            </a:r>
            <a:r>
              <a:rPr lang="en-US" b="1" dirty="0" err="1" smtClean="0"/>
              <a:t>Berlangganan</a:t>
            </a:r>
            <a:endParaRPr lang="en-US" b="1" dirty="0" smtClean="0"/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Pinjaman</a:t>
            </a:r>
            <a:r>
              <a:rPr lang="en-US" b="1" dirty="0" smtClean="0"/>
              <a:t>/</a:t>
            </a:r>
            <a:r>
              <a:rPr lang="en-US" b="1" dirty="0" err="1" smtClean="0"/>
              <a:t>Penyewaan</a:t>
            </a:r>
            <a:r>
              <a:rPr lang="en-US" b="1" dirty="0" smtClean="0"/>
              <a:t>/Leasing</a:t>
            </a:r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Lisensi</a:t>
            </a:r>
            <a:endParaRPr lang="en-US" b="1" dirty="0" smtClean="0"/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Biaya</a:t>
            </a:r>
            <a:r>
              <a:rPr lang="en-US" b="1" dirty="0" smtClean="0"/>
              <a:t> </a:t>
            </a:r>
            <a:r>
              <a:rPr lang="en-US" b="1" dirty="0" err="1" smtClean="0"/>
              <a:t>Komisi</a:t>
            </a:r>
            <a:endParaRPr lang="en-US" b="1" dirty="0" smtClean="0"/>
          </a:p>
          <a:p>
            <a:pPr marL="342900" indent="-342900">
              <a:spcBef>
                <a:spcPts val="300"/>
              </a:spcBef>
              <a:buAutoNum type="arabicPeriod"/>
            </a:pPr>
            <a:r>
              <a:rPr lang="en-US" b="1" dirty="0" err="1" smtClean="0"/>
              <a:t>Periklanan</a:t>
            </a:r>
            <a:endParaRPr lang="en-US" b="1" dirty="0" smtClean="0"/>
          </a:p>
          <a:p>
            <a:endParaRPr lang="id-ID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630985" y="6248400"/>
            <a:ext cx="3769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URAT NADINYA MODEL BISNIS!!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Streams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16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209644"/>
            <a:ext cx="350043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85720" y="1295400"/>
            <a:ext cx="50720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sajakah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Pemabayaran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sukai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besarkah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?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Streams</a:t>
            </a:r>
            <a:endParaRPr lang="en-US" dirty="0"/>
          </a:p>
        </p:txBody>
      </p:sp>
      <p:pic>
        <p:nvPicPr>
          <p:cNvPr id="4098" name="Picture 2" descr="C:\Users\Acer\Contacts\Desktop\IMG_20140903_000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880723"/>
            <a:ext cx="9144000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0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71934" y="157161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aset-aset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terpenting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diperlukan</a:t>
            </a:r>
            <a:r>
              <a:rPr lang="en-US" b="1" i="1" dirty="0" smtClean="0"/>
              <a:t> agar </a:t>
            </a:r>
            <a:r>
              <a:rPr lang="en-US" b="1" i="1" dirty="0" err="1" smtClean="0"/>
              <a:t>sebuah</a:t>
            </a:r>
            <a:r>
              <a:rPr lang="en-US" b="1" i="1" dirty="0" smtClean="0"/>
              <a:t> model </a:t>
            </a:r>
            <a:r>
              <a:rPr lang="en-US" b="1" i="1" dirty="0" err="1" smtClean="0"/>
              <a:t>bisnis</a:t>
            </a:r>
            <a:r>
              <a:rPr lang="en-US" b="1" i="1" dirty="0" smtClean="0"/>
              <a:t> </a:t>
            </a:r>
            <a:r>
              <a:rPr lang="en-US" b="1" i="1" dirty="0" err="1" smtClean="0"/>
              <a:t>dapat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berfungsi</a:t>
            </a:r>
            <a:endParaRPr lang="id-ID" b="1" i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00174"/>
            <a:ext cx="3786182" cy="492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286248" y="2928934"/>
            <a:ext cx="392909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menjangkau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segmen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 smtClean="0"/>
          </a:p>
          <a:p>
            <a:pPr marL="177800" indent="-177800">
              <a:spcBef>
                <a:spcPts val="600"/>
              </a:spcBef>
              <a:buFont typeface="Arial" pitchFamily="34" charset="0"/>
              <a:buChar char="•"/>
            </a:pPr>
            <a:r>
              <a:rPr lang="en-US" i="1" dirty="0" err="1" smtClean="0"/>
              <a:t>Kebutuhan</a:t>
            </a:r>
            <a:r>
              <a:rPr lang="en-US" i="1" dirty="0" smtClean="0"/>
              <a:t> </a:t>
            </a:r>
            <a:r>
              <a:rPr lang="en-US" i="1" dirty="0" err="1" smtClean="0"/>
              <a:t>sumberdaya</a:t>
            </a:r>
            <a:r>
              <a:rPr lang="en-US" i="1" dirty="0" smtClean="0"/>
              <a:t> </a:t>
            </a:r>
            <a:r>
              <a:rPr lang="en-US" i="1" dirty="0" err="1" smtClean="0"/>
              <a:t>berbeda-beda</a:t>
            </a:r>
            <a:r>
              <a:rPr lang="en-US" i="1" dirty="0" smtClean="0"/>
              <a:t> </a:t>
            </a:r>
            <a:r>
              <a:rPr lang="en-US" i="1" dirty="0" err="1" smtClean="0"/>
              <a:t>sesuai</a:t>
            </a:r>
            <a:r>
              <a:rPr lang="en-US" i="1" dirty="0" smtClean="0"/>
              <a:t> </a:t>
            </a:r>
            <a:r>
              <a:rPr lang="en-US" i="1" dirty="0" err="1" smtClean="0"/>
              <a:t>jenis</a:t>
            </a:r>
            <a:r>
              <a:rPr lang="en-US" i="1" dirty="0" smtClean="0"/>
              <a:t> model </a:t>
            </a:r>
            <a:r>
              <a:rPr lang="en-US" i="1" dirty="0" err="1" smtClean="0"/>
              <a:t>bisnis</a:t>
            </a:r>
            <a:endParaRPr lang="id-ID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142976" y="621508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MERUPAKAN ASET PENTING YANG MEMBUAT MODEL BISNIS HIDUP DAN MAMPU BEROPERASI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2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14450"/>
            <a:ext cx="358140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733800" y="3276600"/>
            <a:ext cx="5105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Sumbedaya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342900" indent="-342900">
              <a:buAutoNum type="arabicPeriod"/>
            </a:pPr>
            <a:r>
              <a:rPr lang="en-US" b="1" dirty="0" err="1" smtClean="0"/>
              <a:t>Fisik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pabrik</a:t>
            </a:r>
            <a:r>
              <a:rPr lang="en-US" dirty="0" smtClean="0"/>
              <a:t>, </a:t>
            </a:r>
            <a:r>
              <a:rPr lang="en-US" dirty="0" err="1" smtClean="0"/>
              <a:t>bangunan</a:t>
            </a:r>
            <a:r>
              <a:rPr lang="en-US" dirty="0" smtClean="0"/>
              <a:t>, </a:t>
            </a:r>
            <a:r>
              <a:rPr lang="en-US" dirty="0" err="1" smtClean="0"/>
              <a:t>kendaraan</a:t>
            </a:r>
            <a:r>
              <a:rPr lang="en-US" dirty="0" smtClean="0"/>
              <a:t>, </a:t>
            </a:r>
            <a:r>
              <a:rPr lang="en-US" dirty="0" err="1" smtClean="0"/>
              <a:t>mesin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b="1" dirty="0" err="1" smtClean="0"/>
              <a:t>Intelektual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Merek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, paten,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cipta</a:t>
            </a:r>
            <a:r>
              <a:rPr lang="en-US" dirty="0" smtClean="0"/>
              <a:t>, </a:t>
            </a:r>
            <a:r>
              <a:rPr lang="en-US" dirty="0" err="1" smtClean="0"/>
              <a:t>kemitraan</a:t>
            </a:r>
            <a:r>
              <a:rPr lang="en-US" dirty="0" smtClean="0"/>
              <a:t>, database </a:t>
            </a:r>
            <a:r>
              <a:rPr lang="en-US" dirty="0" err="1" smtClean="0"/>
              <a:t>pelanggan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dirty="0" smtClean="0"/>
              <a:t>(SDM)</a:t>
            </a:r>
          </a:p>
          <a:p>
            <a:pPr marL="342900" indent="-342900">
              <a:buAutoNum type="arabicPeriod"/>
            </a:pPr>
            <a:r>
              <a:rPr lang="en-US" b="1" dirty="0" err="1" smtClean="0"/>
              <a:t>Finansial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,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r>
              <a:rPr lang="en-US" dirty="0" smtClean="0"/>
              <a:t>)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Resources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90902" y="1371600"/>
            <a:ext cx="50720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?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Kita?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?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36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3357554" cy="505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714744" y="192880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hal-hal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terpenting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harus</a:t>
            </a:r>
            <a:r>
              <a:rPr lang="en-US" b="1" i="1" dirty="0" smtClean="0"/>
              <a:t> </a:t>
            </a:r>
            <a:r>
              <a:rPr lang="en-US" b="1" i="1" dirty="0" err="1" smtClean="0"/>
              <a:t>dilakukan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perusahaan</a:t>
            </a:r>
            <a:r>
              <a:rPr lang="en-US" b="1" i="1" dirty="0" smtClean="0"/>
              <a:t> agar model </a:t>
            </a:r>
            <a:r>
              <a:rPr lang="en-US" b="1" i="1" dirty="0" err="1" smtClean="0"/>
              <a:t>bisnisnya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dapat</a:t>
            </a:r>
            <a:r>
              <a:rPr lang="en-US" b="1" i="1" dirty="0" smtClean="0"/>
              <a:t> </a:t>
            </a:r>
            <a:r>
              <a:rPr lang="en-US" b="1" i="1" dirty="0" err="1" smtClean="0"/>
              <a:t>bekerja</a:t>
            </a:r>
            <a:endParaRPr lang="id-ID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871882" y="2971800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Font typeface="Arial" pitchFamily="34" charset="0"/>
              <a:buChar char="•"/>
            </a:pP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menawarkan</a:t>
            </a:r>
            <a:r>
              <a:rPr lang="en-US" dirty="0" smtClean="0"/>
              <a:t> Value proposition, </a:t>
            </a:r>
            <a:r>
              <a:rPr lang="en-US" dirty="0" err="1" smtClean="0"/>
              <a:t>menjangkau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revenues</a:t>
            </a:r>
            <a:endParaRPr lang="id-ID" dirty="0"/>
          </a:p>
        </p:txBody>
      </p:sp>
      <p:sp>
        <p:nvSpPr>
          <p:cNvPr id="10" name="TextBox 9"/>
          <p:cNvSpPr txBox="1"/>
          <p:nvPr/>
        </p:nvSpPr>
        <p:spPr>
          <a:xfrm>
            <a:off x="3409912" y="5020270"/>
            <a:ext cx="5429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MERUPAKAN KEGIATAN-KEGIATAN PENTING YANG MEMBUAT MODEL BISNIS HIDUP DAN MAMPU BEROPERASI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8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571625"/>
            <a:ext cx="4357686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429124" y="1643050"/>
            <a:ext cx="44291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Kegiatan-kegiatan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:</a:t>
            </a:r>
          </a:p>
          <a:p>
            <a:pPr marL="342900" indent="-342900"/>
            <a:r>
              <a:rPr lang="en-US" b="1" dirty="0" smtClean="0"/>
              <a:t>1. </a:t>
            </a:r>
            <a:r>
              <a:rPr lang="en-US" b="1" dirty="0" err="1" smtClean="0"/>
              <a:t>Produksi</a:t>
            </a:r>
            <a:endParaRPr lang="en-US" b="1" dirty="0" smtClean="0"/>
          </a:p>
          <a:p>
            <a:r>
              <a:rPr lang="id-ID" dirty="0" smtClean="0"/>
              <a:t>Kegiatan ini berkaitan dengan</a:t>
            </a:r>
            <a:r>
              <a:rPr lang="en-US" dirty="0" smtClean="0"/>
              <a:t> </a:t>
            </a:r>
            <a:r>
              <a:rPr lang="id-ID" dirty="0" smtClean="0"/>
              <a:t>merancang,membuat, dan memberikan produk dalam jumlah besar dan/atau kualitas unggul</a:t>
            </a:r>
            <a:endParaRPr lang="en-US" dirty="0" smtClean="0"/>
          </a:p>
          <a:p>
            <a:pPr marL="342900" indent="-342900"/>
            <a:r>
              <a:rPr lang="en-US" b="1" dirty="0" smtClean="0"/>
              <a:t>2. Problem Solving</a:t>
            </a:r>
          </a:p>
          <a:p>
            <a:r>
              <a:rPr lang="id-ID" dirty="0" smtClean="0"/>
              <a:t>Kegiatan utama dari jenis ini berhubungan dengan solusi baru untuk masalah</a:t>
            </a:r>
            <a:r>
              <a:rPr lang="en-US" dirty="0" smtClean="0"/>
              <a:t> </a:t>
            </a:r>
            <a:r>
              <a:rPr lang="id-ID" dirty="0" smtClean="0"/>
              <a:t>pelanggan individu. Operasi dari konsultan, rumah sakit, dan lainnya</a:t>
            </a:r>
            <a:r>
              <a:rPr lang="en-US" dirty="0" smtClean="0"/>
              <a:t> </a:t>
            </a:r>
            <a:r>
              <a:rPr lang="id-ID" dirty="0" smtClean="0"/>
              <a:t>organisasi jasa biasanya didominasi oleh </a:t>
            </a:r>
            <a:br>
              <a:rPr lang="id-ID" dirty="0" smtClean="0"/>
            </a:br>
            <a:r>
              <a:rPr lang="id-ID" dirty="0" smtClean="0"/>
              <a:t>kegiatan pemecahan masalah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b="1" dirty="0" smtClean="0"/>
              <a:t>3. Platform Network</a:t>
            </a:r>
          </a:p>
          <a:p>
            <a:r>
              <a:rPr lang="id-ID" dirty="0" smtClean="0"/>
              <a:t>Networks, platform </a:t>
            </a:r>
            <a:r>
              <a:rPr lang="en-US" dirty="0" err="1" smtClean="0"/>
              <a:t>kerja</a:t>
            </a:r>
            <a:r>
              <a:rPr lang="en-US" dirty="0" smtClean="0"/>
              <a:t> website</a:t>
            </a:r>
            <a:r>
              <a:rPr lang="id-ID" dirty="0" smtClean="0"/>
              <a:t>, perangkat lunak, dan bahkan merek dapat berfungsi sebagai platform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8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326</Words>
  <Application>Microsoft Office PowerPoint</Application>
  <PresentationFormat>On-screen Show (4:3)</PresentationFormat>
  <Paragraphs>50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Office Theme</vt:lpstr>
      <vt:lpstr>PowerPoint Presentation</vt:lpstr>
      <vt:lpstr>Revenue Streams</vt:lpstr>
      <vt:lpstr>Revenue Streams</vt:lpstr>
      <vt:lpstr>Key Resources</vt:lpstr>
      <vt:lpstr>Key Resources</vt:lpstr>
      <vt:lpstr>Key Activities</vt:lpstr>
      <vt:lpstr>Key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2020-03-30T10:21:25Z</dcterms:modified>
</cp:coreProperties>
</file>