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8" r:id="rId2"/>
    <p:sldId id="289" r:id="rId3"/>
    <p:sldId id="290" r:id="rId4"/>
    <p:sldId id="291" r:id="rId5"/>
    <p:sldId id="292" r:id="rId6"/>
    <p:sldId id="293" r:id="rId7"/>
    <p:sldId id="294" r:id="rId8"/>
    <p:sldId id="295" r:id="rId9"/>
    <p:sldId id="296" r:id="rId10"/>
    <p:sldId id="297" r:id="rId11"/>
    <p:sldId id="298" r:id="rId12"/>
    <p:sldId id="299" r:id="rId13"/>
    <p:sldId id="300" r:id="rId14"/>
    <p:sldId id="301" r:id="rId15"/>
    <p:sldId id="302" r:id="rId16"/>
    <p:sldId id="303" r:id="rId17"/>
  </p:sldIdLst>
  <p:sldSz cx="12192000" cy="6858000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78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567181-7332-483F-B916-10A26016AE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C0DD96-8035-4D0B-870E-3B91700BBF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id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33191E-10CE-409F-A09F-56D6210BAE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79781-0627-4640-B791-5022E4FBA358}" type="datetimeFigureOut">
              <a:rPr lang="id-ID" smtClean="0"/>
              <a:t>16/03/2026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D0A3D2-9599-47CC-AB0D-E762FD102F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D1EEE0-D7B9-4337-B8DD-06CE236DFE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B36CA-216F-474A-8D72-578A2DEA49BB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286009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470FBE-E4C0-414B-81C7-BFB0DF0623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79C3ADB-151C-4234-89BB-9CCF659467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DF9F3B-FF78-48AA-94F7-6E9457C79B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79781-0627-4640-B791-5022E4FBA358}" type="datetimeFigureOut">
              <a:rPr lang="id-ID" smtClean="0"/>
              <a:t>16/03/2026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F89FE6-89CC-4C01-BA80-EB38E86A8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782CF6-6AB7-40BE-BB11-03B0B76C24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B36CA-216F-474A-8D72-578A2DEA49BB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3945371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A7D0548-D927-45E9-9FDE-BB3D72495C6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D625535-389A-41DD-B38E-0FC413F2E8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232345-1151-40DC-ACFF-B836D70D21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79781-0627-4640-B791-5022E4FBA358}" type="datetimeFigureOut">
              <a:rPr lang="id-ID" smtClean="0"/>
              <a:t>16/03/2026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2EA285-483E-4496-AED7-C6F265C32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13D62A-7142-4C46-BE4E-A1D2438FDC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B36CA-216F-474A-8D72-578A2DEA49BB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9542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EDB19F-6A67-4500-8C5D-6C0DF03197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FBCA80-3E5C-4552-A9BE-848B19F338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25FC08-62A1-4898-ADD5-0A7D4E160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79781-0627-4640-B791-5022E4FBA358}" type="datetimeFigureOut">
              <a:rPr lang="id-ID" smtClean="0"/>
              <a:t>16/03/2026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31DAD9-69DB-4DF3-A379-AD44314D26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0C335A-4BE4-4474-9437-70BF00A99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B36CA-216F-474A-8D72-578A2DEA49BB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8333967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AC6ADD-E625-4A40-A519-B486749510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1C2A50-6B34-42C8-97F3-D6FF05684B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AA45BC-CC84-4D3B-B98B-216B24715E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79781-0627-4640-B791-5022E4FBA358}" type="datetimeFigureOut">
              <a:rPr lang="id-ID" smtClean="0"/>
              <a:t>16/03/2026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A1C29B-E36C-4D90-B5CF-495543BE59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70D6A8-74E8-43D9-B40B-63650310D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B36CA-216F-474A-8D72-578A2DEA49BB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14525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5FC0A6-DDAC-47D7-B1DF-CCD38854E5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4AECDC-4D98-40B8-8B23-BD13D37456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1C6EC4-4CA0-4C0B-A09F-A031476AE0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9F4477-29E9-4F7E-ABE5-B64A231137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79781-0627-4640-B791-5022E4FBA358}" type="datetimeFigureOut">
              <a:rPr lang="id-ID" smtClean="0"/>
              <a:t>16/03/2026</a:t>
            </a:fld>
            <a:endParaRPr lang="id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D7F0F6-63C2-4545-8B06-11D5163B4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FC64B0-595A-4415-8168-1B5D72FA8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B36CA-216F-474A-8D72-578A2DEA49BB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445747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7EFB7B-9343-4FAA-8D95-ED9DF0BBD5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3B9D75-F10B-41D6-9703-2AB442531C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E60DE3-334C-4213-B55F-BCF7418171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C58C053-7F20-4070-A9D9-E75C0D35BB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2CA9A4A-2938-41A8-8FF4-80AC43E175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9654A77-F83C-485A-B951-DEA32E8BAA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79781-0627-4640-B791-5022E4FBA358}" type="datetimeFigureOut">
              <a:rPr lang="id-ID" smtClean="0"/>
              <a:t>16/03/2026</a:t>
            </a:fld>
            <a:endParaRPr lang="id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13A25D8-6040-4C20-B0F2-CC0583C9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3AE36A8-12AD-4FFC-81A3-85F3014F1D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B36CA-216F-474A-8D72-578A2DEA49BB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586320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A8BCC5-EF9B-4C15-8B9D-37C571BB8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78ADB3C-703F-419F-8587-13068FB1D9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79781-0627-4640-B791-5022E4FBA358}" type="datetimeFigureOut">
              <a:rPr lang="id-ID" smtClean="0"/>
              <a:t>16/03/2026</a:t>
            </a:fld>
            <a:endParaRPr lang="id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C68A6E8-7137-40D3-AA44-7FFE15ECE8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66622E8-192C-4F6D-9613-16C7439689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B36CA-216F-474A-8D72-578A2DEA49BB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28046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C71304-7C7B-4D31-BACA-1513A012F2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79781-0627-4640-B791-5022E4FBA358}" type="datetimeFigureOut">
              <a:rPr lang="id-ID" smtClean="0"/>
              <a:t>16/03/2026</a:t>
            </a:fld>
            <a:endParaRPr lang="id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6751C26-D6AF-434D-826E-46D98237C6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FC3296-AD5A-4DB6-B3B6-83430AF416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B36CA-216F-474A-8D72-578A2DEA49BB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114366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2FE333-F39C-44E7-BC97-DB47303A22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9A372F-93A6-4E6B-B4E2-612D559EF1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06B301-D56E-4E2B-AD2D-B91EF60866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0EEB1D-E4D6-48C8-B204-E8C2F7575B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79781-0627-4640-B791-5022E4FBA358}" type="datetimeFigureOut">
              <a:rPr lang="id-ID" smtClean="0"/>
              <a:t>16/03/2026</a:t>
            </a:fld>
            <a:endParaRPr lang="id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C4FE0B-5BA2-4A79-A897-D07E43C05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E42954-2AAD-434A-A714-ADB21D42B1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B36CA-216F-474A-8D72-578A2DEA49BB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963201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D29ADF-CA8B-49D0-84FB-86FB1E6BAB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FC4DF0D-80CB-4979-B66E-95C7D7A5E3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CCECFA-6621-4FAD-B5AF-AE95064096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5F9369-3BCD-4AB5-91BB-168B5A09F9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79781-0627-4640-B791-5022E4FBA358}" type="datetimeFigureOut">
              <a:rPr lang="id-ID" smtClean="0"/>
              <a:t>16/03/2026</a:t>
            </a:fld>
            <a:endParaRPr lang="id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7A14A1-61CC-4094-A045-3F4C793C72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D75C4C-297A-4E1B-B96A-383E324B31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B36CA-216F-474A-8D72-578A2DEA49BB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529016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89331DD-7CA8-4813-BEF4-14512F18FA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C2D21B-FDBA-4B2B-92D5-BCA8761190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153382-9B05-4531-AE8E-BC8D2B0D7A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F79781-0627-4640-B791-5022E4FBA358}" type="datetimeFigureOut">
              <a:rPr lang="id-ID" smtClean="0"/>
              <a:t>16/03/2026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3D7A62-EE13-4E1B-82D1-45CC66906A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218399-55EE-47C7-8D05-1C67AE33C4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CB36CA-216F-474A-8D72-578A2DEA49BB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01833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Pertemuan 3: Design Cycle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Mata Kuliah Metode Desain – DKV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Contoh Karya Desain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Poster komunikasi visual</a:t>
            </a:r>
          </a:p>
          <a:p>
            <a:r>
              <a:t>Identitas merek (logo, warna, tipografi)</a:t>
            </a:r>
          </a:p>
          <a:p>
            <a:r>
              <a:t>UI aplikasi</a:t>
            </a:r>
          </a:p>
          <a:p>
            <a:r>
              <a:t>Desain kemasan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Diskusi Kelas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Apa kelebihan metode ini?</a:t>
            </a:r>
          </a:p>
          <a:p>
            <a:r>
              <a:t>Apa tantangan dalam implementasinya?</a:t>
            </a:r>
          </a:p>
          <a:p>
            <a:r>
              <a:t>Bagaimana penerapannya dalam proyek DKV?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Latihan Mahasiswa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Buat diagram design cycle untuk proyek desain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Tools yang Digunakan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Miro / FigJam (brainstorming)</a:t>
            </a:r>
          </a:p>
          <a:p>
            <a:r>
              <a:t>Adobe Illustrator / Figma</a:t>
            </a:r>
          </a:p>
          <a:p>
            <a:r>
              <a:t>Mind mapping tools</a:t>
            </a:r>
          </a:p>
          <a:p>
            <a:r>
              <a:t>Template analisis desain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Ringkasan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Topik utama: Design Cycle</a:t>
            </a:r>
          </a:p>
          <a:p>
            <a:r>
              <a:t>Metode desain membantu proses kreatif lebih sistematis</a:t>
            </a:r>
          </a:p>
          <a:p>
            <a:r>
              <a:t>Pendekatan berbasis analisis dan sintesis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Pertanyaan Reflektif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Apa insight utama dari pertemuan ini?</a:t>
            </a:r>
          </a:p>
          <a:p>
            <a:r>
              <a:t>Bagaimana metode ini membantu proses desain?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Persiapan Pertemuan Berikutnya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Membaca referensi terkait</a:t>
            </a:r>
          </a:p>
          <a:p>
            <a:r>
              <a:t>Menyiapkan ide proyek desain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Capaian Pembelajaran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Mahasiswa memahami konsep utama topik pertemuan</a:t>
            </a:r>
          </a:p>
          <a:p>
            <a:r>
              <a:t>Mahasiswa mampu menerapkan metode desain secara praktis</a:t>
            </a:r>
          </a:p>
          <a:p>
            <a:r>
              <a:t>Mahasiswa mampu menganalisis studi kasus desain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Pengantar Konsep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Topik: Design Cycle</a:t>
            </a:r>
          </a:p>
          <a:p>
            <a:r>
              <a:t>Metode desain digunakan untuk memecahkan masalah visual secara sistematis</a:t>
            </a:r>
          </a:p>
          <a:p>
            <a:r>
              <a:t>Pendekatan berbasis analisis, ideasi, dan evaluasi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Konsep Inti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Tahapan eksplorasi</a:t>
            </a:r>
          </a:p>
          <a:p>
            <a:r>
              <a:t>Ideasi</a:t>
            </a:r>
          </a:p>
          <a:p>
            <a:r>
              <a:t>Prototyping</a:t>
            </a:r>
          </a:p>
          <a:p>
            <a:r>
              <a:t>Evaluasi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Bagan Konsep Desain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t>Masalah Desain</a:t>
            </a:r>
          </a:p>
          <a:p>
            <a:r>
              <a:t>Analisis Data</a:t>
            </a:r>
          </a:p>
          <a:p>
            <a:r>
              <a:t>Sintesis Ide</a:t>
            </a:r>
          </a:p>
          <a:p>
            <a:r>
              <a:t>Prototipe</a:t>
            </a:r>
          </a:p>
          <a:p>
            <a:r>
              <a:t>Evaluasi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t>User Need</a:t>
            </a:r>
          </a:p>
          <a:p>
            <a:r>
              <a:t>Insight</a:t>
            </a:r>
          </a:p>
          <a:p>
            <a:r>
              <a:t>Concept</a:t>
            </a:r>
          </a:p>
          <a:p>
            <a:r>
              <a:t>Visual Output</a:t>
            </a:r>
          </a:p>
          <a:p>
            <a:r>
              <a:t>Feedback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Contoh Penerapan di Industri Desain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Branding</a:t>
            </a:r>
          </a:p>
          <a:p>
            <a:r>
              <a:t>UI/UX</a:t>
            </a:r>
          </a:p>
          <a:p>
            <a:r>
              <a:t>Desain produk visual</a:t>
            </a:r>
          </a:p>
          <a:p>
            <a:r>
              <a:t>Kampanye komunikasi visual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Studi Kasus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Proses desain aplikasi mobile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Analisis Studi Kasus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Apa masalah desain yang terjadi?</a:t>
            </a:r>
          </a:p>
          <a:p>
            <a:r>
              <a:t>Bagaimana metode desain digunakan?</a:t>
            </a:r>
          </a:p>
          <a:p>
            <a:r>
              <a:t>Apa solusi visual yang dihasilkan?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Langkah Praktis Metode Desain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Identifikasi masalah</a:t>
            </a:r>
          </a:p>
          <a:p>
            <a:r>
              <a:t>Kumpulkan data pengguna</a:t>
            </a:r>
          </a:p>
          <a:p>
            <a:r>
              <a:t>Analisis insight</a:t>
            </a:r>
          </a:p>
          <a:p>
            <a:r>
              <a:t>Buat konsep visual</a:t>
            </a:r>
          </a:p>
          <a:p>
            <a:r>
              <a:t>Uji dan evaluasi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247</Words>
  <Application>Microsoft Office PowerPoint</Application>
  <PresentationFormat>Widescreen</PresentationFormat>
  <Paragraphs>69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Office Theme</vt:lpstr>
      <vt:lpstr>Pertemuan 3: Design Cycle</vt:lpstr>
      <vt:lpstr>Capaian Pembelajaran</vt:lpstr>
      <vt:lpstr>Pengantar Konsep</vt:lpstr>
      <vt:lpstr>Konsep Inti</vt:lpstr>
      <vt:lpstr>Bagan Konsep Desain</vt:lpstr>
      <vt:lpstr>Contoh Penerapan di Industri Desain</vt:lpstr>
      <vt:lpstr>Studi Kasus</vt:lpstr>
      <vt:lpstr>Analisis Studi Kasus</vt:lpstr>
      <vt:lpstr>Langkah Praktis Metode Desain</vt:lpstr>
      <vt:lpstr>Contoh Karya Desain</vt:lpstr>
      <vt:lpstr>Diskusi Kelas</vt:lpstr>
      <vt:lpstr>Latihan Mahasiswa</vt:lpstr>
      <vt:lpstr>Tools yang Digunakan</vt:lpstr>
      <vt:lpstr>Ringkasan</vt:lpstr>
      <vt:lpstr>Pertanyaan Reflektif</vt:lpstr>
      <vt:lpstr>Persiapan Pertemuan Berikutnya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Pertemuan 3: Design Cycle</dc:title>
  <dc:creator>Abdi Darmawan</dc:creator>
  <cp:lastModifiedBy>Abdi Darmawan</cp:lastModifiedBy>
  <cp:revision>1</cp:revision>
  <dcterms:created xsi:type="dcterms:W3CDTF">2026-03-15T19:27:55Z</dcterms:created>
  <dcterms:modified xsi:type="dcterms:W3CDTF">2026-03-15T19:28:06Z</dcterms:modified>
</cp:coreProperties>
</file>