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04" r:id="rId2"/>
    <p:sldId id="305" r:id="rId3"/>
    <p:sldId id="306" r:id="rId4"/>
    <p:sldId id="307" r:id="rId5"/>
    <p:sldId id="308" r:id="rId6"/>
    <p:sldId id="309" r:id="rId7"/>
    <p:sldId id="310" r:id="rId8"/>
    <p:sldId id="311" r:id="rId9"/>
    <p:sldId id="312" r:id="rId10"/>
    <p:sldId id="313" r:id="rId11"/>
    <p:sldId id="314" r:id="rId12"/>
    <p:sldId id="315" r:id="rId13"/>
    <p:sldId id="316" r:id="rId14"/>
    <p:sldId id="317" r:id="rId15"/>
    <p:sldId id="318" r:id="rId16"/>
    <p:sldId id="319" r:id="rId17"/>
  </p:sldIdLst>
  <p:sldSz cx="12192000" cy="6858000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67" d="100"/>
          <a:sy n="67" d="100"/>
        </p:scale>
        <p:origin x="78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5CA1BD-4B66-420C-BF21-FAD2A78E58B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8B453B4-05C4-407F-8AC9-1DA7CFC0AB7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id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371731A-60F3-4783-ABFE-32C1B9BCB4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EFD237-F0B0-459A-A710-8C921ABF4333}" type="datetimeFigureOut">
              <a:rPr lang="id-ID" smtClean="0"/>
              <a:t>16/03/2026</a:t>
            </a:fld>
            <a:endParaRPr lang="id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E8644FE-5B6E-48C0-B485-2358ED658B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6D399E-D2A5-40A9-8D59-43179BDF08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5DB86-91B2-44D5-A041-A25B5B20B511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5703315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5721D6-8AE8-4E34-9AC9-AF8387D8D9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4CDD18B-8B5F-4149-8FA7-913E5A62274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8C376D0-DABD-4E90-991D-CA8A319CF5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EFD237-F0B0-459A-A710-8C921ABF4333}" type="datetimeFigureOut">
              <a:rPr lang="id-ID" smtClean="0"/>
              <a:t>16/03/2026</a:t>
            </a:fld>
            <a:endParaRPr lang="id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5DBFBBD-B9C5-43C0-BE1D-6A5A5E5261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7D311A6-0E8A-4EC8-833A-A78E47B726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5DB86-91B2-44D5-A041-A25B5B20B511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1980732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3374C58-0C2A-4B4C-AC0B-0B86F4EC616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14CD675-8BDE-48FF-93BF-73642241689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6FF78CB-0CED-4B61-8F15-78BCAC6CE7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EFD237-F0B0-459A-A710-8C921ABF4333}" type="datetimeFigureOut">
              <a:rPr lang="id-ID" smtClean="0"/>
              <a:t>16/03/2026</a:t>
            </a:fld>
            <a:endParaRPr lang="id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835216-4B52-4A91-93D1-08CF148E2E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E3AC3A0-93F0-41C6-8E0C-FB746EBB96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5DB86-91B2-44D5-A041-A25B5B20B511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0680967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956CF9-1051-4003-8313-11A04B4A8F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6644E7-0355-4613-885C-C7F9B2FE36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86C4188-D499-4D50-A239-34C48BC780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EFD237-F0B0-459A-A710-8C921ABF4333}" type="datetimeFigureOut">
              <a:rPr lang="id-ID" smtClean="0"/>
              <a:t>16/03/2026</a:t>
            </a:fld>
            <a:endParaRPr lang="id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80F854-F841-46F3-B6B3-10105C3011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2CE8CC4-44DD-4FAF-A431-5C66BDF8FE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5DB86-91B2-44D5-A041-A25B5B20B511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3654453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727BC3-572F-471C-BD39-AEA97D9C01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2621D0E-EEBA-488C-A502-D16C7C90804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AEDF8C-D7C6-44BE-9561-D929AD74E8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EFD237-F0B0-459A-A710-8C921ABF4333}" type="datetimeFigureOut">
              <a:rPr lang="id-ID" smtClean="0"/>
              <a:t>16/03/2026</a:t>
            </a:fld>
            <a:endParaRPr lang="id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A22263C-C938-45F5-A6C9-1768318F5F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CA9B81-62B7-4620-8224-F60497644C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5DB86-91B2-44D5-A041-A25B5B20B511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8212850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2453F0-0EAD-410D-A9F5-992F68ECB2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CE1DDD-AD9E-4916-943C-51A198121C3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3A80908-CAC2-401D-8622-4291AF023BF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7707731-953A-4432-A0C1-6987677BBD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EFD237-F0B0-459A-A710-8C921ABF4333}" type="datetimeFigureOut">
              <a:rPr lang="id-ID" smtClean="0"/>
              <a:t>16/03/2026</a:t>
            </a:fld>
            <a:endParaRPr lang="id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AE8CE6B-5E38-4223-9D61-E815F5FD84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125D746-B5E5-48A6-A44D-33BEDD0193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5DB86-91B2-44D5-A041-A25B5B20B511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161186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BE2C65-0E78-4B76-857C-98E45B426B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04D9F81-2ACF-4BA0-B41F-D5098A5D56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EB8BE40-18A0-4393-A7B4-B07D07CF9F3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57BF232-F870-4CB2-9219-9AF527C0E2B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3A4FA6F-2093-41F6-856C-0AFAA1C2AFA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3A21459-E834-4692-982F-B736112494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EFD237-F0B0-459A-A710-8C921ABF4333}" type="datetimeFigureOut">
              <a:rPr lang="id-ID" smtClean="0"/>
              <a:t>16/03/2026</a:t>
            </a:fld>
            <a:endParaRPr lang="id-ID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6B940A2-AC85-46D3-AC35-6552E944E8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4067B81-2F25-4D37-9C87-B3FA5C7B7B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5DB86-91B2-44D5-A041-A25B5B20B511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5992067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5BB52E-D5CF-4CEC-B2B8-47D28E7DE8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625F78A-19B5-4B28-89EC-6209A6DF61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EFD237-F0B0-459A-A710-8C921ABF4333}" type="datetimeFigureOut">
              <a:rPr lang="id-ID" smtClean="0"/>
              <a:t>16/03/2026</a:t>
            </a:fld>
            <a:endParaRPr lang="id-ID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757F62E-2E1F-46E1-8BF5-9FCA9EE4D7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E9C2E4F-C42C-424A-8851-D67754BA37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5DB86-91B2-44D5-A041-A25B5B20B511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443568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E2D7E85-65CF-4105-AF91-7039EE9F09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EFD237-F0B0-459A-A710-8C921ABF4333}" type="datetimeFigureOut">
              <a:rPr lang="id-ID" smtClean="0"/>
              <a:t>16/03/2026</a:t>
            </a:fld>
            <a:endParaRPr lang="id-ID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1279241-D462-4709-800B-866CC2737D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B136F6B-140F-4EDF-824E-1A6A38463C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5DB86-91B2-44D5-A041-A25B5B20B511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9553515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F89C41-72F2-4ABA-921D-0FDCCF8A96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45DE67-BDBD-41A5-B3FD-036BFC0A55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05D4153-8873-46F7-9C18-237F865EA3F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4D7CF45-3CE4-4876-B7FC-653DD0DE79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EFD237-F0B0-459A-A710-8C921ABF4333}" type="datetimeFigureOut">
              <a:rPr lang="id-ID" smtClean="0"/>
              <a:t>16/03/2026</a:t>
            </a:fld>
            <a:endParaRPr lang="id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5DBAA6B-EB02-41ED-AA72-2F5FDA7329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EF6119A-807D-4CB1-97F1-F48089D31F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5DB86-91B2-44D5-A041-A25B5B20B511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7828085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6DC43A-AD8A-476E-8BE7-CFC1F00B2C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7C2EC08-EF4F-46B1-920A-CE5DD33D802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d-ID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2123BCD-5983-4A42-93AA-336A4324D7E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02F53A4-36AC-456B-AD0A-89ABC7819A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EFD237-F0B0-459A-A710-8C921ABF4333}" type="datetimeFigureOut">
              <a:rPr lang="id-ID" smtClean="0"/>
              <a:t>16/03/2026</a:t>
            </a:fld>
            <a:endParaRPr lang="id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80A3B9A-AE89-4CB9-B690-EA103F6E41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DB2B8F2-EE3B-4C24-B090-C75B64BEF8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5DB86-91B2-44D5-A041-A25B5B20B511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32243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44E41E6-F9A9-4BCF-B403-3FDE48CC21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A859768-18C6-4F4B-8829-F668615C0CC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6EE9A64-3F73-46B5-949B-6121C596C00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EFD237-F0B0-459A-A710-8C921ABF4333}" type="datetimeFigureOut">
              <a:rPr lang="id-ID" smtClean="0"/>
              <a:t>16/03/2026</a:t>
            </a:fld>
            <a:endParaRPr lang="id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40FD9F-F01A-4659-AF53-66FD46693A1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d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BADBA16-B78D-4387-B1F8-3B9AC6B0B4D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E5DB86-91B2-44D5-A041-A25B5B20B511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5326957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Pertemuan 4: Brainstorming dan Synectics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Mata Kuliah Metode Desain – DKV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Contoh Karya Desain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Poster komunikasi visual</a:t>
            </a:r>
          </a:p>
          <a:p>
            <a:r>
              <a:t>Identitas merek (logo, warna, tipografi)</a:t>
            </a:r>
          </a:p>
          <a:p>
            <a:r>
              <a:t>UI aplikasi</a:t>
            </a:r>
          </a:p>
          <a:p>
            <a:r>
              <a:t>Desain kemasan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Diskusi Kelas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Apa kelebihan metode ini?</a:t>
            </a:r>
          </a:p>
          <a:p>
            <a:r>
              <a:t>Apa tantangan dalam implementasinya?</a:t>
            </a:r>
          </a:p>
          <a:p>
            <a:r>
              <a:t>Bagaimana penerapannya dalam proyek DKV?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Latihan Mahasiswa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Brainstorming konsep poster sosial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Tools yang Digunakan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Miro / FigJam (brainstorming)</a:t>
            </a:r>
          </a:p>
          <a:p>
            <a:r>
              <a:t>Adobe Illustrator / Figma</a:t>
            </a:r>
          </a:p>
          <a:p>
            <a:r>
              <a:t>Mind mapping tools</a:t>
            </a:r>
          </a:p>
          <a:p>
            <a:r>
              <a:t>Template analisis desain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Ringkasan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Topik utama: Brainstorming dan Synectics</a:t>
            </a:r>
          </a:p>
          <a:p>
            <a:r>
              <a:t>Metode desain membantu proses kreatif lebih sistematis</a:t>
            </a:r>
          </a:p>
          <a:p>
            <a:r>
              <a:t>Pendekatan berbasis analisis dan sintesis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Pertanyaan Reflektif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Apa insight utama dari pertemuan ini?</a:t>
            </a:r>
          </a:p>
          <a:p>
            <a:r>
              <a:t>Bagaimana metode ini membantu proses desain?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Persiapan Pertemuan Berikutnya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Membaca referensi terkait</a:t>
            </a:r>
          </a:p>
          <a:p>
            <a:r>
              <a:t>Menyiapkan ide proyek desain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Capaian Pembelajaran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Mahasiswa memahami konsep utama topik pertemuan</a:t>
            </a:r>
          </a:p>
          <a:p>
            <a:r>
              <a:t>Mahasiswa mampu menerapkan metode desain secara praktis</a:t>
            </a:r>
          </a:p>
          <a:p>
            <a:r>
              <a:t>Mahasiswa mampu menganalisis studi kasus desain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Pengantar Konsep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Topik: Brainstorming dan Synectics</a:t>
            </a:r>
          </a:p>
          <a:p>
            <a:r>
              <a:t>Metode desain digunakan untuk memecahkan masalah visual secara sistematis</a:t>
            </a:r>
          </a:p>
          <a:p>
            <a:r>
              <a:t>Pendekatan berbasis analisis, ideasi, dan evaluasi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Konsep Inti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Teknik eksplorasi ide</a:t>
            </a:r>
          </a:p>
          <a:p>
            <a:r>
              <a:t>Metode lateral thinking</a:t>
            </a:r>
          </a:p>
          <a:p>
            <a:r>
              <a:t>Synectics dalam desain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Bagan Konsep Desain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t>Masalah Desain</a:t>
            </a:r>
          </a:p>
          <a:p>
            <a:r>
              <a:t>Analisis Data</a:t>
            </a:r>
          </a:p>
          <a:p>
            <a:r>
              <a:t>Sintesis Ide</a:t>
            </a:r>
          </a:p>
          <a:p>
            <a:r>
              <a:t>Prototipe</a:t>
            </a:r>
          </a:p>
          <a:p>
            <a:r>
              <a:t>Evaluasi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t>User Need</a:t>
            </a:r>
          </a:p>
          <a:p>
            <a:r>
              <a:t>Insight</a:t>
            </a:r>
          </a:p>
          <a:p>
            <a:r>
              <a:t>Concept</a:t>
            </a:r>
          </a:p>
          <a:p>
            <a:r>
              <a:t>Visual Output</a:t>
            </a:r>
          </a:p>
          <a:p>
            <a:r>
              <a:t>Feedback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t>Contoh Penerapan di Industri Desain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Branding</a:t>
            </a:r>
          </a:p>
          <a:p>
            <a:r>
              <a:t>UI/UX</a:t>
            </a:r>
          </a:p>
          <a:p>
            <a:r>
              <a:t>Desain produk visual</a:t>
            </a:r>
          </a:p>
          <a:p>
            <a:r>
              <a:t>Kampanye komunikasi visual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Studi Kasus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Ide kampanye media sosial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Analisis Studi Kasus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Apa masalah desain yang terjadi?</a:t>
            </a:r>
          </a:p>
          <a:p>
            <a:r>
              <a:t>Bagaimana metode desain digunakan?</a:t>
            </a:r>
          </a:p>
          <a:p>
            <a:r>
              <a:t>Apa solusi visual yang dihasilkan?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Langkah Praktis Metode Desain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Identifikasi masalah</a:t>
            </a:r>
          </a:p>
          <a:p>
            <a:r>
              <a:t>Kumpulkan data pengguna</a:t>
            </a:r>
          </a:p>
          <a:p>
            <a:r>
              <a:t>Analisis insight</a:t>
            </a:r>
          </a:p>
          <a:p>
            <a:r>
              <a:t>Buat konsep visual</a:t>
            </a:r>
          </a:p>
          <a:p>
            <a:r>
              <a:t>Uji dan evaluasi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251</Words>
  <Application>Microsoft Office PowerPoint</Application>
  <PresentationFormat>Widescreen</PresentationFormat>
  <Paragraphs>68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0" baseType="lpstr">
      <vt:lpstr>Arial</vt:lpstr>
      <vt:lpstr>Calibri</vt:lpstr>
      <vt:lpstr>Calibri Light</vt:lpstr>
      <vt:lpstr>Office Theme</vt:lpstr>
      <vt:lpstr>Pertemuan 4: Brainstorming dan Synectics</vt:lpstr>
      <vt:lpstr>Capaian Pembelajaran</vt:lpstr>
      <vt:lpstr>Pengantar Konsep</vt:lpstr>
      <vt:lpstr>Konsep Inti</vt:lpstr>
      <vt:lpstr>Bagan Konsep Desain</vt:lpstr>
      <vt:lpstr>Contoh Penerapan di Industri Desain</vt:lpstr>
      <vt:lpstr>Studi Kasus</vt:lpstr>
      <vt:lpstr>Analisis Studi Kasus</vt:lpstr>
      <vt:lpstr>Langkah Praktis Metode Desain</vt:lpstr>
      <vt:lpstr>Contoh Karya Desain</vt:lpstr>
      <vt:lpstr>Diskusi Kelas</vt:lpstr>
      <vt:lpstr>Latihan Mahasiswa</vt:lpstr>
      <vt:lpstr>Tools yang Digunakan</vt:lpstr>
      <vt:lpstr>Ringkasan</vt:lpstr>
      <vt:lpstr>Pertanyaan Reflektif</vt:lpstr>
      <vt:lpstr>Persiapan Pertemuan Berikutnya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Pertemuan 4: Brainstorming dan Synectics</dc:title>
  <dc:creator>Abdi Darmawan</dc:creator>
  <cp:lastModifiedBy>Abdi Darmawan</cp:lastModifiedBy>
  <cp:revision>1</cp:revision>
  <dcterms:created xsi:type="dcterms:W3CDTF">2026-03-15T19:36:38Z</dcterms:created>
  <dcterms:modified xsi:type="dcterms:W3CDTF">2026-03-15T19:36:49Z</dcterms:modified>
</cp:coreProperties>
</file>