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6" r:id="rId2"/>
    <p:sldId id="337" r:id="rId3"/>
    <p:sldId id="338" r:id="rId4"/>
    <p:sldId id="339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  <p:sldId id="348" r:id="rId14"/>
    <p:sldId id="349" r:id="rId15"/>
    <p:sldId id="350" r:id="rId16"/>
    <p:sldId id="351" r:id="rId17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27AD6-C302-42A5-A06E-31EBA977E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A67CB6-1CCB-49DC-8E69-737DD56F7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2297D-2634-46EF-B952-5ECCF24D7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A9793-0816-467E-9153-C8315E70354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7B00C-D460-46FD-8E48-D0C9C33CF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D0F43-E82E-435E-8097-29794C49B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B94F-4271-4F69-A9C1-F06F3519B60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5410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862B5-9FF1-423D-9DAA-033B57206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9AFD32-7974-4610-81B7-6F03238210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46CB1-D74F-4D8E-8D59-4E975A3E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A9793-0816-467E-9153-C8315E70354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E1C85-68AE-47B8-9E8C-CAB33B1D4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91622-B4BE-4A38-B824-BFBACCA6E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B94F-4271-4F69-A9C1-F06F3519B60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76988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50F19F-44E7-4A61-A4D5-3B670FD6E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217F3-3A7F-4C88-B075-AD20716BA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DFDF3-BEB7-4416-A228-869A35425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A9793-0816-467E-9153-C8315E70354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2DECF-DDEB-458A-9367-E187FDF0D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D57E8-E051-47E8-A5F0-514C7FC25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B94F-4271-4F69-A9C1-F06F3519B60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12429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C21E7-F599-4D5F-B286-2917DA387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2C012-85D0-4FEC-9972-ECDC418D7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91D8F-2449-4A18-B457-0FD855C4F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A9793-0816-467E-9153-C8315E70354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42582-A4BB-4E64-919C-9E991ECAD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8AD04-416D-4F1B-9A14-E06CDC86C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B94F-4271-4F69-A9C1-F06F3519B60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1574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C91F4-40E2-4EE2-8692-431F4B049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E0793-59F1-4768-86F0-D3340951F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DB680-0F3C-4EDE-BAF7-A8A176F61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A9793-0816-467E-9153-C8315E70354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AC5B0-91D3-40C9-B83F-389CA03FD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3A381-6F95-4574-A93B-2854996F8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B94F-4271-4F69-A9C1-F06F3519B60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34197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33775-5412-4E01-84FE-E827DE4BC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92AB9-9C67-442B-936F-0D6AB6D08F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C2F483-F961-4DA2-A645-DE8515764E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70382C-D7AA-4CEA-AB76-98C973AEB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A9793-0816-467E-9153-C8315E70354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B732AA-6837-4154-B0DF-023264EF2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095B6B-9846-427E-9C92-C2FC8F395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B94F-4271-4F69-A9C1-F06F3519B60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04686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DBFBF-0608-4D3C-8D5B-11742173D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78ACB-9F10-4FA2-B301-0B8F2672E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0CC93A-3EAD-4430-AFD7-5A1B0B70F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E9CF-6E24-4FDC-BA4D-2F7CA34DF5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2EADED-B4E1-4810-B398-65B6316B6A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291720-8185-46F0-8430-BC1FE5C9C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A9793-0816-467E-9153-C8315E70354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CB9AED-FE8C-4961-BE86-DD1ECF052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E7B641-A661-4C89-99D3-7C0B4D654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B94F-4271-4F69-A9C1-F06F3519B60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450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D07E9-A666-45B4-982F-3AAE6CBCF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1B301-2EAA-422C-81B5-CDAE39118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A9793-0816-467E-9153-C8315E70354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244DB1-4EA7-460E-939A-7BE7C3983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73EC25-AC76-40E3-8852-D348F9E56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B94F-4271-4F69-A9C1-F06F3519B60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7639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4F0567-BD30-419A-9918-FBB1EE028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A9793-0816-467E-9153-C8315E70354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EA13C4-3FA2-47DF-8BA5-0AAB7047A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56A931-1EA2-41AB-96D8-BE74FEB78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B94F-4271-4F69-A9C1-F06F3519B60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97824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D6C62-CA06-40E4-A3A7-FA9F500F4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D13CD-DD41-4D45-9D54-234DA09C8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BD8CFC-A9B5-4F79-91AF-F0F34E8B0F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256F1-DEDE-4BD9-9396-CC8A6CB9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A9793-0816-467E-9153-C8315E70354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F2ECAE-F58A-4767-A761-EB7863D2D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56C4F4-0AEC-4BC7-BEEF-CD2C4A0E1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B94F-4271-4F69-A9C1-F06F3519B60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207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2DF91-9E8D-4CA5-86E7-3084B2843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01EB56-9671-40D4-9468-23ECDEE0F8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CD400D-5250-430B-A11A-C23F6FF153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A32876-D21F-46CF-958F-56DAD87C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A9793-0816-467E-9153-C8315E70354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D4BCD3-B350-4BFF-B085-5B11EB05A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2014DE-F54E-4F9B-BD3F-0C17A4997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B94F-4271-4F69-A9C1-F06F3519B60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76234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BD57E8-AB5F-4CD9-A3F0-7B27282AB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17DC8-3EBC-4E14-A478-3B5B583F3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6A2E47-2290-4927-9496-4D80741358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A9793-0816-467E-9153-C8315E70354A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130ED-F76A-4E89-90B1-0137C98D6F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869323-FE15-4814-A47E-019D942E5D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9B94F-4271-4F69-A9C1-F06F3519B60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6871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Pertemuan 6: Analisis vs Sintesis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 Metode Desain – DKV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Karya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Poster komunikasi visual</a:t>
            </a:r>
          </a:p>
          <a:p>
            <a:r>
              <a:t>Identitas merek (logo, warna, tipografi)</a:t>
            </a:r>
          </a:p>
          <a:p>
            <a:r>
              <a:t>UI aplikasi</a:t>
            </a:r>
          </a:p>
          <a:p>
            <a:r>
              <a:t>Desain kemasan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Diskusi Kelas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kelebihan metode ini?</a:t>
            </a:r>
          </a:p>
          <a:p>
            <a:r>
              <a:t>Apa tantangan dalam implementasinya?</a:t>
            </a:r>
          </a:p>
          <a:p>
            <a:r>
              <a:t>Bagaimana penerapannya dalam proyek DKV?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Latihan Mahasiswa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Ubah data analisis menjadi konsep visual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yang Digunakan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Miro / FigJam (brainstorming)</a:t>
            </a:r>
          </a:p>
          <a:p>
            <a:r>
              <a:t>Adobe Illustrator / Figma</a:t>
            </a:r>
          </a:p>
          <a:p>
            <a:r>
              <a:t>Mind mapping tools</a:t>
            </a:r>
          </a:p>
          <a:p>
            <a:r>
              <a:t>Template analisis desain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Ringkasan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Topik utama: Analisis vs Sintesis</a:t>
            </a:r>
          </a:p>
          <a:p>
            <a:r>
              <a:t>Metode desain membantu proses kreatif lebih sistematis</a:t>
            </a:r>
          </a:p>
          <a:p>
            <a:r>
              <a:t>Pendekatan berbasis analisis dan sintesis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Pertanyaan Reflektif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insight utama dari pertemuan ini?</a:t>
            </a:r>
          </a:p>
          <a:p>
            <a:r>
              <a:t>Bagaimana metode ini membantu proses desain?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Persiapan Pertemuan Berikutnya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Membaca referensi terkait</a:t>
            </a:r>
          </a:p>
          <a:p>
            <a:r>
              <a:t>Menyiapkan ide proyek desain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Capaian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Mahasiswa memahami konsep utama topik pertemuan</a:t>
            </a:r>
          </a:p>
          <a:p>
            <a:r>
              <a:t>Mahasiswa mampu menerapkan metode desain secara praktis</a:t>
            </a:r>
          </a:p>
          <a:p>
            <a:r>
              <a:t>Mahasiswa mampu menganalisis studi kasus desain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 Konsep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Topik: Analisis vs Sintesis</a:t>
            </a:r>
          </a:p>
          <a:p>
            <a:r>
              <a:t>Metode desain digunakan untuk memecahkan masalah visual secara sistematis</a:t>
            </a:r>
          </a:p>
          <a:p>
            <a:r>
              <a:t>Pendekatan berbasis analisis, ideasi, dan evaluasi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Inti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Berpikir analitis</a:t>
            </a:r>
          </a:p>
          <a:p>
            <a:r>
              <a:t>Sintesis solusi desain</a:t>
            </a:r>
          </a:p>
          <a:p>
            <a:r>
              <a:t>Transformasi insight menjadi konsep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Bagan Konsep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t>Masalah Desain</a:t>
            </a:r>
          </a:p>
          <a:p>
            <a:r>
              <a:t>Analisis Data</a:t>
            </a:r>
          </a:p>
          <a:p>
            <a:r>
              <a:t>Sintesis Ide</a:t>
            </a:r>
          </a:p>
          <a:p>
            <a:r>
              <a:t>Prototipe</a:t>
            </a:r>
          </a:p>
          <a:p>
            <a:r>
              <a:t>Evaluasi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t>User Need</a:t>
            </a:r>
          </a:p>
          <a:p>
            <a:r>
              <a:t>Insight</a:t>
            </a:r>
          </a:p>
          <a:p>
            <a:r>
              <a:t>Concept</a:t>
            </a:r>
          </a:p>
          <a:p>
            <a:r>
              <a:t>Visual Output</a:t>
            </a:r>
          </a:p>
          <a:p>
            <a:r>
              <a:t>Feedback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Contoh Penerapan di Industri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Branding</a:t>
            </a:r>
          </a:p>
          <a:p>
            <a:r>
              <a:t>UI/UX</a:t>
            </a:r>
          </a:p>
          <a:p>
            <a:r>
              <a:t>Desain produk visual</a:t>
            </a:r>
          </a:p>
          <a:p>
            <a:r>
              <a:t>Kampanye komunikasi visual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Analisis UI aplikasi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masalah desain yang terjadi?</a:t>
            </a:r>
          </a:p>
          <a:p>
            <a:r>
              <a:t>Bagaimana metode desain digunakan?</a:t>
            </a:r>
          </a:p>
          <a:p>
            <a:r>
              <a:t>Apa solusi visual yang dihasilkan?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Langkah Praktis Metode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Identifikasi masalah</a:t>
            </a:r>
          </a:p>
          <a:p>
            <a:r>
              <a:t>Kumpulkan data pengguna</a:t>
            </a:r>
          </a:p>
          <a:p>
            <a:r>
              <a:t>Analisis insight</a:t>
            </a:r>
          </a:p>
          <a:p>
            <a:r>
              <a:t>Buat konsep visual</a:t>
            </a:r>
          </a:p>
          <a:p>
            <a:r>
              <a:t>Uji dan evaluasi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Widescreen</PresentationFormat>
  <Paragraphs>68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Pertemuan 6: Analisis vs Sintesis</vt:lpstr>
      <vt:lpstr>Capaian Pembelajaran</vt:lpstr>
      <vt:lpstr>Pengantar Konsep</vt:lpstr>
      <vt:lpstr>Konsep Inti</vt:lpstr>
      <vt:lpstr>Bagan Konsep Desain</vt:lpstr>
      <vt:lpstr>Contoh Penerapan di Industri Desain</vt:lpstr>
      <vt:lpstr>Studi Kasus</vt:lpstr>
      <vt:lpstr>Analisis Studi Kasus</vt:lpstr>
      <vt:lpstr>Langkah Praktis Metode Desain</vt:lpstr>
      <vt:lpstr>Contoh Karya Desain</vt:lpstr>
      <vt:lpstr>Diskusi Kelas</vt:lpstr>
      <vt:lpstr>Latihan Mahasiswa</vt:lpstr>
      <vt:lpstr>Tools yang Digunakan</vt:lpstr>
      <vt:lpstr>Ringkasan</vt:lpstr>
      <vt:lpstr>Pertanyaan Reflektif</vt:lpstr>
      <vt:lpstr>Persiapan Pertemuan Berikutnya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6: Analisis vs Sintesis</dc:title>
  <dc:creator>Abdi Darmawan</dc:creator>
  <cp:lastModifiedBy>Abdi Darmawan</cp:lastModifiedBy>
  <cp:revision>1</cp:revision>
  <dcterms:created xsi:type="dcterms:W3CDTF">2026-03-15T19:52:54Z</dcterms:created>
  <dcterms:modified xsi:type="dcterms:W3CDTF">2026-03-15T19:53:06Z</dcterms:modified>
</cp:coreProperties>
</file>