
<file path=[Content_Types].xml><?xml version="1.0" encoding="utf-8"?>
<Types xmlns="http://schemas.openxmlformats.org/package/2006/content-types">
  <Default ContentType="image/jpeg" Extension="jpg"/>
  <Default ContentType="application/vnd.openxmlformats-officedocument.spreadsheetml.sheet" Extension="xlsx"/>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package.core-properties+xml" PartName="/docProps/core.xml"/>
  <Override ContentType="application/vnd.openxmlformats-officedocument.presentationml.presentation.main+xml" PartName="/ppt/presentation.xml"/>
  <Override ContentType="application/vnd.ms-office.chartcolorstyle+xml" PartName="/ppt/charts/colors21.xml"/>
  <Override ContentType="application/vnd.ms-office.chartcolorstyle+xml" PartName="/ppt/charts/colors6.xml"/>
  <Override ContentType="application/vnd.ms-office.chartcolorstyle+xml" PartName="/ppt/charts/colors4.xml"/>
  <Override ContentType="application/vnd.ms-office.chartcolorstyle+xml" PartName="/ppt/charts/colors1.xml"/>
  <Override ContentType="application/vnd.ms-office.chartcolorstyle+xml" PartName="/ppt/charts/colors17.xml"/>
  <Override ContentType="application/vnd.ms-office.chartcolorstyle+xml" PartName="/ppt/charts/colors8.xml"/>
  <Override ContentType="application/vnd.ms-office.chartcolorstyle+xml" PartName="/ppt/charts/colors11.xml"/>
  <Override ContentType="application/vnd.ms-office.chartcolorstyle+xml" PartName="/ppt/charts/colors24.xml"/>
  <Override ContentType="application/vnd.ms-office.chartcolorstyle+xml" PartName="/ppt/charts/colors15.xml"/>
  <Override ContentType="application/vnd.ms-office.chartcolorstyle+xml" PartName="/ppt/charts/colors13.xml"/>
  <Override ContentType="application/vnd.ms-office.chartcolorstyle+xml" PartName="/ppt/charts/colors14.xml"/>
  <Override ContentType="application/vnd.ms-office.chartcolorstyle+xml" PartName="/ppt/charts/colors5.xml"/>
  <Override ContentType="application/vnd.ms-office.chartcolorstyle+xml" PartName="/ppt/charts/colors19.xml"/>
  <Override ContentType="application/vnd.ms-office.chartcolorstyle+xml" PartName="/ppt/charts/colors22.xml"/>
  <Override ContentType="application/vnd.ms-office.chartcolorstyle+xml" PartName="/ppt/charts/colors20.xml"/>
  <Override ContentType="application/vnd.ms-office.chartcolorstyle+xml" PartName="/ppt/charts/colors2.xml"/>
  <Override ContentType="application/vnd.ms-office.chartcolorstyle+xml" PartName="/ppt/charts/colors3.xml"/>
  <Override ContentType="application/vnd.ms-office.chartcolorstyle+xml" PartName="/ppt/charts/colors16.xml"/>
  <Override ContentType="application/vnd.ms-office.chartcolorstyle+xml" PartName="/ppt/charts/colors18.xml"/>
  <Override ContentType="application/vnd.ms-office.chartcolorstyle+xml" PartName="/ppt/charts/colors23.xml"/>
  <Override ContentType="application/vnd.ms-office.chartcolorstyle+xml" PartName="/ppt/charts/colors7.xml"/>
  <Override ContentType="application/vnd.ms-office.chartcolorstyle+xml" PartName="/ppt/charts/colors10.xml"/>
  <Override ContentType="application/vnd.ms-office.chartcolorstyle+xml" PartName="/ppt/charts/colors9.xml"/>
  <Override ContentType="application/vnd.ms-office.chartcolorstyle+xml" PartName="/ppt/charts/colors12.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drawingml.chart+xml" PartName="/ppt/charts/chart19.xml"/>
  <Override ContentType="application/vnd.openxmlformats-officedocument.drawingml.chart+xml" PartName="/ppt/charts/chart20.xml"/>
  <Override ContentType="application/vnd.openxmlformats-officedocument.drawingml.chart+xml" PartName="/ppt/charts/chart9.xml"/>
  <Override ContentType="application/vnd.openxmlformats-officedocument.drawingml.chart+xml" PartName="/ppt/charts/chart2.xml"/>
  <Override ContentType="application/vnd.openxmlformats-officedocument.drawingml.chart+xml" PartName="/ppt/charts/chart7.xml"/>
  <Override ContentType="application/vnd.openxmlformats-officedocument.drawingml.chart+xml" PartName="/ppt/charts/chart4.xml"/>
  <Override ContentType="application/vnd.openxmlformats-officedocument.drawingml.chart+xml" PartName="/ppt/charts/chart6.xml"/>
  <Override ContentType="application/vnd.openxmlformats-officedocument.drawingml.chart+xml" PartName="/ppt/charts/chart16.xml"/>
  <Override ContentType="application/vnd.openxmlformats-officedocument.drawingml.chart+xml" PartName="/ppt/charts/chart1.xml"/>
  <Override ContentType="application/vnd.openxmlformats-officedocument.drawingml.chart+xml" PartName="/ppt/charts/chart10.xml"/>
  <Override ContentType="application/vnd.openxmlformats-officedocument.drawingml.chart+xml" PartName="/ppt/charts/chart23.xml"/>
  <Override ContentType="application/vnd.openxmlformats-officedocument.drawingml.chart+xml" PartName="/ppt/charts/chart12.xml"/>
  <Override ContentType="application/vnd.openxmlformats-officedocument.drawingml.chart+xml" PartName="/ppt/charts/chart14.xml"/>
  <Override ContentType="application/vnd.openxmlformats-officedocument.drawingml.chart+xml" PartName="/ppt/charts/chart3.xml"/>
  <Override ContentType="application/vnd.openxmlformats-officedocument.drawingml.chart+xml" PartName="/ppt/charts/chart8.xml"/>
  <Override ContentType="application/vnd.openxmlformats-officedocument.drawingml.chart+xml" PartName="/ppt/charts/chart18.xml"/>
  <Override ContentType="application/vnd.openxmlformats-officedocument.drawingml.chart+xml" PartName="/ppt/charts/chart21.xml"/>
  <Override ContentType="application/vnd.openxmlformats-officedocument.drawingml.chart+xml" PartName="/ppt/charts/chart5.xml"/>
  <Override ContentType="application/vnd.openxmlformats-officedocument.drawingml.chart+xml" PartName="/ppt/charts/chart11.xml"/>
  <Override ContentType="application/vnd.openxmlformats-officedocument.drawingml.chart+xml" PartName="/ppt/charts/chart22.xml"/>
  <Override ContentType="application/vnd.openxmlformats-officedocument.drawingml.chart+xml" PartName="/ppt/charts/chart17.xml"/>
  <Override ContentType="application/vnd.openxmlformats-officedocument.drawingml.chart+xml" PartName="/ppt/charts/chart24.xml"/>
  <Override ContentType="application/vnd.openxmlformats-officedocument.drawingml.chart+xml" PartName="/ppt/charts/chart15.xml"/>
  <Override ContentType="application/vnd.openxmlformats-officedocument.drawingml.chart+xml" PartName="/ppt/charts/chart13.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ms-office.chartstyle+xml" PartName="/ppt/charts/style3.xml"/>
  <Override ContentType="application/vnd.ms-office.chartstyle+xml" PartName="/ppt/charts/style19.xml"/>
  <Override ContentType="application/vnd.ms-office.chartstyle+xml" PartName="/ppt/charts/style5.xml"/>
  <Override ContentType="application/vnd.ms-office.chartstyle+xml" PartName="/ppt/charts/style22.xml"/>
  <Override ContentType="application/vnd.ms-office.chartstyle+xml" PartName="/ppt/charts/style8.xml"/>
  <Override ContentType="application/vnd.ms-office.chartstyle+xml" PartName="/ppt/charts/style20.xml"/>
  <Override ContentType="application/vnd.ms-office.chartstyle+xml" PartName="/ppt/charts/style1.xml"/>
  <Override ContentType="application/vnd.ms-office.chartstyle+xml" PartName="/ppt/charts/style12.xml"/>
  <Override ContentType="application/vnd.ms-office.chartstyle+xml" PartName="/ppt/charts/style18.xml"/>
  <Override ContentType="application/vnd.ms-office.chartstyle+xml" PartName="/ppt/charts/style23.xml"/>
  <Override ContentType="application/vnd.ms-office.chartstyle+xml" PartName="/ppt/charts/style16.xml"/>
  <Override ContentType="application/vnd.ms-office.chartstyle+xml" PartName="/ppt/charts/style14.xml"/>
  <Override ContentType="application/vnd.ms-office.chartstyle+xml" PartName="/ppt/charts/style9.xml"/>
  <Override ContentType="application/vnd.ms-office.chartstyle+xml" PartName="/ppt/charts/style21.xml"/>
  <Override ContentType="application/vnd.ms-office.chartstyle+xml" PartName="/ppt/charts/style4.xml"/>
  <Override ContentType="application/vnd.ms-office.chartstyle+xml" PartName="/ppt/charts/style10.xml"/>
  <Override ContentType="application/vnd.ms-office.chartstyle+xml" PartName="/ppt/charts/style7.xml"/>
  <Override ContentType="application/vnd.ms-office.chartstyle+xml" PartName="/ppt/charts/style17.xml"/>
  <Override ContentType="application/vnd.ms-office.chartstyle+xml" PartName="/ppt/charts/style6.xml"/>
  <Override ContentType="application/vnd.ms-office.chartstyle+xml" PartName="/ppt/charts/style11.xml"/>
  <Override ContentType="application/vnd.ms-office.chartstyle+xml" PartName="/ppt/charts/style24.xml"/>
  <Override ContentType="application/vnd.ms-office.chartstyle+xml" PartName="/ppt/charts/style2.xml"/>
  <Override ContentType="application/vnd.ms-office.chartstyle+xml" PartName="/ppt/charts/style13.xml"/>
  <Override ContentType="application/vnd.ms-office.chartstyle+xml" PartName="/ppt/charts/style15.xml"/>
  <Override ContentType="application/vnd.openxmlformats-officedocument.presentationml.presProps+xml" PartName="/ppt/pres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4"/>
    <p:sldMasterId id="2147483706"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Lst>
  <p:sldSz cy="6858000" cx="12192000"/>
  <p:notesSz cx="6858000" cy="9144000"/>
  <p:embeddedFontLst>
    <p:embeddedFont>
      <p:font typeface="Play"/>
      <p:regular r:id="rId52"/>
      <p:bold r:id="rId53"/>
    </p:embeddedFont>
    <p:embeddedFont>
      <p:font typeface="Montserrat"/>
      <p:regular r:id="rId54"/>
      <p:bold r:id="rId55"/>
      <p:italic r:id="rId56"/>
      <p:boldItalic r:id="rId57"/>
    </p:embeddedFont>
    <p:embeddedFont>
      <p:font typeface="Poppins"/>
      <p:regular r:id="rId58"/>
      <p:bold r:id="rId59"/>
      <p:italic r:id="rId60"/>
      <p:boldItalic r:id="rId61"/>
    </p:embeddedFont>
    <p:embeddedFont>
      <p:font typeface="Lato Light"/>
      <p:regular r:id="rId62"/>
      <p:bold r:id="rId63"/>
      <p:italic r:id="rId64"/>
      <p:boldItalic r:id="rId65"/>
    </p:embeddedFont>
    <p:embeddedFont>
      <p:font typeface="Barlow Medium"/>
      <p:regular r:id="rId66"/>
      <p:bold r:id="rId67"/>
      <p:italic r:id="rId68"/>
      <p:boldItalic r:id="rId69"/>
    </p:embeddedFont>
    <p:embeddedFont>
      <p:font typeface="Quattrocento Sans"/>
      <p:regular r:id="rId70"/>
      <p:bold r:id="rId71"/>
      <p:italic r:id="rId72"/>
      <p:boldItalic r:id="rId73"/>
    </p:embeddedFont>
    <p:embeddedFont>
      <p:font typeface="Barlow ExtraBold"/>
      <p:bold r:id="rId74"/>
      <p:boldItalic r:id="rId75"/>
    </p:embeddedFont>
    <p:embeddedFont>
      <p:font typeface="Barlow SemiBold"/>
      <p:regular r:id="rId76"/>
      <p:bold r:id="rId77"/>
      <p:italic r:id="rId78"/>
      <p:boldItalic r:id="rId79"/>
    </p:embeddedFont>
    <p:embeddedFont>
      <p:font typeface="Barlow"/>
      <p:regular r:id="rId80"/>
      <p:bold r:id="rId81"/>
      <p:italic r:id="rId82"/>
      <p:boldItalic r:id="rId83"/>
    </p:embeddedFont>
    <p:embeddedFont>
      <p:font typeface="Open Sans"/>
      <p:regular r:id="rId84"/>
      <p:bold r:id="rId85"/>
      <p:italic r:id="rId86"/>
      <p:boldItalic r:id="rId8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88" roundtripDataSignature="AMtx7mj/L8ywgQr/pi44op650C/yojNFk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1F62461-B5CA-4BDB-8819-57B73E1172F4}">
  <a:tblStyle styleId="{E1F62461-B5CA-4BDB-8819-57B73E1172F4}"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84" Type="http://schemas.openxmlformats.org/officeDocument/2006/relationships/font" Target="fonts/OpenSans-regular.fntdata"/><Relationship Id="rId83" Type="http://schemas.openxmlformats.org/officeDocument/2006/relationships/font" Target="fonts/Barlow-boldItalic.fntdata"/><Relationship Id="rId42" Type="http://schemas.openxmlformats.org/officeDocument/2006/relationships/slide" Target="slides/slide36.xml"/><Relationship Id="rId86" Type="http://schemas.openxmlformats.org/officeDocument/2006/relationships/font" Target="fonts/OpenSans-italic.fntdata"/><Relationship Id="rId41" Type="http://schemas.openxmlformats.org/officeDocument/2006/relationships/slide" Target="slides/slide35.xml"/><Relationship Id="rId85" Type="http://schemas.openxmlformats.org/officeDocument/2006/relationships/font" Target="fonts/OpenSans-bold.fntdata"/><Relationship Id="rId44" Type="http://schemas.openxmlformats.org/officeDocument/2006/relationships/slide" Target="slides/slide38.xml"/><Relationship Id="rId88" Type="http://customschemas.google.com/relationships/presentationmetadata" Target="metadata"/><Relationship Id="rId43" Type="http://schemas.openxmlformats.org/officeDocument/2006/relationships/slide" Target="slides/slide37.xml"/><Relationship Id="rId87" Type="http://schemas.openxmlformats.org/officeDocument/2006/relationships/font" Target="fonts/OpenSans-boldItalic.fntdata"/><Relationship Id="rId46" Type="http://schemas.openxmlformats.org/officeDocument/2006/relationships/slide" Target="slides/slide40.xml"/><Relationship Id="rId45" Type="http://schemas.openxmlformats.org/officeDocument/2006/relationships/slide" Target="slides/slide39.xml"/><Relationship Id="rId80" Type="http://schemas.openxmlformats.org/officeDocument/2006/relationships/font" Target="fonts/Barlow-regular.fntdata"/><Relationship Id="rId82" Type="http://schemas.openxmlformats.org/officeDocument/2006/relationships/font" Target="fonts/Barlow-italic.fntdata"/><Relationship Id="rId81" Type="http://schemas.openxmlformats.org/officeDocument/2006/relationships/font" Target="fonts/Barlow-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QuattrocentoSans-boldItalic.fntdata"/><Relationship Id="rId72" Type="http://schemas.openxmlformats.org/officeDocument/2006/relationships/font" Target="fonts/QuattrocentoSans-italic.fntdata"/><Relationship Id="rId31" Type="http://schemas.openxmlformats.org/officeDocument/2006/relationships/slide" Target="slides/slide25.xml"/><Relationship Id="rId75" Type="http://schemas.openxmlformats.org/officeDocument/2006/relationships/font" Target="fonts/BarlowExtraBold-boldItalic.fntdata"/><Relationship Id="rId30" Type="http://schemas.openxmlformats.org/officeDocument/2006/relationships/slide" Target="slides/slide24.xml"/><Relationship Id="rId74" Type="http://schemas.openxmlformats.org/officeDocument/2006/relationships/font" Target="fonts/BarlowExtraBold-bold.fntdata"/><Relationship Id="rId33" Type="http://schemas.openxmlformats.org/officeDocument/2006/relationships/slide" Target="slides/slide27.xml"/><Relationship Id="rId77" Type="http://schemas.openxmlformats.org/officeDocument/2006/relationships/font" Target="fonts/BarlowSemiBold-bold.fntdata"/><Relationship Id="rId32" Type="http://schemas.openxmlformats.org/officeDocument/2006/relationships/slide" Target="slides/slide26.xml"/><Relationship Id="rId76" Type="http://schemas.openxmlformats.org/officeDocument/2006/relationships/font" Target="fonts/BarlowSemiBold-regular.fntdata"/><Relationship Id="rId35" Type="http://schemas.openxmlformats.org/officeDocument/2006/relationships/slide" Target="slides/slide29.xml"/><Relationship Id="rId79" Type="http://schemas.openxmlformats.org/officeDocument/2006/relationships/font" Target="fonts/BarlowSemiBold-boldItalic.fntdata"/><Relationship Id="rId34" Type="http://schemas.openxmlformats.org/officeDocument/2006/relationships/slide" Target="slides/slide28.xml"/><Relationship Id="rId78" Type="http://schemas.openxmlformats.org/officeDocument/2006/relationships/font" Target="fonts/BarlowSemiBold-italic.fntdata"/><Relationship Id="rId71" Type="http://schemas.openxmlformats.org/officeDocument/2006/relationships/font" Target="fonts/QuattrocentoSans-bold.fntdata"/><Relationship Id="rId70" Type="http://schemas.openxmlformats.org/officeDocument/2006/relationships/font" Target="fonts/QuattrocentoSans-regular.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LatoLight-regular.fntdata"/><Relationship Id="rId61" Type="http://schemas.openxmlformats.org/officeDocument/2006/relationships/font" Target="fonts/Poppins-boldItalic.fntdata"/><Relationship Id="rId20" Type="http://schemas.openxmlformats.org/officeDocument/2006/relationships/slide" Target="slides/slide14.xml"/><Relationship Id="rId64" Type="http://schemas.openxmlformats.org/officeDocument/2006/relationships/font" Target="fonts/LatoLight-italic.fntdata"/><Relationship Id="rId63" Type="http://schemas.openxmlformats.org/officeDocument/2006/relationships/font" Target="fonts/LatoLight-bold.fntdata"/><Relationship Id="rId22" Type="http://schemas.openxmlformats.org/officeDocument/2006/relationships/slide" Target="slides/slide16.xml"/><Relationship Id="rId66" Type="http://schemas.openxmlformats.org/officeDocument/2006/relationships/font" Target="fonts/BarlowMedium-regular.fntdata"/><Relationship Id="rId21" Type="http://schemas.openxmlformats.org/officeDocument/2006/relationships/slide" Target="slides/slide15.xml"/><Relationship Id="rId65" Type="http://schemas.openxmlformats.org/officeDocument/2006/relationships/font" Target="fonts/LatoLight-boldItalic.fntdata"/><Relationship Id="rId24" Type="http://schemas.openxmlformats.org/officeDocument/2006/relationships/slide" Target="slides/slide18.xml"/><Relationship Id="rId68" Type="http://schemas.openxmlformats.org/officeDocument/2006/relationships/font" Target="fonts/BarlowMedium-italic.fntdata"/><Relationship Id="rId23" Type="http://schemas.openxmlformats.org/officeDocument/2006/relationships/slide" Target="slides/slide17.xml"/><Relationship Id="rId67" Type="http://schemas.openxmlformats.org/officeDocument/2006/relationships/font" Target="fonts/BarlowMedium-bold.fntdata"/><Relationship Id="rId60" Type="http://schemas.openxmlformats.org/officeDocument/2006/relationships/font" Target="fonts/Poppins-italic.fntdata"/><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BarlowMedium-boldItalic.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font" Target="fonts/Play-bold.fntdata"/><Relationship Id="rId52" Type="http://schemas.openxmlformats.org/officeDocument/2006/relationships/font" Target="fonts/Play-regular.fntdata"/><Relationship Id="rId11" Type="http://schemas.openxmlformats.org/officeDocument/2006/relationships/slide" Target="slides/slide5.xml"/><Relationship Id="rId55" Type="http://schemas.openxmlformats.org/officeDocument/2006/relationships/font" Target="fonts/Montserrat-bold.fntdata"/><Relationship Id="rId10" Type="http://schemas.openxmlformats.org/officeDocument/2006/relationships/slide" Target="slides/slide4.xml"/><Relationship Id="rId54" Type="http://schemas.openxmlformats.org/officeDocument/2006/relationships/font" Target="fonts/Montserrat-regular.fntdata"/><Relationship Id="rId13" Type="http://schemas.openxmlformats.org/officeDocument/2006/relationships/slide" Target="slides/slide7.xml"/><Relationship Id="rId57" Type="http://schemas.openxmlformats.org/officeDocument/2006/relationships/font" Target="fonts/Montserrat-boldItalic.fntdata"/><Relationship Id="rId12" Type="http://schemas.openxmlformats.org/officeDocument/2006/relationships/slide" Target="slides/slide6.xml"/><Relationship Id="rId56" Type="http://schemas.openxmlformats.org/officeDocument/2006/relationships/font" Target="fonts/Montserrat-italic.fntdata"/><Relationship Id="rId15" Type="http://schemas.openxmlformats.org/officeDocument/2006/relationships/slide" Target="slides/slide9.xml"/><Relationship Id="rId59" Type="http://schemas.openxmlformats.org/officeDocument/2006/relationships/font" Target="fonts/Poppins-bold.fntdata"/><Relationship Id="rId14" Type="http://schemas.openxmlformats.org/officeDocument/2006/relationships/slide" Target="slides/slide8.xml"/><Relationship Id="rId58" Type="http://schemas.openxmlformats.org/officeDocument/2006/relationships/font" Target="fonts/Poppins-regular.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_Sheet1.xlsx"/></Relationships>
</file>

<file path=ppt/charts/_rels/chart10.xml.rels><?xml version="1.0" encoding="UTF-8" standalone="yes"?><Relationships xmlns="http://schemas.openxmlformats.org/package/2006/relationships"><Relationship Id="rId1" Type="http://schemas.microsoft.com/office/2011/relationships/chartStyle" Target="style10.xml"/><Relationship Id="rId2" Type="http://schemas.microsoft.com/office/2011/relationships/chartColorStyle" Target="colors10.xml"/><Relationship Id="rId3" Type="http://schemas.openxmlformats.org/officeDocument/2006/relationships/package" Target="../embeddings/Microsoft_Excel_Sheet10.xlsx"/></Relationships>
</file>

<file path=ppt/charts/_rels/chart11.xml.rels><?xml version="1.0" encoding="UTF-8" standalone="yes"?><Relationships xmlns="http://schemas.openxmlformats.org/package/2006/relationships"><Relationship Id="rId1" Type="http://schemas.microsoft.com/office/2011/relationships/chartStyle" Target="style11.xml"/><Relationship Id="rId2" Type="http://schemas.microsoft.com/office/2011/relationships/chartColorStyle" Target="colors11.xml"/><Relationship Id="rId3" Type="http://schemas.openxmlformats.org/officeDocument/2006/relationships/package" Target="../embeddings/Microsoft_Excel_Sheet11.xlsx"/></Relationships>
</file>

<file path=ppt/charts/_rels/chart12.xml.rels><?xml version="1.0" encoding="UTF-8" standalone="yes"?><Relationships xmlns="http://schemas.openxmlformats.org/package/2006/relationships"><Relationship Id="rId1" Type="http://schemas.microsoft.com/office/2011/relationships/chartStyle" Target="style12.xml"/><Relationship Id="rId2" Type="http://schemas.microsoft.com/office/2011/relationships/chartColorStyle" Target="colors12.xml"/><Relationship Id="rId3" Type="http://schemas.openxmlformats.org/officeDocument/2006/relationships/package" Target="../embeddings/Microsoft_Excel_Sheet12.xlsx"/></Relationships>
</file>

<file path=ppt/charts/_rels/chart13.xml.rels><?xml version="1.0" encoding="UTF-8" standalone="yes"?><Relationships xmlns="http://schemas.openxmlformats.org/package/2006/relationships"><Relationship Id="rId1" Type="http://schemas.microsoft.com/office/2011/relationships/chartStyle" Target="style13.xml"/><Relationship Id="rId2" Type="http://schemas.microsoft.com/office/2011/relationships/chartColorStyle" Target="colors13.xml"/><Relationship Id="rId3" Type="http://schemas.openxmlformats.org/officeDocument/2006/relationships/package" Target="../embeddings/Microsoft_Excel_Sheet13.xlsx"/></Relationships>
</file>

<file path=ppt/charts/_rels/chart14.xml.rels><?xml version="1.0" encoding="UTF-8" standalone="yes"?><Relationships xmlns="http://schemas.openxmlformats.org/package/2006/relationships"><Relationship Id="rId1" Type="http://schemas.microsoft.com/office/2011/relationships/chartStyle" Target="style14.xml"/><Relationship Id="rId2" Type="http://schemas.microsoft.com/office/2011/relationships/chartColorStyle" Target="colors14.xml"/><Relationship Id="rId3" Type="http://schemas.openxmlformats.org/officeDocument/2006/relationships/package" Target="../embeddings/Microsoft_Excel_Sheet14.xlsx"/></Relationships>
</file>

<file path=ppt/charts/_rels/chart15.xml.rels><?xml version="1.0" encoding="UTF-8" standalone="yes"?><Relationships xmlns="http://schemas.openxmlformats.org/package/2006/relationships"><Relationship Id="rId1" Type="http://schemas.microsoft.com/office/2011/relationships/chartStyle" Target="style15.xml"/><Relationship Id="rId2" Type="http://schemas.microsoft.com/office/2011/relationships/chartColorStyle" Target="colors15.xml"/><Relationship Id="rId3" Type="http://schemas.openxmlformats.org/officeDocument/2006/relationships/package" Target="../embeddings/Microsoft_Excel_Sheet15.xlsx"/></Relationships>
</file>

<file path=ppt/charts/_rels/chart16.xml.rels><?xml version="1.0" encoding="UTF-8" standalone="yes"?><Relationships xmlns="http://schemas.openxmlformats.org/package/2006/relationships"><Relationship Id="rId1" Type="http://schemas.microsoft.com/office/2011/relationships/chartStyle" Target="style16.xml"/><Relationship Id="rId2" Type="http://schemas.microsoft.com/office/2011/relationships/chartColorStyle" Target="colors16.xml"/><Relationship Id="rId3" Type="http://schemas.openxmlformats.org/officeDocument/2006/relationships/package" Target="../embeddings/Microsoft_Excel_Sheet16.xlsx"/></Relationships>
</file>

<file path=ppt/charts/_rels/chart17.xml.rels><?xml version="1.0" encoding="UTF-8" standalone="yes"?><Relationships xmlns="http://schemas.openxmlformats.org/package/2006/relationships"><Relationship Id="rId1" Type="http://schemas.microsoft.com/office/2011/relationships/chartStyle" Target="style17.xml"/><Relationship Id="rId2" Type="http://schemas.microsoft.com/office/2011/relationships/chartColorStyle" Target="colors17.xml"/><Relationship Id="rId3" Type="http://schemas.openxmlformats.org/officeDocument/2006/relationships/package" Target="../embeddings/Microsoft_Excel_Sheet17.xlsx"/></Relationships>
</file>

<file path=ppt/charts/_rels/chart18.xml.rels><?xml version="1.0" encoding="UTF-8" standalone="yes"?><Relationships xmlns="http://schemas.openxmlformats.org/package/2006/relationships"><Relationship Id="rId1" Type="http://schemas.microsoft.com/office/2011/relationships/chartStyle" Target="style18.xml"/><Relationship Id="rId2" Type="http://schemas.microsoft.com/office/2011/relationships/chartColorStyle" Target="colors18.xml"/><Relationship Id="rId3" Type="http://schemas.openxmlformats.org/officeDocument/2006/relationships/package" Target="../embeddings/Microsoft_Excel_Sheet18.xlsx"/></Relationships>
</file>

<file path=ppt/charts/_rels/chart19.xml.rels><?xml version="1.0" encoding="UTF-8" standalone="yes"?><Relationships xmlns="http://schemas.openxmlformats.org/package/2006/relationships"><Relationship Id="rId1" Type="http://schemas.microsoft.com/office/2011/relationships/chartStyle" Target="style19.xml"/><Relationship Id="rId2" Type="http://schemas.microsoft.com/office/2011/relationships/chartColorStyle" Target="colors19.xml"/><Relationship Id="rId3" Type="http://schemas.openxmlformats.org/officeDocument/2006/relationships/package" Target="../embeddings/Microsoft_Excel_Sheet19.xlsx"/></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package" Target="../embeddings/Microsoft_Excel_Sheet2.xlsx"/></Relationships>
</file>

<file path=ppt/charts/_rels/chart20.xml.rels><?xml version="1.0" encoding="UTF-8" standalone="yes"?><Relationships xmlns="http://schemas.openxmlformats.org/package/2006/relationships"><Relationship Id="rId1" Type="http://schemas.microsoft.com/office/2011/relationships/chartStyle" Target="style20.xml"/><Relationship Id="rId2" Type="http://schemas.microsoft.com/office/2011/relationships/chartColorStyle" Target="colors20.xml"/><Relationship Id="rId3" Type="http://schemas.openxmlformats.org/officeDocument/2006/relationships/package" Target="../embeddings/Microsoft_Excel_Sheet20.xlsx"/></Relationships>
</file>

<file path=ppt/charts/_rels/chart21.xml.rels><?xml version="1.0" encoding="UTF-8" standalone="yes"?><Relationships xmlns="http://schemas.openxmlformats.org/package/2006/relationships"><Relationship Id="rId1" Type="http://schemas.microsoft.com/office/2011/relationships/chartStyle" Target="style21.xml"/><Relationship Id="rId2" Type="http://schemas.microsoft.com/office/2011/relationships/chartColorStyle" Target="colors21.xml"/><Relationship Id="rId3" Type="http://schemas.openxmlformats.org/officeDocument/2006/relationships/package" Target="../embeddings/Microsoft_Excel_Sheet21.xlsx"/></Relationships>
</file>

<file path=ppt/charts/_rels/chart22.xml.rels><?xml version="1.0" encoding="UTF-8" standalone="yes"?><Relationships xmlns="http://schemas.openxmlformats.org/package/2006/relationships"><Relationship Id="rId1" Type="http://schemas.microsoft.com/office/2011/relationships/chartStyle" Target="style22.xml"/><Relationship Id="rId2" Type="http://schemas.microsoft.com/office/2011/relationships/chartColorStyle" Target="colors22.xml"/><Relationship Id="rId3" Type="http://schemas.openxmlformats.org/officeDocument/2006/relationships/package" Target="../embeddings/Microsoft_Excel_Sheet22.xlsx"/></Relationships>
</file>

<file path=ppt/charts/_rels/chart23.xml.rels><?xml version="1.0" encoding="UTF-8" standalone="yes"?><Relationships xmlns="http://schemas.openxmlformats.org/package/2006/relationships"><Relationship Id="rId1" Type="http://schemas.microsoft.com/office/2011/relationships/chartStyle" Target="style23.xml"/><Relationship Id="rId2" Type="http://schemas.microsoft.com/office/2011/relationships/chartColorStyle" Target="colors23.xml"/><Relationship Id="rId3" Type="http://schemas.openxmlformats.org/officeDocument/2006/relationships/package" Target="../embeddings/Microsoft_Excel_Sheet23.xlsx"/></Relationships>
</file>

<file path=ppt/charts/_rels/chart24.xml.rels><?xml version="1.0" encoding="UTF-8" standalone="yes"?><Relationships xmlns="http://schemas.openxmlformats.org/package/2006/relationships"><Relationship Id="rId1" Type="http://schemas.microsoft.com/office/2011/relationships/chartStyle" Target="style24.xml"/><Relationship Id="rId2" Type="http://schemas.microsoft.com/office/2011/relationships/chartColorStyle" Target="colors24.xml"/><Relationship Id="rId3" Type="http://schemas.openxmlformats.org/officeDocument/2006/relationships/package" Target="../embeddings/Microsoft_Excel_Sheet24.xlsx"/></Relationships>
</file>

<file path=ppt/charts/_rels/chart3.xml.rels><?xml version="1.0" encoding="UTF-8" standalone="yes"?><Relationships xmlns="http://schemas.openxmlformats.org/package/2006/relationships"><Relationship Id="rId1" Type="http://schemas.microsoft.com/office/2011/relationships/chartStyle" Target="style3.xml"/><Relationship Id="rId2" Type="http://schemas.microsoft.com/office/2011/relationships/chartColorStyle" Target="colors3.xml"/><Relationship Id="rId3" Type="http://schemas.openxmlformats.org/officeDocument/2006/relationships/package" Target="../embeddings/Microsoft_Excel_Sheet3.xlsx"/></Relationships>
</file>

<file path=ppt/charts/_rels/chart4.xml.rels><?xml version="1.0" encoding="UTF-8" standalone="yes"?><Relationships xmlns="http://schemas.openxmlformats.org/package/2006/relationships"><Relationship Id="rId1" Type="http://schemas.microsoft.com/office/2011/relationships/chartStyle" Target="style4.xml"/><Relationship Id="rId2" Type="http://schemas.microsoft.com/office/2011/relationships/chartColorStyle" Target="colors4.xml"/><Relationship Id="rId3" Type="http://schemas.openxmlformats.org/officeDocument/2006/relationships/package" Target="../embeddings/Microsoft_Excel_Sheet4.xlsx"/></Relationships>
</file>

<file path=ppt/charts/_rels/chart5.xml.rels><?xml version="1.0" encoding="UTF-8" standalone="yes"?><Relationships xmlns="http://schemas.openxmlformats.org/package/2006/relationships"><Relationship Id="rId1" Type="http://schemas.microsoft.com/office/2011/relationships/chartStyle" Target="style5.xml"/><Relationship Id="rId2" Type="http://schemas.microsoft.com/office/2011/relationships/chartColorStyle" Target="colors5.xml"/><Relationship Id="rId3" Type="http://schemas.openxmlformats.org/officeDocument/2006/relationships/package" Target="../embeddings/Microsoft_Excel_Sheet5.xlsx"/></Relationships>
</file>

<file path=ppt/charts/_rels/chart6.xml.rels><?xml version="1.0" encoding="UTF-8" standalone="yes"?><Relationships xmlns="http://schemas.openxmlformats.org/package/2006/relationships"><Relationship Id="rId1" Type="http://schemas.microsoft.com/office/2011/relationships/chartStyle" Target="style6.xml"/><Relationship Id="rId2" Type="http://schemas.microsoft.com/office/2011/relationships/chartColorStyle" Target="colors6.xml"/><Relationship Id="rId3" Type="http://schemas.openxmlformats.org/officeDocument/2006/relationships/package" Target="../embeddings/Microsoft_Excel_Sheet6.xlsx"/></Relationships>
</file>

<file path=ppt/charts/_rels/chart7.xml.rels><?xml version="1.0" encoding="UTF-8" standalone="yes"?><Relationships xmlns="http://schemas.openxmlformats.org/package/2006/relationships"><Relationship Id="rId1" Type="http://schemas.microsoft.com/office/2011/relationships/chartStyle" Target="style7.xml"/><Relationship Id="rId2" Type="http://schemas.microsoft.com/office/2011/relationships/chartColorStyle" Target="colors7.xml"/><Relationship Id="rId3" Type="http://schemas.openxmlformats.org/officeDocument/2006/relationships/package" Target="../embeddings/Microsoft_Excel_Sheet7.xlsx"/></Relationships>
</file>

<file path=ppt/charts/_rels/chart8.xml.rels><?xml version="1.0" encoding="UTF-8" standalone="yes"?><Relationships xmlns="http://schemas.openxmlformats.org/package/2006/relationships"><Relationship Id="rId1" Type="http://schemas.microsoft.com/office/2011/relationships/chartStyle" Target="style8.xml"/><Relationship Id="rId2" Type="http://schemas.microsoft.com/office/2011/relationships/chartColorStyle" Target="colors8.xml"/><Relationship Id="rId3" Type="http://schemas.openxmlformats.org/officeDocument/2006/relationships/package" Target="../embeddings/Microsoft_Excel_Sheet8.xlsx"/></Relationships>
</file>

<file path=ppt/charts/_rels/chart9.xml.rels><?xml version="1.0" encoding="UTF-8" standalone="yes"?><Relationships xmlns="http://schemas.openxmlformats.org/package/2006/relationships"><Relationship Id="rId1" Type="http://schemas.microsoft.com/office/2011/relationships/chartStyle" Target="style9.xml"/><Relationship Id="rId2" Type="http://schemas.microsoft.com/office/2011/relationships/chartColorStyle" Target="colors9.xml"/><Relationship Id="rId3" Type="http://schemas.openxmlformats.org/officeDocument/2006/relationships/package" Target="../embeddings/Microsoft_Excel_Sheet9.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solidFill>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1101-4054-94B6-50410AC4C737}"/>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1101-4054-94B6-50410AC4C737}"/>
              </c:ext>
            </c:extLst>
          </c:dPt>
          <c:dPt>
            <c:idx val="2"/>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1101-4054-94B6-50410AC4C737}"/>
              </c:ext>
            </c:extLst>
          </c:dPt>
          <c:dPt>
            <c:idx val="3"/>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1101-4054-94B6-50410AC4C737}"/>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1101-4054-94B6-50410AC4C737}"/>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Percentage</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DDC-476B-814B-BF4D55ECBEE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DDC-476B-814B-BF4D55ECBEE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DDC-476B-814B-BF4D55ECBEE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DDC-476B-814B-BF4D55ECBEE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DDC-476B-814B-BF4D55ECBEE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7C0-4A81-A2CF-B6CC0BFD834D}"/>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7C0-4A81-A2CF-B6CC0BFD834D}"/>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7C0-4A81-A2CF-B6CC0BFD834D}"/>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7C0-4A81-A2CF-B6CC0BFD834D}"/>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7C0-4A81-A2CF-B6CC0BFD834D}"/>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A6F4-4F4F-8459-16907C873715}"/>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A6F4-4F4F-8459-16907C873715}"/>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A6F4-4F4F-8459-16907C873715}"/>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A6F4-4F4F-8459-16907C873715}"/>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A6F4-4F4F-8459-16907C873715}"/>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solidFill>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1101-4054-94B6-50410AC4C737}"/>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1101-4054-94B6-50410AC4C737}"/>
              </c:ext>
            </c:extLst>
          </c:dPt>
          <c:dPt>
            <c:idx val="2"/>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1101-4054-94B6-50410AC4C737}"/>
              </c:ext>
            </c:extLst>
          </c:dPt>
          <c:dPt>
            <c:idx val="3"/>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1101-4054-94B6-50410AC4C737}"/>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1101-4054-94B6-50410AC4C737}"/>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C9F3-405F-B4C7-A9FBB3F5F9A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C9F3-405F-B4C7-A9FBB3F5F9A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C9F3-405F-B4C7-A9FBB3F5F9A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C9F3-405F-B4C7-A9FBB3F5F9A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C9F3-405F-B4C7-A9FBB3F5F9A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EB48-4A19-800D-9E7EF6762C5F}"/>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EB48-4A19-800D-9E7EF6762C5F}"/>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EB48-4A19-800D-9E7EF6762C5F}"/>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EB48-4A19-800D-9E7EF6762C5F}"/>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EB48-4A19-800D-9E7EF6762C5F}"/>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Percentage</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DDC-476B-814B-BF4D55ECBEE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DDC-476B-814B-BF4D55ECBEE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DDC-476B-814B-BF4D55ECBEE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DDC-476B-814B-BF4D55ECBEE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DDC-476B-814B-BF4D55ECBEE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7C0-4A81-A2CF-B6CC0BFD834D}"/>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7C0-4A81-A2CF-B6CC0BFD834D}"/>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7C0-4A81-A2CF-B6CC0BFD834D}"/>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7C0-4A81-A2CF-B6CC0BFD834D}"/>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7C0-4A81-A2CF-B6CC0BFD834D}"/>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A6F4-4F4F-8459-16907C873715}"/>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A6F4-4F4F-8459-16907C873715}"/>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A6F4-4F4F-8459-16907C873715}"/>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A6F4-4F4F-8459-16907C873715}"/>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A6F4-4F4F-8459-16907C873715}"/>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FE28-4734-A202-4EAFA4492B66}"/>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FE28-4734-A202-4EAFA4492B66}"/>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FE28-4734-A202-4EAFA4492B66}"/>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FE28-4734-A202-4EAFA4492B66}"/>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FE28-4734-A202-4EAFA4492B66}"/>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C9F3-405F-B4C7-A9FBB3F5F9A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C9F3-405F-B4C7-A9FBB3F5F9A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C9F3-405F-B4C7-A9FBB3F5F9A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C9F3-405F-B4C7-A9FBB3F5F9A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C9F3-405F-B4C7-A9FBB3F5F9A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solidFill>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1101-4054-94B6-50410AC4C737}"/>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1101-4054-94B6-50410AC4C737}"/>
              </c:ext>
            </c:extLst>
          </c:dPt>
          <c:dPt>
            <c:idx val="2"/>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1101-4054-94B6-50410AC4C737}"/>
              </c:ext>
            </c:extLst>
          </c:dPt>
          <c:dPt>
            <c:idx val="3"/>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1101-4054-94B6-50410AC4C737}"/>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1101-4054-94B6-50410AC4C737}"/>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C9F3-405F-B4C7-A9FBB3F5F9A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C9F3-405F-B4C7-A9FBB3F5F9A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C9F3-405F-B4C7-A9FBB3F5F9A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C9F3-405F-B4C7-A9FBB3F5F9A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C9F3-405F-B4C7-A9FBB3F5F9A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Percentage</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DDC-476B-814B-BF4D55ECBEE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DDC-476B-814B-BF4D55ECBEE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DDC-476B-814B-BF4D55ECBEE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DDC-476B-814B-BF4D55ECBEE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DDC-476B-814B-BF4D55ECBEE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7C0-4A81-A2CF-B6CC0BFD834D}"/>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7C0-4A81-A2CF-B6CC0BFD834D}"/>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7C0-4A81-A2CF-B6CC0BFD834D}"/>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7C0-4A81-A2CF-B6CC0BFD834D}"/>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7C0-4A81-A2CF-B6CC0BFD834D}"/>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A6F4-4F4F-8459-16907C873715}"/>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A6F4-4F4F-8459-16907C873715}"/>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A6F4-4F4F-8459-16907C873715}"/>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A6F4-4F4F-8459-16907C873715}"/>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A6F4-4F4F-8459-16907C873715}"/>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EB48-4A19-800D-9E7EF6762C5F}"/>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EB48-4A19-800D-9E7EF6762C5F}"/>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EB48-4A19-800D-9E7EF6762C5F}"/>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EB48-4A19-800D-9E7EF6762C5F}"/>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EB48-4A19-800D-9E7EF6762C5F}"/>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Percentage</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DDC-476B-814B-BF4D55ECBEE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DDC-476B-814B-BF4D55ECBEE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DDC-476B-814B-BF4D55ECBEE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DDC-476B-814B-BF4D55ECBEE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DDC-476B-814B-BF4D55ECBEE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7C0-4A81-A2CF-B6CC0BFD834D}"/>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7C0-4A81-A2CF-B6CC0BFD834D}"/>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7C0-4A81-A2CF-B6CC0BFD834D}"/>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7C0-4A81-A2CF-B6CC0BFD834D}"/>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7C0-4A81-A2CF-B6CC0BFD834D}"/>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A6F4-4F4F-8459-16907C873715}"/>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A6F4-4F4F-8459-16907C873715}"/>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A6F4-4F4F-8459-16907C873715}"/>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A6F4-4F4F-8459-16907C873715}"/>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A6F4-4F4F-8459-16907C873715}"/>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FE28-4734-A202-4EAFA4492B66}"/>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FE28-4734-A202-4EAFA4492B66}"/>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FE28-4734-A202-4EAFA4492B66}"/>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FE28-4734-A202-4EAFA4492B66}"/>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FE28-4734-A202-4EAFA4492B66}"/>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solidFill>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1101-4054-94B6-50410AC4C737}"/>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1101-4054-94B6-50410AC4C737}"/>
              </c:ext>
            </c:extLst>
          </c:dPt>
          <c:dPt>
            <c:idx val="2"/>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1101-4054-94B6-50410AC4C737}"/>
              </c:ext>
            </c:extLst>
          </c:dPt>
          <c:dPt>
            <c:idx val="3"/>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1101-4054-94B6-50410AC4C737}"/>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1101-4054-94B6-50410AC4C737}"/>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C9F3-405F-B4C7-A9FBB3F5F9A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C9F3-405F-B4C7-A9FBB3F5F9A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C9F3-405F-B4C7-A9FBB3F5F9A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C9F3-405F-B4C7-A9FBB3F5F9A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C9F3-405F-B4C7-A9FBB3F5F9A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7" name="Shape 2027"/>
        <p:cNvGrpSpPr/>
        <p:nvPr/>
      </p:nvGrpSpPr>
      <p:grpSpPr>
        <a:xfrm>
          <a:off x="0" y="0"/>
          <a:ext cx="0" cy="0"/>
          <a:chOff x="0" y="0"/>
          <a:chExt cx="0" cy="0"/>
        </a:xfrm>
      </p:grpSpPr>
      <p:sp>
        <p:nvSpPr>
          <p:cNvPr id="2028" name="Google Shape;2028;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29" name="Google Shape;2029;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8" name="Shape 2418"/>
        <p:cNvGrpSpPr/>
        <p:nvPr/>
      </p:nvGrpSpPr>
      <p:grpSpPr>
        <a:xfrm>
          <a:off x="0" y="0"/>
          <a:ext cx="0" cy="0"/>
          <a:chOff x="0" y="0"/>
          <a:chExt cx="0" cy="0"/>
        </a:xfrm>
      </p:grpSpPr>
      <p:sp>
        <p:nvSpPr>
          <p:cNvPr id="2419" name="Google Shape;2419;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20" name="Google Shape;2420;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1" name="Shape 2461"/>
        <p:cNvGrpSpPr/>
        <p:nvPr/>
      </p:nvGrpSpPr>
      <p:grpSpPr>
        <a:xfrm>
          <a:off x="0" y="0"/>
          <a:ext cx="0" cy="0"/>
          <a:chOff x="0" y="0"/>
          <a:chExt cx="0" cy="0"/>
        </a:xfrm>
      </p:grpSpPr>
      <p:sp>
        <p:nvSpPr>
          <p:cNvPr id="2462" name="Google Shape;2462;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63" name="Google Shape;2463;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7" name="Shape 2467"/>
        <p:cNvGrpSpPr/>
        <p:nvPr/>
      </p:nvGrpSpPr>
      <p:grpSpPr>
        <a:xfrm>
          <a:off x="0" y="0"/>
          <a:ext cx="0" cy="0"/>
          <a:chOff x="0" y="0"/>
          <a:chExt cx="0" cy="0"/>
        </a:xfrm>
      </p:grpSpPr>
      <p:sp>
        <p:nvSpPr>
          <p:cNvPr id="2468" name="Google Shape;2468;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69" name="Google Shape;2469;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3" name="Shape 2473"/>
        <p:cNvGrpSpPr/>
        <p:nvPr/>
      </p:nvGrpSpPr>
      <p:grpSpPr>
        <a:xfrm>
          <a:off x="0" y="0"/>
          <a:ext cx="0" cy="0"/>
          <a:chOff x="0" y="0"/>
          <a:chExt cx="0" cy="0"/>
        </a:xfrm>
      </p:grpSpPr>
      <p:sp>
        <p:nvSpPr>
          <p:cNvPr id="2474" name="Google Shape;2474;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75" name="Google Shape;2475;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1" name="Shape 2481"/>
        <p:cNvGrpSpPr/>
        <p:nvPr/>
      </p:nvGrpSpPr>
      <p:grpSpPr>
        <a:xfrm>
          <a:off x="0" y="0"/>
          <a:ext cx="0" cy="0"/>
          <a:chOff x="0" y="0"/>
          <a:chExt cx="0" cy="0"/>
        </a:xfrm>
      </p:grpSpPr>
      <p:sp>
        <p:nvSpPr>
          <p:cNvPr id="2482" name="Google Shape;2482;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83" name="Google Shape;2483;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9" name="Shape 2489"/>
        <p:cNvGrpSpPr/>
        <p:nvPr/>
      </p:nvGrpSpPr>
      <p:grpSpPr>
        <a:xfrm>
          <a:off x="0" y="0"/>
          <a:ext cx="0" cy="0"/>
          <a:chOff x="0" y="0"/>
          <a:chExt cx="0" cy="0"/>
        </a:xfrm>
      </p:grpSpPr>
      <p:sp>
        <p:nvSpPr>
          <p:cNvPr id="2490" name="Google Shape;2490;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91" name="Google Shape;2491;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1" name="Shape 2501"/>
        <p:cNvGrpSpPr/>
        <p:nvPr/>
      </p:nvGrpSpPr>
      <p:grpSpPr>
        <a:xfrm>
          <a:off x="0" y="0"/>
          <a:ext cx="0" cy="0"/>
          <a:chOff x="0" y="0"/>
          <a:chExt cx="0" cy="0"/>
        </a:xfrm>
      </p:grpSpPr>
      <p:sp>
        <p:nvSpPr>
          <p:cNvPr id="2502" name="Google Shape;2502;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03" name="Google Shape;2503;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6" name="Shape 2506"/>
        <p:cNvGrpSpPr/>
        <p:nvPr/>
      </p:nvGrpSpPr>
      <p:grpSpPr>
        <a:xfrm>
          <a:off x="0" y="0"/>
          <a:ext cx="0" cy="0"/>
          <a:chOff x="0" y="0"/>
          <a:chExt cx="0" cy="0"/>
        </a:xfrm>
      </p:grpSpPr>
      <p:sp>
        <p:nvSpPr>
          <p:cNvPr id="2507" name="Google Shape;2507;g3219abdc90f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08" name="Google Shape;2508;g3219abdc90f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6" name="Shape 2526"/>
        <p:cNvGrpSpPr/>
        <p:nvPr/>
      </p:nvGrpSpPr>
      <p:grpSpPr>
        <a:xfrm>
          <a:off x="0" y="0"/>
          <a:ext cx="0" cy="0"/>
          <a:chOff x="0" y="0"/>
          <a:chExt cx="0" cy="0"/>
        </a:xfrm>
      </p:grpSpPr>
      <p:sp>
        <p:nvSpPr>
          <p:cNvPr id="2527" name="Google Shape;2527;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28" name="Google Shape;2528;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6" name="Shape 2546"/>
        <p:cNvGrpSpPr/>
        <p:nvPr/>
      </p:nvGrpSpPr>
      <p:grpSpPr>
        <a:xfrm>
          <a:off x="0" y="0"/>
          <a:ext cx="0" cy="0"/>
          <a:chOff x="0" y="0"/>
          <a:chExt cx="0" cy="0"/>
        </a:xfrm>
      </p:grpSpPr>
      <p:sp>
        <p:nvSpPr>
          <p:cNvPr id="2547" name="Google Shape;2547;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48" name="Google Shape;2548;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49" name="Google Shape;2549;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6" name="Shape 2036"/>
        <p:cNvGrpSpPr/>
        <p:nvPr/>
      </p:nvGrpSpPr>
      <p:grpSpPr>
        <a:xfrm>
          <a:off x="0" y="0"/>
          <a:ext cx="0" cy="0"/>
          <a:chOff x="0" y="0"/>
          <a:chExt cx="0" cy="0"/>
        </a:xfrm>
      </p:grpSpPr>
      <p:sp>
        <p:nvSpPr>
          <p:cNvPr id="2037" name="Google Shape;2037;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38" name="Google Shape;2038;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3" name="Shape 2553"/>
        <p:cNvGrpSpPr/>
        <p:nvPr/>
      </p:nvGrpSpPr>
      <p:grpSpPr>
        <a:xfrm>
          <a:off x="0" y="0"/>
          <a:ext cx="0" cy="0"/>
          <a:chOff x="0" y="0"/>
          <a:chExt cx="0" cy="0"/>
        </a:xfrm>
      </p:grpSpPr>
      <p:sp>
        <p:nvSpPr>
          <p:cNvPr id="2554" name="Google Shape;2554;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55" name="Google Shape;2555;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8" name="Shape 2568"/>
        <p:cNvGrpSpPr/>
        <p:nvPr/>
      </p:nvGrpSpPr>
      <p:grpSpPr>
        <a:xfrm>
          <a:off x="0" y="0"/>
          <a:ext cx="0" cy="0"/>
          <a:chOff x="0" y="0"/>
          <a:chExt cx="0" cy="0"/>
        </a:xfrm>
      </p:grpSpPr>
      <p:sp>
        <p:nvSpPr>
          <p:cNvPr id="2569" name="Google Shape;2569;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70" name="Google Shape;2570;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5" name="Shape 2575"/>
        <p:cNvGrpSpPr/>
        <p:nvPr/>
      </p:nvGrpSpPr>
      <p:grpSpPr>
        <a:xfrm>
          <a:off x="0" y="0"/>
          <a:ext cx="0" cy="0"/>
          <a:chOff x="0" y="0"/>
          <a:chExt cx="0" cy="0"/>
        </a:xfrm>
      </p:grpSpPr>
      <p:sp>
        <p:nvSpPr>
          <p:cNvPr id="2576" name="Google Shape;2576;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77" name="Google Shape;2577;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3" name="Shape 2603"/>
        <p:cNvGrpSpPr/>
        <p:nvPr/>
      </p:nvGrpSpPr>
      <p:grpSpPr>
        <a:xfrm>
          <a:off x="0" y="0"/>
          <a:ext cx="0" cy="0"/>
          <a:chOff x="0" y="0"/>
          <a:chExt cx="0" cy="0"/>
        </a:xfrm>
      </p:grpSpPr>
      <p:sp>
        <p:nvSpPr>
          <p:cNvPr id="2604" name="Google Shape;2604;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05" name="Google Shape;2605;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3" name="Shape 2623"/>
        <p:cNvGrpSpPr/>
        <p:nvPr/>
      </p:nvGrpSpPr>
      <p:grpSpPr>
        <a:xfrm>
          <a:off x="0" y="0"/>
          <a:ext cx="0" cy="0"/>
          <a:chOff x="0" y="0"/>
          <a:chExt cx="0" cy="0"/>
        </a:xfrm>
      </p:grpSpPr>
      <p:sp>
        <p:nvSpPr>
          <p:cNvPr id="2624" name="Google Shape;2624;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25" name="Google Shape;2625;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9" name="Shape 2629"/>
        <p:cNvGrpSpPr/>
        <p:nvPr/>
      </p:nvGrpSpPr>
      <p:grpSpPr>
        <a:xfrm>
          <a:off x="0" y="0"/>
          <a:ext cx="0" cy="0"/>
          <a:chOff x="0" y="0"/>
          <a:chExt cx="0" cy="0"/>
        </a:xfrm>
      </p:grpSpPr>
      <p:sp>
        <p:nvSpPr>
          <p:cNvPr id="2630" name="Google Shape;2630;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31" name="Google Shape;2631;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7" name="Shape 2637"/>
        <p:cNvGrpSpPr/>
        <p:nvPr/>
      </p:nvGrpSpPr>
      <p:grpSpPr>
        <a:xfrm>
          <a:off x="0" y="0"/>
          <a:ext cx="0" cy="0"/>
          <a:chOff x="0" y="0"/>
          <a:chExt cx="0" cy="0"/>
        </a:xfrm>
      </p:grpSpPr>
      <p:sp>
        <p:nvSpPr>
          <p:cNvPr id="2638" name="Google Shape;2638;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39" name="Google Shape;2639;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5" name="Shape 2645"/>
        <p:cNvGrpSpPr/>
        <p:nvPr/>
      </p:nvGrpSpPr>
      <p:grpSpPr>
        <a:xfrm>
          <a:off x="0" y="0"/>
          <a:ext cx="0" cy="0"/>
          <a:chOff x="0" y="0"/>
          <a:chExt cx="0" cy="0"/>
        </a:xfrm>
      </p:grpSpPr>
      <p:sp>
        <p:nvSpPr>
          <p:cNvPr id="2646" name="Google Shape;2646;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47" name="Google Shape;2647;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4" name="Shape 2654"/>
        <p:cNvGrpSpPr/>
        <p:nvPr/>
      </p:nvGrpSpPr>
      <p:grpSpPr>
        <a:xfrm>
          <a:off x="0" y="0"/>
          <a:ext cx="0" cy="0"/>
          <a:chOff x="0" y="0"/>
          <a:chExt cx="0" cy="0"/>
        </a:xfrm>
      </p:grpSpPr>
      <p:sp>
        <p:nvSpPr>
          <p:cNvPr id="2655" name="Google Shape;2655;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56" name="Google Shape;2656;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0" name="Shape 2660"/>
        <p:cNvGrpSpPr/>
        <p:nvPr/>
      </p:nvGrpSpPr>
      <p:grpSpPr>
        <a:xfrm>
          <a:off x="0" y="0"/>
          <a:ext cx="0" cy="0"/>
          <a:chOff x="0" y="0"/>
          <a:chExt cx="0" cy="0"/>
        </a:xfrm>
      </p:grpSpPr>
      <p:sp>
        <p:nvSpPr>
          <p:cNvPr id="2661" name="Google Shape;2661;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62" name="Google Shape;2662;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1" name="Shape 2041"/>
        <p:cNvGrpSpPr/>
        <p:nvPr/>
      </p:nvGrpSpPr>
      <p:grpSpPr>
        <a:xfrm>
          <a:off x="0" y="0"/>
          <a:ext cx="0" cy="0"/>
          <a:chOff x="0" y="0"/>
          <a:chExt cx="0" cy="0"/>
        </a:xfrm>
      </p:grpSpPr>
      <p:sp>
        <p:nvSpPr>
          <p:cNvPr id="2042" name="Google Shape;2042;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43" name="Google Shape;2043;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lang="en-US"/>
              <a:t>Ans - </a:t>
            </a:r>
            <a:r>
              <a:rPr lang="en-US">
                <a:latin typeface="Barlow"/>
                <a:ea typeface="Barlow"/>
                <a:cs typeface="Barlow"/>
                <a:sym typeface="Barlow"/>
              </a:rPr>
              <a:t>Measuring the potential demand for a product or service within a certain group of customers</a:t>
            </a:r>
            <a:endParaRPr>
              <a:latin typeface="Barlow"/>
              <a:ea typeface="Barlow"/>
              <a:cs typeface="Barlow"/>
              <a:sym typeface="Barlow"/>
            </a:endParaRPr>
          </a:p>
          <a:p>
            <a:pPr indent="0" lvl="0" marL="0" marR="0" rtl="0" algn="l">
              <a:lnSpc>
                <a:spcPct val="100000"/>
              </a:lnSpc>
              <a:spcBef>
                <a:spcPts val="0"/>
              </a:spcBef>
              <a:spcAft>
                <a:spcPts val="0"/>
              </a:spcAft>
              <a:buClr>
                <a:schemeClr val="dk1"/>
              </a:buClr>
              <a:buSzPts val="1200"/>
              <a:buFont typeface="Arial"/>
              <a:buNone/>
            </a:pPr>
            <a:r>
              <a:t/>
            </a:r>
            <a:endParaRPr>
              <a:latin typeface="Barlow"/>
              <a:ea typeface="Barlow"/>
              <a:cs typeface="Barlow"/>
              <a:sym typeface="Barlow"/>
            </a:endParaRPr>
          </a:p>
          <a:p>
            <a:pPr indent="0" lvl="0" marL="0" rtl="0" algn="l">
              <a:spcBef>
                <a:spcPts val="0"/>
              </a:spcBef>
              <a:spcAft>
                <a:spcPts val="0"/>
              </a:spcAft>
              <a:buNone/>
            </a:pPr>
            <a:r>
              <a:t/>
            </a:r>
            <a:endParaRPr/>
          </a:p>
        </p:txBody>
      </p:sp>
      <p:sp>
        <p:nvSpPr>
          <p:cNvPr id="2044" name="Google Shape;2044;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2" name="Shape 2672"/>
        <p:cNvGrpSpPr/>
        <p:nvPr/>
      </p:nvGrpSpPr>
      <p:grpSpPr>
        <a:xfrm>
          <a:off x="0" y="0"/>
          <a:ext cx="0" cy="0"/>
          <a:chOff x="0" y="0"/>
          <a:chExt cx="0" cy="0"/>
        </a:xfrm>
      </p:grpSpPr>
      <p:sp>
        <p:nvSpPr>
          <p:cNvPr id="2673" name="Google Shape;2673;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74" name="Google Shape;2674;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0" name="Shape 2680"/>
        <p:cNvGrpSpPr/>
        <p:nvPr/>
      </p:nvGrpSpPr>
      <p:grpSpPr>
        <a:xfrm>
          <a:off x="0" y="0"/>
          <a:ext cx="0" cy="0"/>
          <a:chOff x="0" y="0"/>
          <a:chExt cx="0" cy="0"/>
        </a:xfrm>
      </p:grpSpPr>
      <p:sp>
        <p:nvSpPr>
          <p:cNvPr id="2681" name="Google Shape;2681;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82" name="Google Shape;2682;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5" name="Shape 2695"/>
        <p:cNvGrpSpPr/>
        <p:nvPr/>
      </p:nvGrpSpPr>
      <p:grpSpPr>
        <a:xfrm>
          <a:off x="0" y="0"/>
          <a:ext cx="0" cy="0"/>
          <a:chOff x="0" y="0"/>
          <a:chExt cx="0" cy="0"/>
        </a:xfrm>
      </p:grpSpPr>
      <p:sp>
        <p:nvSpPr>
          <p:cNvPr id="2696" name="Google Shape;2696;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97" name="Google Shape;2697;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1" name="Shape 2701"/>
        <p:cNvGrpSpPr/>
        <p:nvPr/>
      </p:nvGrpSpPr>
      <p:grpSpPr>
        <a:xfrm>
          <a:off x="0" y="0"/>
          <a:ext cx="0" cy="0"/>
          <a:chOff x="0" y="0"/>
          <a:chExt cx="0" cy="0"/>
        </a:xfrm>
      </p:grpSpPr>
      <p:sp>
        <p:nvSpPr>
          <p:cNvPr id="2702" name="Google Shape;2702;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03" name="Google Shape;2703;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7" name="Shape 2707"/>
        <p:cNvGrpSpPr/>
        <p:nvPr/>
      </p:nvGrpSpPr>
      <p:grpSpPr>
        <a:xfrm>
          <a:off x="0" y="0"/>
          <a:ext cx="0" cy="0"/>
          <a:chOff x="0" y="0"/>
          <a:chExt cx="0" cy="0"/>
        </a:xfrm>
      </p:grpSpPr>
      <p:sp>
        <p:nvSpPr>
          <p:cNvPr id="2708" name="Google Shape;2708;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09" name="Google Shape;2709;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5" name="Shape 2715"/>
        <p:cNvGrpSpPr/>
        <p:nvPr/>
      </p:nvGrpSpPr>
      <p:grpSpPr>
        <a:xfrm>
          <a:off x="0" y="0"/>
          <a:ext cx="0" cy="0"/>
          <a:chOff x="0" y="0"/>
          <a:chExt cx="0" cy="0"/>
        </a:xfrm>
      </p:grpSpPr>
      <p:sp>
        <p:nvSpPr>
          <p:cNvPr id="2716" name="Google Shape;2716;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17" name="Google Shape;2717;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7" name="Shape 2727"/>
        <p:cNvGrpSpPr/>
        <p:nvPr/>
      </p:nvGrpSpPr>
      <p:grpSpPr>
        <a:xfrm>
          <a:off x="0" y="0"/>
          <a:ext cx="0" cy="0"/>
          <a:chOff x="0" y="0"/>
          <a:chExt cx="0" cy="0"/>
        </a:xfrm>
      </p:grpSpPr>
      <p:sp>
        <p:nvSpPr>
          <p:cNvPr id="2728" name="Google Shape;2728;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29" name="Google Shape;2729;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7" name="Shape 2747"/>
        <p:cNvGrpSpPr/>
        <p:nvPr/>
      </p:nvGrpSpPr>
      <p:grpSpPr>
        <a:xfrm>
          <a:off x="0" y="0"/>
          <a:ext cx="0" cy="0"/>
          <a:chOff x="0" y="0"/>
          <a:chExt cx="0" cy="0"/>
        </a:xfrm>
      </p:grpSpPr>
      <p:sp>
        <p:nvSpPr>
          <p:cNvPr id="2748" name="Google Shape;2748;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49" name="Google Shape;2749;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4" name="Shape 2754"/>
        <p:cNvGrpSpPr/>
        <p:nvPr/>
      </p:nvGrpSpPr>
      <p:grpSpPr>
        <a:xfrm>
          <a:off x="0" y="0"/>
          <a:ext cx="0" cy="0"/>
          <a:chOff x="0" y="0"/>
          <a:chExt cx="0" cy="0"/>
        </a:xfrm>
      </p:grpSpPr>
      <p:sp>
        <p:nvSpPr>
          <p:cNvPr id="2755" name="Google Shape;2755;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56" name="Google Shape;2756;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0" name="Shape 2760"/>
        <p:cNvGrpSpPr/>
        <p:nvPr/>
      </p:nvGrpSpPr>
      <p:grpSpPr>
        <a:xfrm>
          <a:off x="0" y="0"/>
          <a:ext cx="0" cy="0"/>
          <a:chOff x="0" y="0"/>
          <a:chExt cx="0" cy="0"/>
        </a:xfrm>
      </p:grpSpPr>
      <p:sp>
        <p:nvSpPr>
          <p:cNvPr id="2761" name="Google Shape;2761;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62" name="Google Shape;2762;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2" name="Shape 2062"/>
        <p:cNvGrpSpPr/>
        <p:nvPr/>
      </p:nvGrpSpPr>
      <p:grpSpPr>
        <a:xfrm>
          <a:off x="0" y="0"/>
          <a:ext cx="0" cy="0"/>
          <a:chOff x="0" y="0"/>
          <a:chExt cx="0" cy="0"/>
        </a:xfrm>
      </p:grpSpPr>
      <p:sp>
        <p:nvSpPr>
          <p:cNvPr id="2063" name="Google Shape;2063;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64" name="Google Shape;2064;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lang="en-US"/>
              <a:t>Ans - </a:t>
            </a:r>
            <a:r>
              <a:rPr lang="en-US">
                <a:latin typeface="Barlow"/>
                <a:ea typeface="Barlow"/>
                <a:cs typeface="Barlow"/>
                <a:sym typeface="Barlow"/>
              </a:rPr>
              <a:t>SAM</a:t>
            </a:r>
            <a:endParaRPr>
              <a:latin typeface="Barlow"/>
              <a:ea typeface="Barlow"/>
              <a:cs typeface="Barlow"/>
              <a:sym typeface="Barlow"/>
            </a:endParaRPr>
          </a:p>
          <a:p>
            <a:pPr indent="0" lvl="0" marL="0" marR="0" rtl="0" algn="l">
              <a:lnSpc>
                <a:spcPct val="100000"/>
              </a:lnSpc>
              <a:spcBef>
                <a:spcPts val="0"/>
              </a:spcBef>
              <a:spcAft>
                <a:spcPts val="0"/>
              </a:spcAft>
              <a:buClr>
                <a:schemeClr val="dk1"/>
              </a:buClr>
              <a:buSzPts val="1200"/>
              <a:buFont typeface="Arial"/>
              <a:buNone/>
            </a:pPr>
            <a:r>
              <a:t/>
            </a:r>
            <a:endParaRPr>
              <a:latin typeface="Barlow"/>
              <a:ea typeface="Barlow"/>
              <a:cs typeface="Barlow"/>
              <a:sym typeface="Barlow"/>
            </a:endParaRPr>
          </a:p>
          <a:p>
            <a:pPr indent="0" lvl="0" marL="0" marR="0" rtl="0" algn="l">
              <a:lnSpc>
                <a:spcPct val="100000"/>
              </a:lnSpc>
              <a:spcBef>
                <a:spcPts val="0"/>
              </a:spcBef>
              <a:spcAft>
                <a:spcPts val="0"/>
              </a:spcAft>
              <a:buClr>
                <a:schemeClr val="dk1"/>
              </a:buClr>
              <a:buSzPts val="1200"/>
              <a:buFont typeface="Arial"/>
              <a:buNone/>
            </a:pPr>
            <a:r>
              <a:t/>
            </a:r>
            <a:endParaRPr>
              <a:latin typeface="Barlow"/>
              <a:ea typeface="Barlow"/>
              <a:cs typeface="Barlow"/>
              <a:sym typeface="Barlow"/>
            </a:endParaRPr>
          </a:p>
          <a:p>
            <a:pPr indent="0" lvl="0" marL="0" rtl="0" algn="l">
              <a:spcBef>
                <a:spcPts val="0"/>
              </a:spcBef>
              <a:spcAft>
                <a:spcPts val="0"/>
              </a:spcAft>
              <a:buNone/>
            </a:pPr>
            <a:r>
              <a:t/>
            </a:r>
            <a:endParaRPr/>
          </a:p>
        </p:txBody>
      </p:sp>
      <p:sp>
        <p:nvSpPr>
          <p:cNvPr id="2065" name="Google Shape;2065;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1" name="Shape 2781"/>
        <p:cNvGrpSpPr/>
        <p:nvPr/>
      </p:nvGrpSpPr>
      <p:grpSpPr>
        <a:xfrm>
          <a:off x="0" y="0"/>
          <a:ext cx="0" cy="0"/>
          <a:chOff x="0" y="0"/>
          <a:chExt cx="0" cy="0"/>
        </a:xfrm>
      </p:grpSpPr>
      <p:sp>
        <p:nvSpPr>
          <p:cNvPr id="2782" name="Google Shape;2782;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83" name="Google Shape;2783;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0" name="Shape 2800"/>
        <p:cNvGrpSpPr/>
        <p:nvPr/>
      </p:nvGrpSpPr>
      <p:grpSpPr>
        <a:xfrm>
          <a:off x="0" y="0"/>
          <a:ext cx="0" cy="0"/>
          <a:chOff x="0" y="0"/>
          <a:chExt cx="0" cy="0"/>
        </a:xfrm>
      </p:grpSpPr>
      <p:sp>
        <p:nvSpPr>
          <p:cNvPr id="2801" name="Google Shape;2801;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02" name="Google Shape;2802;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0" name="Shape 2830"/>
        <p:cNvGrpSpPr/>
        <p:nvPr/>
      </p:nvGrpSpPr>
      <p:grpSpPr>
        <a:xfrm>
          <a:off x="0" y="0"/>
          <a:ext cx="0" cy="0"/>
          <a:chOff x="0" y="0"/>
          <a:chExt cx="0" cy="0"/>
        </a:xfrm>
      </p:grpSpPr>
      <p:sp>
        <p:nvSpPr>
          <p:cNvPr id="2831" name="Google Shape;2831;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32" name="Google Shape;2832;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33" name="Google Shape;2833;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2" name="Shape 2852"/>
        <p:cNvGrpSpPr/>
        <p:nvPr/>
      </p:nvGrpSpPr>
      <p:grpSpPr>
        <a:xfrm>
          <a:off x="0" y="0"/>
          <a:ext cx="0" cy="0"/>
          <a:chOff x="0" y="0"/>
          <a:chExt cx="0" cy="0"/>
        </a:xfrm>
      </p:grpSpPr>
      <p:sp>
        <p:nvSpPr>
          <p:cNvPr id="2853" name="Google Shape;2853;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54" name="Google Shape;2854;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2" name="Shape 2872"/>
        <p:cNvGrpSpPr/>
        <p:nvPr/>
      </p:nvGrpSpPr>
      <p:grpSpPr>
        <a:xfrm>
          <a:off x="0" y="0"/>
          <a:ext cx="0" cy="0"/>
          <a:chOff x="0" y="0"/>
          <a:chExt cx="0" cy="0"/>
        </a:xfrm>
      </p:grpSpPr>
      <p:sp>
        <p:nvSpPr>
          <p:cNvPr id="2873" name="Google Shape;2873;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74" name="Google Shape;2874;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8" name="Shape 2888"/>
        <p:cNvGrpSpPr/>
        <p:nvPr/>
      </p:nvGrpSpPr>
      <p:grpSpPr>
        <a:xfrm>
          <a:off x="0" y="0"/>
          <a:ext cx="0" cy="0"/>
          <a:chOff x="0" y="0"/>
          <a:chExt cx="0" cy="0"/>
        </a:xfrm>
      </p:grpSpPr>
      <p:sp>
        <p:nvSpPr>
          <p:cNvPr id="2889" name="Google Shape;2889;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90" name="Google Shape;2890;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3" name="Shape 2083"/>
        <p:cNvGrpSpPr/>
        <p:nvPr/>
      </p:nvGrpSpPr>
      <p:grpSpPr>
        <a:xfrm>
          <a:off x="0" y="0"/>
          <a:ext cx="0" cy="0"/>
          <a:chOff x="0" y="0"/>
          <a:chExt cx="0" cy="0"/>
        </a:xfrm>
      </p:grpSpPr>
      <p:sp>
        <p:nvSpPr>
          <p:cNvPr id="2084" name="Google Shape;2084;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85" name="Google Shape;2085;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lang="en-US"/>
              <a:t>Ans - </a:t>
            </a:r>
            <a:r>
              <a:rPr lang="en-US">
                <a:latin typeface="Barlow"/>
                <a:ea typeface="Barlow"/>
                <a:cs typeface="Barlow"/>
                <a:sym typeface="Barlow"/>
              </a:rPr>
              <a:t>Competition</a:t>
            </a:r>
            <a:endParaRPr>
              <a:latin typeface="Barlow"/>
              <a:ea typeface="Barlow"/>
              <a:cs typeface="Barlow"/>
              <a:sym typeface="Barlow"/>
            </a:endParaRPr>
          </a:p>
          <a:p>
            <a:pPr indent="0" lvl="0" marL="0" marR="0" rtl="0" algn="l">
              <a:lnSpc>
                <a:spcPct val="100000"/>
              </a:lnSpc>
              <a:spcBef>
                <a:spcPts val="0"/>
              </a:spcBef>
              <a:spcAft>
                <a:spcPts val="0"/>
              </a:spcAft>
              <a:buClr>
                <a:schemeClr val="dk1"/>
              </a:buClr>
              <a:buSzPts val="1200"/>
              <a:buFont typeface="Arial"/>
              <a:buNone/>
            </a:pPr>
            <a:r>
              <a:t/>
            </a:r>
            <a:endParaRPr>
              <a:latin typeface="Barlow"/>
              <a:ea typeface="Barlow"/>
              <a:cs typeface="Barlow"/>
              <a:sym typeface="Barlow"/>
            </a:endParaRPr>
          </a:p>
          <a:p>
            <a:pPr indent="0" lvl="0" marL="0" rtl="0" algn="l">
              <a:spcBef>
                <a:spcPts val="0"/>
              </a:spcBef>
              <a:spcAft>
                <a:spcPts val="0"/>
              </a:spcAft>
              <a:buNone/>
            </a:pPr>
            <a:r>
              <a:t/>
            </a:r>
            <a:endParaRPr/>
          </a:p>
        </p:txBody>
      </p:sp>
      <p:sp>
        <p:nvSpPr>
          <p:cNvPr id="2086" name="Google Shape;2086;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4" name="Shape 2104"/>
        <p:cNvGrpSpPr/>
        <p:nvPr/>
      </p:nvGrpSpPr>
      <p:grpSpPr>
        <a:xfrm>
          <a:off x="0" y="0"/>
          <a:ext cx="0" cy="0"/>
          <a:chOff x="0" y="0"/>
          <a:chExt cx="0" cy="0"/>
        </a:xfrm>
      </p:grpSpPr>
      <p:sp>
        <p:nvSpPr>
          <p:cNvPr id="2105" name="Google Shape;2105;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06" name="Google Shape;2106;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07" name="Google Shape;2107;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6" name="Shape 2126"/>
        <p:cNvGrpSpPr/>
        <p:nvPr/>
      </p:nvGrpSpPr>
      <p:grpSpPr>
        <a:xfrm>
          <a:off x="0" y="0"/>
          <a:ext cx="0" cy="0"/>
          <a:chOff x="0" y="0"/>
          <a:chExt cx="0" cy="0"/>
        </a:xfrm>
      </p:grpSpPr>
      <p:sp>
        <p:nvSpPr>
          <p:cNvPr id="2127" name="Google Shape;2127;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28" name="Google Shape;2128;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29" name="Google Shape;2129;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9" name="Shape 2349"/>
        <p:cNvGrpSpPr/>
        <p:nvPr/>
      </p:nvGrpSpPr>
      <p:grpSpPr>
        <a:xfrm>
          <a:off x="0" y="0"/>
          <a:ext cx="0" cy="0"/>
          <a:chOff x="0" y="0"/>
          <a:chExt cx="0" cy="0"/>
        </a:xfrm>
      </p:grpSpPr>
      <p:sp>
        <p:nvSpPr>
          <p:cNvPr id="2350" name="Google Shape;2350;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51" name="Google Shape;2351;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3" name="Shape 2403"/>
        <p:cNvGrpSpPr/>
        <p:nvPr/>
      </p:nvGrpSpPr>
      <p:grpSpPr>
        <a:xfrm>
          <a:off x="0" y="0"/>
          <a:ext cx="0" cy="0"/>
          <a:chOff x="0" y="0"/>
          <a:chExt cx="0" cy="0"/>
        </a:xfrm>
      </p:grpSpPr>
      <p:sp>
        <p:nvSpPr>
          <p:cNvPr id="2404" name="Google Shape;2404;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05" name="Google Shape;2405;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1" Type="http://schemas.openxmlformats.org/officeDocument/2006/relationships/image" Target="../media/image7.png"/><Relationship Id="rId10" Type="http://schemas.openxmlformats.org/officeDocument/2006/relationships/hyperlink" Target="https://twitter.com/WadhwaniF" TargetMode="External"/><Relationship Id="rId13" Type="http://schemas.openxmlformats.org/officeDocument/2006/relationships/image" Target="../media/image8.png"/><Relationship Id="rId12" Type="http://schemas.openxmlformats.org/officeDocument/2006/relationships/hyperlink" Target="http://wadhwanifoundation.org/" TargetMode="External"/><Relationship Id="rId1" Type="http://schemas.openxmlformats.org/officeDocument/2006/relationships/slideMaster" Target="../slideMasters/slideMaster2.xml"/><Relationship Id="rId2" Type="http://schemas.openxmlformats.org/officeDocument/2006/relationships/hyperlink" Target="https://www.facebook.com/wadhwanifoundation" TargetMode="External"/><Relationship Id="rId3" Type="http://schemas.openxmlformats.org/officeDocument/2006/relationships/image" Target="../media/image10.png"/><Relationship Id="rId4" Type="http://schemas.openxmlformats.org/officeDocument/2006/relationships/hyperlink" Target="https://www.youtube.com/user/wadhwanif" TargetMode="External"/><Relationship Id="rId9" Type="http://schemas.openxmlformats.org/officeDocument/2006/relationships/image" Target="../media/image11.png"/><Relationship Id="rId5" Type="http://schemas.openxmlformats.org/officeDocument/2006/relationships/image" Target="../media/image6.png"/><Relationship Id="rId6" Type="http://schemas.openxmlformats.org/officeDocument/2006/relationships/hyperlink" Target="https://www.instagram.com/wadhwanifoundation/" TargetMode="External"/><Relationship Id="rId7" Type="http://schemas.openxmlformats.org/officeDocument/2006/relationships/image" Target="../media/image9.png"/><Relationship Id="rId8" Type="http://schemas.openxmlformats.org/officeDocument/2006/relationships/hyperlink" Target="https://www.linkedin.com/company/wadhwanifoundation/" TargetMode="External"/></Relationships>
</file>

<file path=ppt/slideLayouts/_rels/slideLayout112.xml.rels><?xml version="1.0" encoding="UTF-8" standalone="yes"?><Relationships xmlns="http://schemas.openxmlformats.org/package/2006/relationships"><Relationship Id="rId11" Type="http://schemas.openxmlformats.org/officeDocument/2006/relationships/image" Target="../media/image7.png"/><Relationship Id="rId10" Type="http://schemas.openxmlformats.org/officeDocument/2006/relationships/hyperlink" Target="https://twitter.com/WadhwaniF" TargetMode="External"/><Relationship Id="rId13" Type="http://schemas.openxmlformats.org/officeDocument/2006/relationships/image" Target="../media/image8.png"/><Relationship Id="rId12" Type="http://schemas.openxmlformats.org/officeDocument/2006/relationships/hyperlink" Target="http://wadhwanifoundation.org/" TargetMode="External"/><Relationship Id="rId1" Type="http://schemas.openxmlformats.org/officeDocument/2006/relationships/slideMaster" Target="../slideMasters/slideMaster2.xml"/><Relationship Id="rId2" Type="http://schemas.openxmlformats.org/officeDocument/2006/relationships/hyperlink" Target="https://www.facebook.com/wadhwanifoundation" TargetMode="External"/><Relationship Id="rId3" Type="http://schemas.openxmlformats.org/officeDocument/2006/relationships/image" Target="../media/image10.png"/><Relationship Id="rId4" Type="http://schemas.openxmlformats.org/officeDocument/2006/relationships/hyperlink" Target="https://www.youtube.com/user/wadhwanif" TargetMode="External"/><Relationship Id="rId9" Type="http://schemas.openxmlformats.org/officeDocument/2006/relationships/image" Target="../media/image11.png"/><Relationship Id="rId5" Type="http://schemas.openxmlformats.org/officeDocument/2006/relationships/image" Target="../media/image6.png"/><Relationship Id="rId6" Type="http://schemas.openxmlformats.org/officeDocument/2006/relationships/hyperlink" Target="https://www.instagram.com/wadhwanifoundation/" TargetMode="External"/><Relationship Id="rId7" Type="http://schemas.openxmlformats.org/officeDocument/2006/relationships/image" Target="../media/image9.png"/><Relationship Id="rId8" Type="http://schemas.openxmlformats.org/officeDocument/2006/relationships/hyperlink" Target="https://www.linkedin.com/company/wadhwanifoundation/" TargetMode="Externa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chart" Target="../charts/chart1.xml"/><Relationship Id="rId3" Type="http://schemas.openxmlformats.org/officeDocument/2006/relationships/chart" Target="../charts/chart2.xml"/><Relationship Id="rId4" Type="http://schemas.openxmlformats.org/officeDocument/2006/relationships/chart" Target="../charts/chart3.xml"/><Relationship Id="rId5" Type="http://schemas.openxmlformats.org/officeDocument/2006/relationships/chart" Target="../charts/chart4.xml"/><Relationship Id="rId6" Type="http://schemas.openxmlformats.org/officeDocument/2006/relationships/chart" Target="../charts/chart5.xml"/><Relationship Id="rId7" Type="http://schemas.openxmlformats.org/officeDocument/2006/relationships/chart" Target="../charts/chart6.xml"/><Relationship Id="rId8" Type="http://schemas.openxmlformats.org/officeDocument/2006/relationships/chart" Target="../charts/chart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chart" Target="../charts/chart8.xml"/><Relationship Id="rId3" Type="http://schemas.openxmlformats.org/officeDocument/2006/relationships/chart" Target="../charts/chart9.xml"/><Relationship Id="rId4" Type="http://schemas.openxmlformats.org/officeDocument/2006/relationships/chart" Target="../charts/chart10.xml"/><Relationship Id="rId5" Type="http://schemas.openxmlformats.org/officeDocument/2006/relationships/chart" Target="../charts/chart11.xml"/><Relationship Id="rId6" Type="http://schemas.openxmlformats.org/officeDocument/2006/relationships/chart" Target="../charts/chart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1" Type="http://schemas.openxmlformats.org/officeDocument/2006/relationships/image" Target="../media/image7.png"/><Relationship Id="rId10" Type="http://schemas.openxmlformats.org/officeDocument/2006/relationships/hyperlink" Target="https://twitter.com/WadhwaniF" TargetMode="External"/><Relationship Id="rId13" Type="http://schemas.openxmlformats.org/officeDocument/2006/relationships/image" Target="../media/image8.png"/><Relationship Id="rId12" Type="http://schemas.openxmlformats.org/officeDocument/2006/relationships/hyperlink" Target="http://wadhwanifoundation.org/" TargetMode="External"/><Relationship Id="rId1" Type="http://schemas.openxmlformats.org/officeDocument/2006/relationships/slideMaster" Target="../slideMasters/slideMaster1.xml"/><Relationship Id="rId2" Type="http://schemas.openxmlformats.org/officeDocument/2006/relationships/hyperlink" Target="https://www.facebook.com/wadhwanifoundation" TargetMode="External"/><Relationship Id="rId3" Type="http://schemas.openxmlformats.org/officeDocument/2006/relationships/image" Target="../media/image10.png"/><Relationship Id="rId4" Type="http://schemas.openxmlformats.org/officeDocument/2006/relationships/hyperlink" Target="https://www.youtube.com/user/wadhwanif" TargetMode="External"/><Relationship Id="rId9" Type="http://schemas.openxmlformats.org/officeDocument/2006/relationships/image" Target="../media/image11.png"/><Relationship Id="rId5" Type="http://schemas.openxmlformats.org/officeDocument/2006/relationships/image" Target="../media/image6.png"/><Relationship Id="rId6" Type="http://schemas.openxmlformats.org/officeDocument/2006/relationships/hyperlink" Target="https://www.instagram.com/wadhwanifoundation/" TargetMode="External"/><Relationship Id="rId7" Type="http://schemas.openxmlformats.org/officeDocument/2006/relationships/image" Target="../media/image9.png"/><Relationship Id="rId8" Type="http://schemas.openxmlformats.org/officeDocument/2006/relationships/hyperlink" Target="https://www.linkedin.com/company/wadhwanifoundation/" TargetMode="External"/></Relationships>
</file>

<file path=ppt/slideLayouts/_rels/slideLayout52.xml.rels><?xml version="1.0" encoding="UTF-8" standalone="yes"?><Relationships xmlns="http://schemas.openxmlformats.org/package/2006/relationships"><Relationship Id="rId11" Type="http://schemas.openxmlformats.org/officeDocument/2006/relationships/image" Target="../media/image7.png"/><Relationship Id="rId10" Type="http://schemas.openxmlformats.org/officeDocument/2006/relationships/hyperlink" Target="https://twitter.com/WadhwaniF" TargetMode="External"/><Relationship Id="rId13" Type="http://schemas.openxmlformats.org/officeDocument/2006/relationships/image" Target="../media/image8.png"/><Relationship Id="rId12" Type="http://schemas.openxmlformats.org/officeDocument/2006/relationships/hyperlink" Target="http://wadhwanifoundation.org/" TargetMode="External"/><Relationship Id="rId1" Type="http://schemas.openxmlformats.org/officeDocument/2006/relationships/slideMaster" Target="../slideMasters/slideMaster1.xml"/><Relationship Id="rId2" Type="http://schemas.openxmlformats.org/officeDocument/2006/relationships/hyperlink" Target="https://www.facebook.com/wadhwanifoundation" TargetMode="External"/><Relationship Id="rId3" Type="http://schemas.openxmlformats.org/officeDocument/2006/relationships/image" Target="../media/image10.png"/><Relationship Id="rId4" Type="http://schemas.openxmlformats.org/officeDocument/2006/relationships/hyperlink" Target="https://www.youtube.com/user/wadhwanif" TargetMode="External"/><Relationship Id="rId9" Type="http://schemas.openxmlformats.org/officeDocument/2006/relationships/image" Target="../media/image11.png"/><Relationship Id="rId5" Type="http://schemas.openxmlformats.org/officeDocument/2006/relationships/image" Target="../media/image6.png"/><Relationship Id="rId6" Type="http://schemas.openxmlformats.org/officeDocument/2006/relationships/hyperlink" Target="https://www.instagram.com/wadhwanifoundation/" TargetMode="External"/><Relationship Id="rId7" Type="http://schemas.openxmlformats.org/officeDocument/2006/relationships/image" Target="../media/image9.png"/><Relationship Id="rId8" Type="http://schemas.openxmlformats.org/officeDocument/2006/relationships/hyperlink" Target="https://www.linkedin.com/company/wadhwanifoundation/" TargetMode="Externa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chart" Target="../charts/chart13.xml"/><Relationship Id="rId3" Type="http://schemas.openxmlformats.org/officeDocument/2006/relationships/chart" Target="../charts/chart14.xml"/><Relationship Id="rId4" Type="http://schemas.openxmlformats.org/officeDocument/2006/relationships/chart" Target="../charts/chart15.xml"/><Relationship Id="rId5" Type="http://schemas.openxmlformats.org/officeDocument/2006/relationships/chart" Target="../charts/chart16.xml"/><Relationship Id="rId6" Type="http://schemas.openxmlformats.org/officeDocument/2006/relationships/chart" Target="../charts/chart17.xml"/><Relationship Id="rId7" Type="http://schemas.openxmlformats.org/officeDocument/2006/relationships/chart" Target="../charts/chart18.xml"/><Relationship Id="rId8" Type="http://schemas.openxmlformats.org/officeDocument/2006/relationships/chart" Target="../charts/chart1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chart" Target="../charts/chart20.xml"/><Relationship Id="rId3" Type="http://schemas.openxmlformats.org/officeDocument/2006/relationships/chart" Target="../charts/chart21.xml"/><Relationship Id="rId4" Type="http://schemas.openxmlformats.org/officeDocument/2006/relationships/chart" Target="../charts/chart22.xml"/><Relationship Id="rId5" Type="http://schemas.openxmlformats.org/officeDocument/2006/relationships/chart" Target="../charts/chart23.xml"/><Relationship Id="rId6" Type="http://schemas.openxmlformats.org/officeDocument/2006/relationships/chart" Target="../charts/chart2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bg>
      <p:bgPr>
        <a:gradFill>
          <a:gsLst>
            <a:gs pos="0">
              <a:schemeClr val="accent1"/>
            </a:gs>
            <a:gs pos="100000">
              <a:schemeClr val="dk2"/>
            </a:gs>
          </a:gsLst>
          <a:lin ang="5400000" scaled="0"/>
        </a:gradFill>
      </p:bgPr>
    </p:bg>
    <p:spTree>
      <p:nvGrpSpPr>
        <p:cNvPr id="12" name="Shape 12"/>
        <p:cNvGrpSpPr/>
        <p:nvPr/>
      </p:nvGrpSpPr>
      <p:grpSpPr>
        <a:xfrm>
          <a:off x="0" y="0"/>
          <a:ext cx="0" cy="0"/>
          <a:chOff x="0" y="0"/>
          <a:chExt cx="0" cy="0"/>
        </a:xfrm>
      </p:grpSpPr>
      <p:grpSp>
        <p:nvGrpSpPr>
          <p:cNvPr id="13" name="Google Shape;13;p46"/>
          <p:cNvGrpSpPr/>
          <p:nvPr/>
        </p:nvGrpSpPr>
        <p:grpSpPr>
          <a:xfrm>
            <a:off x="10668000" y="304798"/>
            <a:ext cx="1179720" cy="581555"/>
            <a:chOff x="969962" y="2846965"/>
            <a:chExt cx="1740598" cy="872299"/>
          </a:xfrm>
        </p:grpSpPr>
        <p:sp>
          <p:nvSpPr>
            <p:cNvPr id="14" name="Google Shape;14;p46"/>
            <p:cNvSpPr/>
            <p:nvPr/>
          </p:nvSpPr>
          <p:spPr>
            <a:xfrm>
              <a:off x="969962" y="3381507"/>
              <a:ext cx="274415" cy="160305"/>
            </a:xfrm>
            <a:custGeom>
              <a:rect b="b" l="l" r="r" t="t"/>
              <a:pathLst>
                <a:path extrusionOk="0" h="160305" w="274415">
                  <a:moveTo>
                    <a:pt x="274415" y="0"/>
                  </a:moveTo>
                  <a:lnTo>
                    <a:pt x="205931" y="160306"/>
                  </a:lnTo>
                  <a:lnTo>
                    <a:pt x="178308" y="160306"/>
                  </a:lnTo>
                  <a:lnTo>
                    <a:pt x="137160" y="66961"/>
                  </a:lnTo>
                  <a:lnTo>
                    <a:pt x="95059" y="160306"/>
                  </a:lnTo>
                  <a:lnTo>
                    <a:pt x="67151" y="160306"/>
                  </a:lnTo>
                  <a:lnTo>
                    <a:pt x="0" y="0"/>
                  </a:lnTo>
                  <a:lnTo>
                    <a:pt x="49435" y="0"/>
                  </a:lnTo>
                  <a:lnTo>
                    <a:pt x="82296" y="87725"/>
                  </a:lnTo>
                  <a:lnTo>
                    <a:pt x="120015" y="0"/>
                  </a:lnTo>
                  <a:lnTo>
                    <a:pt x="154210" y="0"/>
                  </a:lnTo>
                  <a:lnTo>
                    <a:pt x="191167" y="87725"/>
                  </a:lnTo>
                  <a:lnTo>
                    <a:pt x="225552" y="0"/>
                  </a:lnTo>
                  <a:lnTo>
                    <a:pt x="274415"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5" name="Google Shape;15;p46"/>
            <p:cNvSpPr/>
            <p:nvPr/>
          </p:nvSpPr>
          <p:spPr>
            <a:xfrm>
              <a:off x="1239614" y="3381412"/>
              <a:ext cx="192595" cy="158305"/>
            </a:xfrm>
            <a:custGeom>
              <a:rect b="b" l="l" r="r" t="t"/>
              <a:pathLst>
                <a:path extrusionOk="0" h="158305" w="192595">
                  <a:moveTo>
                    <a:pt x="192596" y="158306"/>
                  </a:moveTo>
                  <a:lnTo>
                    <a:pt x="143732" y="158306"/>
                  </a:lnTo>
                  <a:lnTo>
                    <a:pt x="130778" y="126206"/>
                  </a:lnTo>
                  <a:lnTo>
                    <a:pt x="62008" y="126206"/>
                  </a:lnTo>
                  <a:lnTo>
                    <a:pt x="48863" y="158306"/>
                  </a:lnTo>
                  <a:lnTo>
                    <a:pt x="0" y="158306"/>
                  </a:lnTo>
                  <a:lnTo>
                    <a:pt x="70009" y="0"/>
                  </a:lnTo>
                  <a:lnTo>
                    <a:pt x="122777" y="0"/>
                  </a:lnTo>
                  <a:lnTo>
                    <a:pt x="192596" y="158306"/>
                  </a:lnTo>
                  <a:close/>
                  <a:moveTo>
                    <a:pt x="119920" y="98679"/>
                  </a:moveTo>
                  <a:lnTo>
                    <a:pt x="96679" y="40862"/>
                  </a:lnTo>
                  <a:lnTo>
                    <a:pt x="73342" y="98679"/>
                  </a:lnTo>
                  <a:lnTo>
                    <a:pt x="119920"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6" name="Google Shape;16;p46"/>
            <p:cNvSpPr/>
            <p:nvPr/>
          </p:nvSpPr>
          <p:spPr>
            <a:xfrm>
              <a:off x="1483264" y="3381507"/>
              <a:ext cx="162782" cy="158210"/>
            </a:xfrm>
            <a:custGeom>
              <a:rect b="b" l="l" r="r" t="t"/>
              <a:pathLst>
                <a:path extrusionOk="0" h="158210" w="162782">
                  <a:moveTo>
                    <a:pt x="162782" y="81915"/>
                  </a:moveTo>
                  <a:cubicBezTo>
                    <a:pt x="162782" y="98107"/>
                    <a:pt x="159829" y="111157"/>
                    <a:pt x="153924" y="120968"/>
                  </a:cubicBezTo>
                  <a:cubicBezTo>
                    <a:pt x="148019" y="130778"/>
                    <a:pt x="141065" y="138779"/>
                    <a:pt x="133064" y="144875"/>
                  </a:cubicBezTo>
                  <a:cubicBezTo>
                    <a:pt x="121634" y="153829"/>
                    <a:pt x="105823" y="158210"/>
                    <a:pt x="85439" y="158210"/>
                  </a:cubicBezTo>
                  <a:lnTo>
                    <a:pt x="0" y="158210"/>
                  </a:lnTo>
                  <a:lnTo>
                    <a:pt x="0" y="0"/>
                  </a:lnTo>
                  <a:lnTo>
                    <a:pt x="65723" y="0"/>
                  </a:lnTo>
                  <a:cubicBezTo>
                    <a:pt x="75629" y="0"/>
                    <a:pt x="84106" y="476"/>
                    <a:pt x="91154" y="1524"/>
                  </a:cubicBezTo>
                  <a:cubicBezTo>
                    <a:pt x="98203" y="2572"/>
                    <a:pt x="104489" y="4001"/>
                    <a:pt x="110204" y="5906"/>
                  </a:cubicBezTo>
                  <a:cubicBezTo>
                    <a:pt x="115824" y="7715"/>
                    <a:pt x="120587" y="9906"/>
                    <a:pt x="124587" y="12192"/>
                  </a:cubicBezTo>
                  <a:cubicBezTo>
                    <a:pt x="128492" y="14478"/>
                    <a:pt x="132112" y="17050"/>
                    <a:pt x="135160" y="19717"/>
                  </a:cubicBezTo>
                  <a:cubicBezTo>
                    <a:pt x="140589" y="24194"/>
                    <a:pt x="145352" y="29337"/>
                    <a:pt x="149352" y="35338"/>
                  </a:cubicBezTo>
                  <a:cubicBezTo>
                    <a:pt x="153448" y="41339"/>
                    <a:pt x="156686" y="48292"/>
                    <a:pt x="159067" y="56293"/>
                  </a:cubicBezTo>
                  <a:cubicBezTo>
                    <a:pt x="161449" y="64199"/>
                    <a:pt x="162687" y="72771"/>
                    <a:pt x="162687" y="82105"/>
                  </a:cubicBezTo>
                  <a:moveTo>
                    <a:pt x="114205" y="80010"/>
                  </a:moveTo>
                  <a:cubicBezTo>
                    <a:pt x="114205" y="67151"/>
                    <a:pt x="111728" y="57150"/>
                    <a:pt x="106871" y="49911"/>
                  </a:cubicBezTo>
                  <a:cubicBezTo>
                    <a:pt x="101917" y="42672"/>
                    <a:pt x="96012" y="37909"/>
                    <a:pt x="89154" y="35433"/>
                  </a:cubicBezTo>
                  <a:cubicBezTo>
                    <a:pt x="82201" y="32957"/>
                    <a:pt x="75248" y="31718"/>
                    <a:pt x="68104" y="31718"/>
                  </a:cubicBezTo>
                  <a:lnTo>
                    <a:pt x="47816" y="31718"/>
                  </a:lnTo>
                  <a:lnTo>
                    <a:pt x="47816" y="125444"/>
                  </a:lnTo>
                  <a:lnTo>
                    <a:pt x="68104" y="125444"/>
                  </a:lnTo>
                  <a:cubicBezTo>
                    <a:pt x="80581" y="125444"/>
                    <a:pt x="91440" y="122492"/>
                    <a:pt x="100584" y="116586"/>
                  </a:cubicBezTo>
                  <a:cubicBezTo>
                    <a:pt x="109633" y="110680"/>
                    <a:pt x="114300" y="98393"/>
                    <a:pt x="114300" y="79915"/>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7" name="Google Shape;17;p46"/>
            <p:cNvSpPr/>
            <p:nvPr/>
          </p:nvSpPr>
          <p:spPr>
            <a:xfrm>
              <a:off x="1698910" y="3381507"/>
              <a:ext cx="167163" cy="158210"/>
            </a:xfrm>
            <a:custGeom>
              <a:rect b="b" l="l" r="r" t="t"/>
              <a:pathLst>
                <a:path extrusionOk="0" h="158210" w="167163">
                  <a:moveTo>
                    <a:pt x="167164" y="158210"/>
                  </a:moveTo>
                  <a:lnTo>
                    <a:pt x="119539" y="158210"/>
                  </a:lnTo>
                  <a:lnTo>
                    <a:pt x="119539" y="96488"/>
                  </a:lnTo>
                  <a:lnTo>
                    <a:pt x="47720" y="96488"/>
                  </a:lnTo>
                  <a:lnTo>
                    <a:pt x="47720" y="158210"/>
                  </a:lnTo>
                  <a:lnTo>
                    <a:pt x="0" y="158210"/>
                  </a:lnTo>
                  <a:lnTo>
                    <a:pt x="0" y="0"/>
                  </a:lnTo>
                  <a:lnTo>
                    <a:pt x="47720" y="0"/>
                  </a:lnTo>
                  <a:lnTo>
                    <a:pt x="47720" y="58103"/>
                  </a:lnTo>
                  <a:lnTo>
                    <a:pt x="119539" y="58103"/>
                  </a:lnTo>
                  <a:lnTo>
                    <a:pt x="119539" y="0"/>
                  </a:lnTo>
                  <a:lnTo>
                    <a:pt x="167164" y="0"/>
                  </a:lnTo>
                  <a:lnTo>
                    <a:pt x="167164"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8" name="Google Shape;18;p46"/>
            <p:cNvSpPr/>
            <p:nvPr/>
          </p:nvSpPr>
          <p:spPr>
            <a:xfrm>
              <a:off x="1913984" y="3381507"/>
              <a:ext cx="274510" cy="160305"/>
            </a:xfrm>
            <a:custGeom>
              <a:rect b="b" l="l" r="r" t="t"/>
              <a:pathLst>
                <a:path extrusionOk="0" h="160305" w="274510">
                  <a:moveTo>
                    <a:pt x="274511" y="0"/>
                  </a:moveTo>
                  <a:lnTo>
                    <a:pt x="205931" y="160306"/>
                  </a:lnTo>
                  <a:lnTo>
                    <a:pt x="178308" y="160306"/>
                  </a:lnTo>
                  <a:lnTo>
                    <a:pt x="137160" y="66961"/>
                  </a:lnTo>
                  <a:lnTo>
                    <a:pt x="95059" y="160306"/>
                  </a:lnTo>
                  <a:lnTo>
                    <a:pt x="67246" y="160306"/>
                  </a:lnTo>
                  <a:lnTo>
                    <a:pt x="0" y="0"/>
                  </a:lnTo>
                  <a:lnTo>
                    <a:pt x="49530" y="0"/>
                  </a:lnTo>
                  <a:lnTo>
                    <a:pt x="82391" y="87725"/>
                  </a:lnTo>
                  <a:lnTo>
                    <a:pt x="120110" y="0"/>
                  </a:lnTo>
                  <a:lnTo>
                    <a:pt x="154210" y="0"/>
                  </a:lnTo>
                  <a:lnTo>
                    <a:pt x="191262" y="87725"/>
                  </a:lnTo>
                  <a:lnTo>
                    <a:pt x="225647" y="0"/>
                  </a:lnTo>
                  <a:lnTo>
                    <a:pt x="274511"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 name="Google Shape;19;p46"/>
            <p:cNvSpPr/>
            <p:nvPr/>
          </p:nvSpPr>
          <p:spPr>
            <a:xfrm>
              <a:off x="2184970" y="3381412"/>
              <a:ext cx="192595" cy="158305"/>
            </a:xfrm>
            <a:custGeom>
              <a:rect b="b" l="l" r="r" t="t"/>
              <a:pathLst>
                <a:path extrusionOk="0" h="158305" w="192595">
                  <a:moveTo>
                    <a:pt x="192500" y="158306"/>
                  </a:moveTo>
                  <a:lnTo>
                    <a:pt x="143637" y="158306"/>
                  </a:lnTo>
                  <a:lnTo>
                    <a:pt x="130683" y="126206"/>
                  </a:lnTo>
                  <a:lnTo>
                    <a:pt x="62008" y="126206"/>
                  </a:lnTo>
                  <a:lnTo>
                    <a:pt x="48863" y="158306"/>
                  </a:lnTo>
                  <a:lnTo>
                    <a:pt x="0" y="158306"/>
                  </a:lnTo>
                  <a:lnTo>
                    <a:pt x="70009" y="0"/>
                  </a:lnTo>
                  <a:lnTo>
                    <a:pt x="122777" y="0"/>
                  </a:lnTo>
                  <a:lnTo>
                    <a:pt x="192596" y="158306"/>
                  </a:lnTo>
                  <a:close/>
                  <a:moveTo>
                    <a:pt x="119729" y="98679"/>
                  </a:moveTo>
                  <a:lnTo>
                    <a:pt x="96583" y="40862"/>
                  </a:lnTo>
                  <a:lnTo>
                    <a:pt x="73152" y="98679"/>
                  </a:lnTo>
                  <a:lnTo>
                    <a:pt x="119729"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 name="Google Shape;20;p46"/>
            <p:cNvSpPr/>
            <p:nvPr/>
          </p:nvSpPr>
          <p:spPr>
            <a:xfrm>
              <a:off x="2427572" y="3381507"/>
              <a:ext cx="171926" cy="158210"/>
            </a:xfrm>
            <a:custGeom>
              <a:rect b="b" l="l" r="r" t="t"/>
              <a:pathLst>
                <a:path extrusionOk="0" h="158210" w="171926">
                  <a:moveTo>
                    <a:pt x="171926" y="158210"/>
                  </a:moveTo>
                  <a:lnTo>
                    <a:pt x="129445" y="158210"/>
                  </a:lnTo>
                  <a:lnTo>
                    <a:pt x="47339" y="70104"/>
                  </a:lnTo>
                  <a:lnTo>
                    <a:pt x="47339" y="158210"/>
                  </a:lnTo>
                  <a:lnTo>
                    <a:pt x="0" y="158210"/>
                  </a:lnTo>
                  <a:lnTo>
                    <a:pt x="0" y="0"/>
                  </a:lnTo>
                  <a:lnTo>
                    <a:pt x="42386" y="0"/>
                  </a:lnTo>
                  <a:lnTo>
                    <a:pt x="124301" y="87630"/>
                  </a:lnTo>
                  <a:lnTo>
                    <a:pt x="124301" y="0"/>
                  </a:lnTo>
                  <a:lnTo>
                    <a:pt x="171926" y="0"/>
                  </a:lnTo>
                  <a:lnTo>
                    <a:pt x="171926"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 name="Google Shape;21;p46"/>
            <p:cNvSpPr/>
            <p:nvPr/>
          </p:nvSpPr>
          <p:spPr>
            <a:xfrm>
              <a:off x="2662840" y="3381508"/>
              <a:ext cx="47720" cy="158210"/>
            </a:xfrm>
            <a:custGeom>
              <a:rect b="b" l="l" r="r" t="t"/>
              <a:pathLst>
                <a:path extrusionOk="0" h="158210" w="47720">
                  <a:moveTo>
                    <a:pt x="0" y="0"/>
                  </a:moveTo>
                  <a:lnTo>
                    <a:pt x="47720" y="0"/>
                  </a:lnTo>
                  <a:lnTo>
                    <a:pt x="47720" y="158210"/>
                  </a:lnTo>
                  <a:lnTo>
                    <a:pt x="0"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 name="Google Shape;22;p46"/>
            <p:cNvSpPr/>
            <p:nvPr/>
          </p:nvSpPr>
          <p:spPr>
            <a:xfrm>
              <a:off x="1237900" y="3614298"/>
              <a:ext cx="54864" cy="103155"/>
            </a:xfrm>
            <a:custGeom>
              <a:rect b="b" l="l" r="r" t="t"/>
              <a:pathLst>
                <a:path extrusionOk="0" h="103155" w="54864">
                  <a:moveTo>
                    <a:pt x="0" y="103156"/>
                  </a:moveTo>
                  <a:lnTo>
                    <a:pt x="0" y="0"/>
                  </a:lnTo>
                  <a:lnTo>
                    <a:pt x="54864" y="0"/>
                  </a:lnTo>
                  <a:lnTo>
                    <a:pt x="54864" y="12954"/>
                  </a:lnTo>
                  <a:lnTo>
                    <a:pt x="14764" y="12954"/>
                  </a:lnTo>
                  <a:lnTo>
                    <a:pt x="14764" y="43148"/>
                  </a:lnTo>
                  <a:lnTo>
                    <a:pt x="53054" y="43148"/>
                  </a:lnTo>
                  <a:lnTo>
                    <a:pt x="53054" y="56198"/>
                  </a:lnTo>
                  <a:lnTo>
                    <a:pt x="14764" y="5619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3" name="Google Shape;23;p46"/>
            <p:cNvSpPr/>
            <p:nvPr/>
          </p:nvSpPr>
          <p:spPr>
            <a:xfrm>
              <a:off x="1336865" y="3612489"/>
              <a:ext cx="99440" cy="106775"/>
            </a:xfrm>
            <a:custGeom>
              <a:rect b="b" l="l" r="r" t="t"/>
              <a:pathLst>
                <a:path extrusionOk="0" h="106775" w="99440">
                  <a:moveTo>
                    <a:pt x="95" y="53340"/>
                  </a:moveTo>
                  <a:cubicBezTo>
                    <a:pt x="95" y="37719"/>
                    <a:pt x="4477" y="24955"/>
                    <a:pt x="13240" y="15240"/>
                  </a:cubicBezTo>
                  <a:cubicBezTo>
                    <a:pt x="22193" y="5048"/>
                    <a:pt x="34385" y="0"/>
                    <a:pt x="49721" y="0"/>
                  </a:cubicBezTo>
                  <a:cubicBezTo>
                    <a:pt x="65056" y="0"/>
                    <a:pt x="77343" y="5048"/>
                    <a:pt x="86392" y="15240"/>
                  </a:cubicBezTo>
                  <a:cubicBezTo>
                    <a:pt x="95059" y="24955"/>
                    <a:pt x="99441" y="37719"/>
                    <a:pt x="99441" y="53340"/>
                  </a:cubicBezTo>
                  <a:cubicBezTo>
                    <a:pt x="99441" y="68961"/>
                    <a:pt x="95059" y="82105"/>
                    <a:pt x="86392" y="91821"/>
                  </a:cubicBezTo>
                  <a:cubicBezTo>
                    <a:pt x="77438" y="101822"/>
                    <a:pt x="65151" y="106775"/>
                    <a:pt x="49721" y="106775"/>
                  </a:cubicBezTo>
                  <a:cubicBezTo>
                    <a:pt x="34290" y="106775"/>
                    <a:pt x="22003" y="101822"/>
                    <a:pt x="13049" y="91821"/>
                  </a:cubicBezTo>
                  <a:cubicBezTo>
                    <a:pt x="4381" y="82201"/>
                    <a:pt x="0" y="69342"/>
                    <a:pt x="0" y="53340"/>
                  </a:cubicBezTo>
                  <a:moveTo>
                    <a:pt x="15716" y="53340"/>
                  </a:moveTo>
                  <a:cubicBezTo>
                    <a:pt x="15716" y="64579"/>
                    <a:pt x="18383" y="73914"/>
                    <a:pt x="23813" y="81248"/>
                  </a:cubicBezTo>
                  <a:cubicBezTo>
                    <a:pt x="29908" y="89535"/>
                    <a:pt x="38576" y="93631"/>
                    <a:pt x="49721" y="93631"/>
                  </a:cubicBezTo>
                  <a:cubicBezTo>
                    <a:pt x="60865" y="93631"/>
                    <a:pt x="69532" y="89535"/>
                    <a:pt x="75628" y="81248"/>
                  </a:cubicBezTo>
                  <a:cubicBezTo>
                    <a:pt x="81058" y="73819"/>
                    <a:pt x="83725" y="64579"/>
                    <a:pt x="83725" y="53340"/>
                  </a:cubicBezTo>
                  <a:cubicBezTo>
                    <a:pt x="83725" y="42100"/>
                    <a:pt x="80963" y="32766"/>
                    <a:pt x="75343" y="25241"/>
                  </a:cubicBezTo>
                  <a:cubicBezTo>
                    <a:pt x="69151" y="17050"/>
                    <a:pt x="60579" y="12954"/>
                    <a:pt x="49721" y="12954"/>
                  </a:cubicBezTo>
                  <a:cubicBezTo>
                    <a:pt x="38862" y="12954"/>
                    <a:pt x="30385" y="17050"/>
                    <a:pt x="24194" y="25241"/>
                  </a:cubicBezTo>
                  <a:cubicBezTo>
                    <a:pt x="18574" y="32766"/>
                    <a:pt x="15811" y="42100"/>
                    <a:pt x="15811"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4" name="Google Shape;24;p46"/>
            <p:cNvSpPr/>
            <p:nvPr/>
          </p:nvSpPr>
          <p:spPr>
            <a:xfrm>
              <a:off x="1487931" y="3614298"/>
              <a:ext cx="80009" cy="104965"/>
            </a:xfrm>
            <a:custGeom>
              <a:rect b="b" l="l" r="r" t="t"/>
              <a:pathLst>
                <a:path extrusionOk="0" h="104965" w="80009">
                  <a:moveTo>
                    <a:pt x="80010" y="0"/>
                  </a:moveTo>
                  <a:lnTo>
                    <a:pt x="80010" y="60484"/>
                  </a:lnTo>
                  <a:cubicBezTo>
                    <a:pt x="80010" y="74867"/>
                    <a:pt x="76581" y="85916"/>
                    <a:pt x="69628" y="93536"/>
                  </a:cubicBezTo>
                  <a:cubicBezTo>
                    <a:pt x="62674" y="101156"/>
                    <a:pt x="52768" y="104966"/>
                    <a:pt x="40005" y="104966"/>
                  </a:cubicBezTo>
                  <a:cubicBezTo>
                    <a:pt x="27242" y="104966"/>
                    <a:pt x="17335" y="101156"/>
                    <a:pt x="10382" y="93536"/>
                  </a:cubicBezTo>
                  <a:cubicBezTo>
                    <a:pt x="3429" y="85916"/>
                    <a:pt x="0" y="74867"/>
                    <a:pt x="0" y="60484"/>
                  </a:cubicBezTo>
                  <a:lnTo>
                    <a:pt x="0" y="0"/>
                  </a:lnTo>
                  <a:lnTo>
                    <a:pt x="14764" y="0"/>
                  </a:lnTo>
                  <a:lnTo>
                    <a:pt x="14764" y="58579"/>
                  </a:lnTo>
                  <a:cubicBezTo>
                    <a:pt x="14764" y="80867"/>
                    <a:pt x="23241" y="92012"/>
                    <a:pt x="40005" y="92012"/>
                  </a:cubicBezTo>
                  <a:cubicBezTo>
                    <a:pt x="56769" y="92012"/>
                    <a:pt x="65246" y="80867"/>
                    <a:pt x="65246" y="58579"/>
                  </a:cubicBezTo>
                  <a:lnTo>
                    <a:pt x="65246" y="0"/>
                  </a:lnTo>
                  <a:lnTo>
                    <a:pt x="8001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5" name="Google Shape;25;p46"/>
            <p:cNvSpPr/>
            <p:nvPr/>
          </p:nvSpPr>
          <p:spPr>
            <a:xfrm>
              <a:off x="1624329" y="3614298"/>
              <a:ext cx="80772" cy="103155"/>
            </a:xfrm>
            <a:custGeom>
              <a:rect b="b" l="l" r="r" t="t"/>
              <a:pathLst>
                <a:path extrusionOk="0" h="103155" w="80772">
                  <a:moveTo>
                    <a:pt x="0" y="103156"/>
                  </a:moveTo>
                  <a:lnTo>
                    <a:pt x="0" y="0"/>
                  </a:lnTo>
                  <a:lnTo>
                    <a:pt x="20098" y="0"/>
                  </a:lnTo>
                  <a:lnTo>
                    <a:pt x="65723" y="83058"/>
                  </a:lnTo>
                  <a:lnTo>
                    <a:pt x="66008" y="83058"/>
                  </a:lnTo>
                  <a:lnTo>
                    <a:pt x="66008" y="0"/>
                  </a:lnTo>
                  <a:lnTo>
                    <a:pt x="80772" y="0"/>
                  </a:lnTo>
                  <a:lnTo>
                    <a:pt x="80772" y="103156"/>
                  </a:lnTo>
                  <a:lnTo>
                    <a:pt x="61817" y="103156"/>
                  </a:lnTo>
                  <a:lnTo>
                    <a:pt x="15145"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6" name="Google Shape;26;p46"/>
            <p:cNvSpPr/>
            <p:nvPr/>
          </p:nvSpPr>
          <p:spPr>
            <a:xfrm>
              <a:off x="1762251" y="3614298"/>
              <a:ext cx="85534" cy="103155"/>
            </a:xfrm>
            <a:custGeom>
              <a:rect b="b" l="l" r="r" t="t"/>
              <a:pathLst>
                <a:path extrusionOk="0" h="103155" w="85534">
                  <a:moveTo>
                    <a:pt x="0" y="103156"/>
                  </a:moveTo>
                  <a:lnTo>
                    <a:pt x="0" y="0"/>
                  </a:lnTo>
                  <a:lnTo>
                    <a:pt x="30480" y="0"/>
                  </a:lnTo>
                  <a:cubicBezTo>
                    <a:pt x="46196" y="0"/>
                    <a:pt x="59246" y="4477"/>
                    <a:pt x="69533" y="13430"/>
                  </a:cubicBezTo>
                  <a:cubicBezTo>
                    <a:pt x="80200" y="22765"/>
                    <a:pt x="85535" y="35243"/>
                    <a:pt x="85535" y="50673"/>
                  </a:cubicBezTo>
                  <a:cubicBezTo>
                    <a:pt x="85535" y="67723"/>
                    <a:pt x="80677" y="80772"/>
                    <a:pt x="70961" y="89726"/>
                  </a:cubicBezTo>
                  <a:cubicBezTo>
                    <a:pt x="61246" y="98679"/>
                    <a:pt x="47815" y="103156"/>
                    <a:pt x="30575" y="103156"/>
                  </a:cubicBezTo>
                  <a:lnTo>
                    <a:pt x="95" y="103156"/>
                  </a:lnTo>
                  <a:close/>
                  <a:moveTo>
                    <a:pt x="14764" y="12954"/>
                  </a:moveTo>
                  <a:lnTo>
                    <a:pt x="14764" y="90106"/>
                  </a:lnTo>
                  <a:lnTo>
                    <a:pt x="30290" y="90106"/>
                  </a:lnTo>
                  <a:cubicBezTo>
                    <a:pt x="56579" y="90106"/>
                    <a:pt x="69723" y="77153"/>
                    <a:pt x="69723" y="51245"/>
                  </a:cubicBezTo>
                  <a:cubicBezTo>
                    <a:pt x="69723" y="39529"/>
                    <a:pt x="66104" y="30099"/>
                    <a:pt x="58960" y="23051"/>
                  </a:cubicBezTo>
                  <a:cubicBezTo>
                    <a:pt x="52006" y="16288"/>
                    <a:pt x="42958" y="12954"/>
                    <a:pt x="32004" y="12954"/>
                  </a:cubicBezTo>
                  <a:lnTo>
                    <a:pt x="14669" y="1295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7" name="Google Shape;27;p46"/>
            <p:cNvSpPr/>
            <p:nvPr/>
          </p:nvSpPr>
          <p:spPr>
            <a:xfrm>
              <a:off x="1885790" y="3614298"/>
              <a:ext cx="103155" cy="103155"/>
            </a:xfrm>
            <a:custGeom>
              <a:rect b="b" l="l" r="r" t="t"/>
              <a:pathLst>
                <a:path extrusionOk="0" h="103155" w="103155">
                  <a:moveTo>
                    <a:pt x="0" y="103156"/>
                  </a:moveTo>
                  <a:lnTo>
                    <a:pt x="44005" y="0"/>
                  </a:lnTo>
                  <a:lnTo>
                    <a:pt x="59531" y="0"/>
                  </a:lnTo>
                  <a:lnTo>
                    <a:pt x="103156" y="103156"/>
                  </a:lnTo>
                  <a:lnTo>
                    <a:pt x="87058" y="103156"/>
                  </a:lnTo>
                  <a:lnTo>
                    <a:pt x="76581" y="77153"/>
                  </a:lnTo>
                  <a:lnTo>
                    <a:pt x="26003" y="77153"/>
                  </a:lnTo>
                  <a:lnTo>
                    <a:pt x="15526" y="103156"/>
                  </a:lnTo>
                  <a:lnTo>
                    <a:pt x="0" y="103156"/>
                  </a:lnTo>
                  <a:close/>
                  <a:moveTo>
                    <a:pt x="71819" y="64960"/>
                  </a:moveTo>
                  <a:lnTo>
                    <a:pt x="51244" y="13811"/>
                  </a:lnTo>
                  <a:lnTo>
                    <a:pt x="30671" y="64960"/>
                  </a:lnTo>
                  <a:lnTo>
                    <a:pt x="71819" y="6496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8" name="Google Shape;28;p46"/>
            <p:cNvSpPr/>
            <p:nvPr/>
          </p:nvSpPr>
          <p:spPr>
            <a:xfrm>
              <a:off x="2021903" y="3614298"/>
              <a:ext cx="78962" cy="103155"/>
            </a:xfrm>
            <a:custGeom>
              <a:rect b="b" l="l" r="r" t="t"/>
              <a:pathLst>
                <a:path extrusionOk="0" h="103155" w="78962">
                  <a:moveTo>
                    <a:pt x="32099" y="103156"/>
                  </a:moveTo>
                  <a:lnTo>
                    <a:pt x="32099" y="12954"/>
                  </a:lnTo>
                  <a:lnTo>
                    <a:pt x="0" y="12954"/>
                  </a:lnTo>
                  <a:lnTo>
                    <a:pt x="0" y="0"/>
                  </a:lnTo>
                  <a:lnTo>
                    <a:pt x="78962" y="0"/>
                  </a:lnTo>
                  <a:lnTo>
                    <a:pt x="78962" y="12954"/>
                  </a:lnTo>
                  <a:lnTo>
                    <a:pt x="46863" y="12954"/>
                  </a:lnTo>
                  <a:lnTo>
                    <a:pt x="46863" y="103156"/>
                  </a:lnTo>
                  <a:lnTo>
                    <a:pt x="32099"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9" name="Google Shape;29;p46"/>
            <p:cNvSpPr/>
            <p:nvPr/>
          </p:nvSpPr>
          <p:spPr>
            <a:xfrm>
              <a:off x="2145251" y="3614299"/>
              <a:ext cx="14763" cy="103155"/>
            </a:xfrm>
            <a:custGeom>
              <a:rect b="b" l="l" r="r" t="t"/>
              <a:pathLst>
                <a:path extrusionOk="0" h="103155" w="14763">
                  <a:moveTo>
                    <a:pt x="0" y="0"/>
                  </a:moveTo>
                  <a:lnTo>
                    <a:pt x="14764" y="0"/>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0" name="Google Shape;30;p46"/>
            <p:cNvSpPr/>
            <p:nvPr/>
          </p:nvSpPr>
          <p:spPr>
            <a:xfrm>
              <a:off x="2210593" y="3612489"/>
              <a:ext cx="99345" cy="106775"/>
            </a:xfrm>
            <a:custGeom>
              <a:rect b="b" l="l" r="r" t="t"/>
              <a:pathLst>
                <a:path extrusionOk="0" h="106775" w="99345">
                  <a:moveTo>
                    <a:pt x="0" y="53340"/>
                  </a:moveTo>
                  <a:cubicBezTo>
                    <a:pt x="0" y="37719"/>
                    <a:pt x="4382" y="24955"/>
                    <a:pt x="13145" y="15240"/>
                  </a:cubicBezTo>
                  <a:cubicBezTo>
                    <a:pt x="22098" y="5048"/>
                    <a:pt x="34290" y="0"/>
                    <a:pt x="49625" y="0"/>
                  </a:cubicBezTo>
                  <a:cubicBezTo>
                    <a:pt x="64961" y="0"/>
                    <a:pt x="77248" y="5048"/>
                    <a:pt x="86296" y="15240"/>
                  </a:cubicBezTo>
                  <a:cubicBezTo>
                    <a:pt x="94964" y="24955"/>
                    <a:pt x="99346" y="37719"/>
                    <a:pt x="99346" y="53340"/>
                  </a:cubicBezTo>
                  <a:cubicBezTo>
                    <a:pt x="99346" y="68961"/>
                    <a:pt x="94964" y="82105"/>
                    <a:pt x="86296" y="91821"/>
                  </a:cubicBezTo>
                  <a:cubicBezTo>
                    <a:pt x="77343" y="101822"/>
                    <a:pt x="65056" y="106775"/>
                    <a:pt x="49625" y="106775"/>
                  </a:cubicBezTo>
                  <a:cubicBezTo>
                    <a:pt x="34195" y="106775"/>
                    <a:pt x="21908" y="101822"/>
                    <a:pt x="12954" y="91821"/>
                  </a:cubicBezTo>
                  <a:cubicBezTo>
                    <a:pt x="4286" y="82201"/>
                    <a:pt x="0" y="69342"/>
                    <a:pt x="0" y="53340"/>
                  </a:cubicBezTo>
                  <a:moveTo>
                    <a:pt x="15621" y="53340"/>
                  </a:moveTo>
                  <a:cubicBezTo>
                    <a:pt x="15621" y="64579"/>
                    <a:pt x="18288" y="73914"/>
                    <a:pt x="23717" y="81248"/>
                  </a:cubicBezTo>
                  <a:cubicBezTo>
                    <a:pt x="29813" y="89535"/>
                    <a:pt x="38481" y="93631"/>
                    <a:pt x="49625" y="93631"/>
                  </a:cubicBezTo>
                  <a:cubicBezTo>
                    <a:pt x="60770" y="93631"/>
                    <a:pt x="69437" y="89535"/>
                    <a:pt x="75533" y="81248"/>
                  </a:cubicBezTo>
                  <a:cubicBezTo>
                    <a:pt x="80963" y="73819"/>
                    <a:pt x="83629" y="64579"/>
                    <a:pt x="83629" y="53340"/>
                  </a:cubicBezTo>
                  <a:cubicBezTo>
                    <a:pt x="83629" y="42100"/>
                    <a:pt x="80772" y="32766"/>
                    <a:pt x="75152" y="25241"/>
                  </a:cubicBezTo>
                  <a:cubicBezTo>
                    <a:pt x="68961" y="17050"/>
                    <a:pt x="60388" y="12954"/>
                    <a:pt x="49625" y="12954"/>
                  </a:cubicBezTo>
                  <a:cubicBezTo>
                    <a:pt x="38862" y="12954"/>
                    <a:pt x="30289" y="17050"/>
                    <a:pt x="24098" y="25241"/>
                  </a:cubicBezTo>
                  <a:cubicBezTo>
                    <a:pt x="18479" y="32766"/>
                    <a:pt x="15716" y="42100"/>
                    <a:pt x="15716"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 name="Google Shape;31;p46"/>
            <p:cNvSpPr/>
            <p:nvPr/>
          </p:nvSpPr>
          <p:spPr>
            <a:xfrm>
              <a:off x="2358802" y="3614298"/>
              <a:ext cx="80771" cy="103155"/>
            </a:xfrm>
            <a:custGeom>
              <a:rect b="b" l="l" r="r" t="t"/>
              <a:pathLst>
                <a:path extrusionOk="0" h="103155" w="80771">
                  <a:moveTo>
                    <a:pt x="0" y="103156"/>
                  </a:moveTo>
                  <a:lnTo>
                    <a:pt x="0" y="0"/>
                  </a:lnTo>
                  <a:lnTo>
                    <a:pt x="20098" y="0"/>
                  </a:lnTo>
                  <a:lnTo>
                    <a:pt x="65627" y="83058"/>
                  </a:lnTo>
                  <a:lnTo>
                    <a:pt x="65913" y="83058"/>
                  </a:lnTo>
                  <a:lnTo>
                    <a:pt x="65913" y="0"/>
                  </a:lnTo>
                  <a:lnTo>
                    <a:pt x="80772" y="0"/>
                  </a:lnTo>
                  <a:lnTo>
                    <a:pt x="80772" y="103156"/>
                  </a:lnTo>
                  <a:lnTo>
                    <a:pt x="61817" y="103156"/>
                  </a:lnTo>
                  <a:lnTo>
                    <a:pt x="15050"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2" name="Google Shape;32;p46"/>
            <p:cNvSpPr/>
            <p:nvPr/>
          </p:nvSpPr>
          <p:spPr>
            <a:xfrm>
              <a:off x="970533" y="2918783"/>
              <a:ext cx="854201" cy="422719"/>
            </a:xfrm>
            <a:custGeom>
              <a:rect b="b" l="l" r="r" t="t"/>
              <a:pathLst>
                <a:path extrusionOk="0" h="422719" w="854201">
                  <a:moveTo>
                    <a:pt x="321469" y="41339"/>
                  </a:moveTo>
                  <a:lnTo>
                    <a:pt x="0" y="0"/>
                  </a:lnTo>
                  <a:lnTo>
                    <a:pt x="854202" y="422719"/>
                  </a:lnTo>
                  <a:lnTo>
                    <a:pt x="321469" y="4133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3" name="Google Shape;33;p46"/>
            <p:cNvSpPr/>
            <p:nvPr/>
          </p:nvSpPr>
          <p:spPr>
            <a:xfrm>
              <a:off x="1292002" y="2882207"/>
              <a:ext cx="534638" cy="453389"/>
            </a:xfrm>
            <a:custGeom>
              <a:rect b="b" l="l" r="r" t="t"/>
              <a:pathLst>
                <a:path extrusionOk="0" h="453389" w="534638">
                  <a:moveTo>
                    <a:pt x="257080" y="69914"/>
                  </a:moveTo>
                  <a:lnTo>
                    <a:pt x="0" y="0"/>
                  </a:lnTo>
                  <a:lnTo>
                    <a:pt x="534638" y="453390"/>
                  </a:lnTo>
                  <a:lnTo>
                    <a:pt x="257080"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4" name="Google Shape;34;p46"/>
            <p:cNvSpPr/>
            <p:nvPr/>
          </p:nvSpPr>
          <p:spPr>
            <a:xfrm>
              <a:off x="1856072" y="2918688"/>
              <a:ext cx="854202" cy="422814"/>
            </a:xfrm>
            <a:custGeom>
              <a:rect b="b" l="l" r="r" t="t"/>
              <a:pathLst>
                <a:path extrusionOk="0" h="422814" w="854202">
                  <a:moveTo>
                    <a:pt x="532733" y="41434"/>
                  </a:moveTo>
                  <a:lnTo>
                    <a:pt x="854202" y="0"/>
                  </a:lnTo>
                  <a:lnTo>
                    <a:pt x="0" y="422815"/>
                  </a:lnTo>
                  <a:lnTo>
                    <a:pt x="532733" y="4143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5" name="Google Shape;35;p46"/>
            <p:cNvSpPr/>
            <p:nvPr/>
          </p:nvSpPr>
          <p:spPr>
            <a:xfrm>
              <a:off x="1854167" y="2882207"/>
              <a:ext cx="534638" cy="453294"/>
            </a:xfrm>
            <a:custGeom>
              <a:rect b="b" l="l" r="r" t="t"/>
              <a:pathLst>
                <a:path extrusionOk="0" h="453294" w="534638">
                  <a:moveTo>
                    <a:pt x="277654" y="69914"/>
                  </a:moveTo>
                  <a:lnTo>
                    <a:pt x="534638" y="0"/>
                  </a:lnTo>
                  <a:lnTo>
                    <a:pt x="0" y="453295"/>
                  </a:lnTo>
                  <a:lnTo>
                    <a:pt x="277654"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6" name="Google Shape;36;p46"/>
            <p:cNvSpPr/>
            <p:nvPr/>
          </p:nvSpPr>
          <p:spPr>
            <a:xfrm>
              <a:off x="1523935" y="2846965"/>
              <a:ext cx="633031" cy="495109"/>
            </a:xfrm>
            <a:custGeom>
              <a:rect b="b" l="l" r="r" t="t"/>
              <a:pathLst>
                <a:path extrusionOk="0" h="495109" w="633031">
                  <a:moveTo>
                    <a:pt x="633032" y="0"/>
                  </a:moveTo>
                  <a:lnTo>
                    <a:pt x="426720" y="97727"/>
                  </a:lnTo>
                  <a:lnTo>
                    <a:pt x="388239" y="252413"/>
                  </a:lnTo>
                  <a:lnTo>
                    <a:pt x="316516" y="111062"/>
                  </a:lnTo>
                  <a:lnTo>
                    <a:pt x="244412" y="252413"/>
                  </a:lnTo>
                  <a:lnTo>
                    <a:pt x="206216" y="97727"/>
                  </a:lnTo>
                  <a:lnTo>
                    <a:pt x="0" y="0"/>
                  </a:lnTo>
                  <a:lnTo>
                    <a:pt x="316516" y="495110"/>
                  </a:lnTo>
                  <a:lnTo>
                    <a:pt x="633032"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37" name="Google Shape;37;p46"/>
          <p:cNvSpPr/>
          <p:nvPr>
            <p:ph idx="2" type="pic"/>
          </p:nvPr>
        </p:nvSpPr>
        <p:spPr>
          <a:xfrm>
            <a:off x="3646488" y="0"/>
            <a:ext cx="8545512" cy="6858000"/>
          </a:xfrm>
          <a:prstGeom prst="rect">
            <a:avLst/>
          </a:prstGeom>
          <a:noFill/>
          <a:ln>
            <a:noFill/>
          </a:ln>
        </p:spPr>
      </p:sp>
      <p:sp>
        <p:nvSpPr>
          <p:cNvPr id="38" name="Google Shape;38;p46"/>
          <p:cNvSpPr txBox="1"/>
          <p:nvPr/>
        </p:nvSpPr>
        <p:spPr>
          <a:xfrm>
            <a:off x="436106" y="371194"/>
            <a:ext cx="2979103"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Barlow"/>
                <a:ea typeface="Barlow"/>
                <a:cs typeface="Barlow"/>
                <a:sym typeface="Barlow"/>
              </a:rPr>
              <a:t>MENGEMBANGKAN PEMIMPIN KEWIRAUSAHAAN</a:t>
            </a:r>
            <a:endParaRPr i="0" sz="2400">
              <a:solidFill>
                <a:schemeClr val="lt1"/>
              </a:solidFill>
              <a:latin typeface="Barlow"/>
              <a:ea typeface="Barlow"/>
              <a:cs typeface="Barlow"/>
              <a:sym typeface="Barlow"/>
            </a:endParaRPr>
          </a:p>
          <a:p>
            <a:pPr indent="0" lvl="0" marL="0" marR="0" rtl="0" algn="l">
              <a:spcBef>
                <a:spcPts val="0"/>
              </a:spcBef>
              <a:spcAft>
                <a:spcPts val="0"/>
              </a:spcAft>
              <a:buNone/>
            </a:pPr>
            <a:r>
              <a:t/>
            </a:r>
            <a:endParaRPr i="0" sz="2400">
              <a:solidFill>
                <a:schemeClr val="lt1"/>
              </a:solidFill>
              <a:latin typeface="Barlow"/>
              <a:ea typeface="Barlow"/>
              <a:cs typeface="Barlow"/>
              <a:sym typeface="Barlow"/>
            </a:endParaRPr>
          </a:p>
          <a:p>
            <a:pPr indent="0" lvl="0" marL="0" marR="0" rtl="0" algn="l">
              <a:spcBef>
                <a:spcPts val="0"/>
              </a:spcBef>
              <a:spcAft>
                <a:spcPts val="0"/>
              </a:spcAft>
              <a:buNone/>
            </a:pPr>
            <a:r>
              <a:rPr i="0" lang="en-US" sz="2400">
                <a:solidFill>
                  <a:schemeClr val="lt1"/>
                </a:solidFill>
                <a:latin typeface="Barlow"/>
                <a:ea typeface="Barlow"/>
                <a:cs typeface="Barlow"/>
                <a:sym typeface="Barlow"/>
              </a:rPr>
              <a:t>DENGAN</a:t>
            </a:r>
            <a:br>
              <a:rPr i="0" lang="en-US" sz="2400">
                <a:solidFill>
                  <a:schemeClr val="lt1"/>
                </a:solidFill>
                <a:latin typeface="Barlow"/>
                <a:ea typeface="Barlow"/>
                <a:cs typeface="Barlow"/>
                <a:sym typeface="Barlow"/>
              </a:rPr>
            </a:br>
            <a:r>
              <a:rPr b="1" i="0" lang="en-US" sz="2400">
                <a:solidFill>
                  <a:schemeClr val="lt1"/>
                </a:solidFill>
                <a:latin typeface="Barlow"/>
                <a:ea typeface="Barlow"/>
                <a:cs typeface="Barlow"/>
                <a:sym typeface="Barlow"/>
              </a:rPr>
              <a:t>IGNITEX</a:t>
            </a:r>
            <a:r>
              <a:rPr i="0" lang="en-US" sz="2400">
                <a:solidFill>
                  <a:schemeClr val="lt1"/>
                </a:solidFill>
                <a:latin typeface="Barlow"/>
                <a:ea typeface="Barlow"/>
                <a:cs typeface="Barlow"/>
                <a:sym typeface="Barlow"/>
              </a:rPr>
              <a:t>.</a:t>
            </a:r>
            <a:endParaRPr b="1" sz="2400">
              <a:solidFill>
                <a:schemeClr val="lt1"/>
              </a:solidFill>
              <a:latin typeface="Barlow"/>
              <a:ea typeface="Barlow"/>
              <a:cs typeface="Barlow"/>
              <a:sym typeface="Barlow"/>
            </a:endParaRPr>
          </a:p>
        </p:txBody>
      </p:sp>
      <p:sp>
        <p:nvSpPr>
          <p:cNvPr id="39" name="Google Shape;39;p46"/>
          <p:cNvSpPr txBox="1"/>
          <p:nvPr>
            <p:ph idx="1" type="body"/>
          </p:nvPr>
        </p:nvSpPr>
        <p:spPr>
          <a:xfrm>
            <a:off x="360858" y="5135898"/>
            <a:ext cx="5302250" cy="584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200"/>
              <a:buNone/>
              <a:defRPr b="1" sz="3200">
                <a:solidFill>
                  <a:schemeClr val="lt1"/>
                </a:solidFill>
                <a:latin typeface="Barlow Medium"/>
                <a:ea typeface="Barlow Medium"/>
                <a:cs typeface="Barlow Medium"/>
                <a:sym typeface="Barlow Medium"/>
              </a:defRPr>
            </a:lvl1pPr>
            <a:lvl2pPr indent="-431800" lvl="1" marL="9144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2pPr>
            <a:lvl3pPr indent="-431800" lvl="2" marL="13716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3pPr>
            <a:lvl4pPr indent="-431800" lvl="3" marL="18288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4pPr>
            <a:lvl5pPr indent="-431800" lvl="4" marL="22860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46"/>
          <p:cNvSpPr txBox="1"/>
          <p:nvPr>
            <p:ph idx="3" type="body"/>
          </p:nvPr>
        </p:nvSpPr>
        <p:spPr>
          <a:xfrm>
            <a:off x="360858" y="5895254"/>
            <a:ext cx="5302250" cy="584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000"/>
              <a:buNone/>
              <a:defRPr sz="2000">
                <a:solidFill>
                  <a:schemeClr val="lt1"/>
                </a:solidFill>
                <a:latin typeface="Open Sans"/>
                <a:ea typeface="Open Sans"/>
                <a:cs typeface="Open Sans"/>
                <a:sym typeface="Open Sans"/>
              </a:defRPr>
            </a:lvl1pPr>
            <a:lvl2pPr indent="-431800" lvl="1" marL="9144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2pPr>
            <a:lvl3pPr indent="-431800" lvl="2" marL="13716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3pPr>
            <a:lvl4pPr indent="-431800" lvl="3" marL="18288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4pPr>
            <a:lvl5pPr indent="-431800" lvl="4" marL="22860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asic Slide">
  <p:cSld name="3_Basic Slide">
    <p:spTree>
      <p:nvGrpSpPr>
        <p:cNvPr id="102" name="Shape 102"/>
        <p:cNvGrpSpPr/>
        <p:nvPr/>
      </p:nvGrpSpPr>
      <p:grpSpPr>
        <a:xfrm>
          <a:off x="0" y="0"/>
          <a:ext cx="0" cy="0"/>
          <a:chOff x="0" y="0"/>
          <a:chExt cx="0" cy="0"/>
        </a:xfrm>
      </p:grpSpPr>
      <p:pic>
        <p:nvPicPr>
          <p:cNvPr id="103" name="Google Shape;103;p113"/>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
        <p:nvSpPr>
          <p:cNvPr id="104" name="Google Shape;104;p113"/>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5" name="Google Shape;105;p113"/>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6" name="Google Shape;106;p113"/>
          <p:cNvSpPr txBox="1"/>
          <p:nvPr>
            <p:ph idx="1" type="subTitle"/>
          </p:nvPr>
        </p:nvSpPr>
        <p:spPr>
          <a:xfrm>
            <a:off x="360000" y="1187381"/>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Objectives">
  <p:cSld name="4_Objectives">
    <p:spTree>
      <p:nvGrpSpPr>
        <p:cNvPr id="1699" name="Shape 1699"/>
        <p:cNvGrpSpPr/>
        <p:nvPr/>
      </p:nvGrpSpPr>
      <p:grpSpPr>
        <a:xfrm>
          <a:off x="0" y="0"/>
          <a:ext cx="0" cy="0"/>
          <a:chOff x="0" y="0"/>
          <a:chExt cx="0" cy="0"/>
        </a:xfrm>
      </p:grpSpPr>
      <p:sp>
        <p:nvSpPr>
          <p:cNvPr id="1700" name="Google Shape;1700;p90"/>
          <p:cNvSpPr/>
          <p:nvPr/>
        </p:nvSpPr>
        <p:spPr>
          <a:xfrm>
            <a:off x="703512" y="2463501"/>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01" name="Google Shape;1701;p90"/>
          <p:cNvSpPr/>
          <p:nvPr/>
        </p:nvSpPr>
        <p:spPr>
          <a:xfrm>
            <a:off x="4661670" y="2463501"/>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02" name="Google Shape;1702;p90"/>
          <p:cNvSpPr/>
          <p:nvPr/>
        </p:nvSpPr>
        <p:spPr>
          <a:xfrm>
            <a:off x="8565915" y="2463501"/>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03" name="Google Shape;1703;p90"/>
          <p:cNvSpPr/>
          <p:nvPr>
            <p:ph idx="1" type="body"/>
          </p:nvPr>
        </p:nvSpPr>
        <p:spPr>
          <a:xfrm>
            <a:off x="5030311" y="2835298"/>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04" name="Google Shape;1704;p90"/>
          <p:cNvSpPr/>
          <p:nvPr>
            <p:ph idx="2" type="body"/>
          </p:nvPr>
        </p:nvSpPr>
        <p:spPr>
          <a:xfrm>
            <a:off x="4928096" y="2884597"/>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05" name="Google Shape;1705;p90"/>
          <p:cNvSpPr/>
          <p:nvPr>
            <p:ph idx="3" type="body"/>
          </p:nvPr>
        </p:nvSpPr>
        <p:spPr>
          <a:xfrm>
            <a:off x="1075309" y="2835298"/>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06" name="Google Shape;1706;p90"/>
          <p:cNvSpPr/>
          <p:nvPr>
            <p:ph idx="4" type="body"/>
          </p:nvPr>
        </p:nvSpPr>
        <p:spPr>
          <a:xfrm>
            <a:off x="973094" y="2884597"/>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07" name="Google Shape;1707;p90"/>
          <p:cNvSpPr/>
          <p:nvPr>
            <p:ph idx="5" type="body"/>
          </p:nvPr>
        </p:nvSpPr>
        <p:spPr>
          <a:xfrm>
            <a:off x="8940609" y="2844012"/>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08" name="Google Shape;1708;p90"/>
          <p:cNvSpPr/>
          <p:nvPr>
            <p:ph idx="6" type="body"/>
          </p:nvPr>
        </p:nvSpPr>
        <p:spPr>
          <a:xfrm>
            <a:off x="8838394" y="2893311"/>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09" name="Google Shape;1709;p90"/>
          <p:cNvSpPr txBox="1"/>
          <p:nvPr>
            <p:ph idx="7" type="body"/>
          </p:nvPr>
        </p:nvSpPr>
        <p:spPr>
          <a:xfrm>
            <a:off x="585355" y="5326097"/>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10" name="Google Shape;1710;p90"/>
          <p:cNvSpPr txBox="1"/>
          <p:nvPr>
            <p:ph idx="8" type="body"/>
          </p:nvPr>
        </p:nvSpPr>
        <p:spPr>
          <a:xfrm>
            <a:off x="4557828" y="5326097"/>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11" name="Google Shape;1711;p90"/>
          <p:cNvSpPr txBox="1"/>
          <p:nvPr>
            <p:ph idx="9" type="body"/>
          </p:nvPr>
        </p:nvSpPr>
        <p:spPr>
          <a:xfrm>
            <a:off x="8476388" y="5321295"/>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12" name="Google Shape;1712;p90"/>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13" name="Google Shape;1713;p90"/>
          <p:cNvSpPr txBox="1"/>
          <p:nvPr>
            <p:ph idx="13"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tch the following">
  <p:cSld name="Match the following">
    <p:spTree>
      <p:nvGrpSpPr>
        <p:cNvPr id="1714" name="Shape 1714"/>
        <p:cNvGrpSpPr/>
        <p:nvPr/>
      </p:nvGrpSpPr>
      <p:grpSpPr>
        <a:xfrm>
          <a:off x="0" y="0"/>
          <a:ext cx="0" cy="0"/>
          <a:chOff x="0" y="0"/>
          <a:chExt cx="0" cy="0"/>
        </a:xfrm>
      </p:grpSpPr>
      <p:sp>
        <p:nvSpPr>
          <p:cNvPr id="1715" name="Google Shape;1715;p91"/>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16" name="Google Shape;1716;p91"/>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17" name="Google Shape;1717;p91"/>
          <p:cNvSpPr txBox="1"/>
          <p:nvPr>
            <p:ph idx="1" type="body"/>
          </p:nvPr>
        </p:nvSpPr>
        <p:spPr>
          <a:xfrm>
            <a:off x="1576999" y="1419668"/>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18" name="Google Shape;1718;p91"/>
          <p:cNvSpPr txBox="1"/>
          <p:nvPr>
            <p:ph idx="2" type="body"/>
          </p:nvPr>
        </p:nvSpPr>
        <p:spPr>
          <a:xfrm>
            <a:off x="1584961" y="2367710"/>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19" name="Google Shape;1719;p91"/>
          <p:cNvSpPr txBox="1"/>
          <p:nvPr>
            <p:ph idx="3" type="body"/>
          </p:nvPr>
        </p:nvSpPr>
        <p:spPr>
          <a:xfrm>
            <a:off x="1552069" y="3317493"/>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20" name="Google Shape;1720;p91"/>
          <p:cNvSpPr txBox="1"/>
          <p:nvPr>
            <p:ph idx="4" type="body"/>
          </p:nvPr>
        </p:nvSpPr>
        <p:spPr>
          <a:xfrm>
            <a:off x="1570881" y="4280762"/>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21" name="Google Shape;1721;p91"/>
          <p:cNvSpPr txBox="1"/>
          <p:nvPr>
            <p:ph idx="5" type="body"/>
          </p:nvPr>
        </p:nvSpPr>
        <p:spPr>
          <a:xfrm>
            <a:off x="1570880" y="5213917"/>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22" name="Google Shape;1722;p91"/>
          <p:cNvSpPr txBox="1"/>
          <p:nvPr>
            <p:ph idx="6" type="body"/>
          </p:nvPr>
        </p:nvSpPr>
        <p:spPr>
          <a:xfrm>
            <a:off x="5033062" y="1496254"/>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23" name="Google Shape;1723;p91"/>
          <p:cNvSpPr txBox="1"/>
          <p:nvPr>
            <p:ph idx="7" type="body"/>
          </p:nvPr>
        </p:nvSpPr>
        <p:spPr>
          <a:xfrm>
            <a:off x="5033063" y="2425184"/>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24" name="Google Shape;1724;p91"/>
          <p:cNvSpPr txBox="1"/>
          <p:nvPr>
            <p:ph idx="8" type="body"/>
          </p:nvPr>
        </p:nvSpPr>
        <p:spPr>
          <a:xfrm>
            <a:off x="5033064" y="3389572"/>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25" name="Google Shape;1725;p91"/>
          <p:cNvSpPr txBox="1"/>
          <p:nvPr>
            <p:ph idx="9" type="body"/>
          </p:nvPr>
        </p:nvSpPr>
        <p:spPr>
          <a:xfrm>
            <a:off x="5033065" y="4353960"/>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26" name="Google Shape;1726;p91"/>
          <p:cNvSpPr txBox="1"/>
          <p:nvPr>
            <p:ph idx="13" type="body"/>
          </p:nvPr>
        </p:nvSpPr>
        <p:spPr>
          <a:xfrm>
            <a:off x="5033065" y="5288669"/>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s &amp; Cons">
  <p:cSld name="Pros &amp; Cons">
    <p:spTree>
      <p:nvGrpSpPr>
        <p:cNvPr id="1727" name="Shape 1727"/>
        <p:cNvGrpSpPr/>
        <p:nvPr/>
      </p:nvGrpSpPr>
      <p:grpSpPr>
        <a:xfrm>
          <a:off x="0" y="0"/>
          <a:ext cx="0" cy="0"/>
          <a:chOff x="0" y="0"/>
          <a:chExt cx="0" cy="0"/>
        </a:xfrm>
      </p:grpSpPr>
      <p:sp>
        <p:nvSpPr>
          <p:cNvPr id="1728" name="Google Shape;1728;p92"/>
          <p:cNvSpPr/>
          <p:nvPr/>
        </p:nvSpPr>
        <p:spPr>
          <a:xfrm>
            <a:off x="705717" y="570936"/>
            <a:ext cx="5230886" cy="1642106"/>
          </a:xfrm>
          <a:custGeom>
            <a:rect b="b" l="l" r="r" t="t"/>
            <a:pathLst>
              <a:path extrusionOk="0" h="1313289" w="4183448">
                <a:moveTo>
                  <a:pt x="464716" y="0"/>
                </a:moveTo>
                <a:lnTo>
                  <a:pt x="3718732" y="0"/>
                </a:lnTo>
                <a:cubicBezTo>
                  <a:pt x="3975388" y="0"/>
                  <a:pt x="4183448" y="208060"/>
                  <a:pt x="4183448" y="464716"/>
                </a:cubicBezTo>
                <a:cubicBezTo>
                  <a:pt x="4183448" y="689290"/>
                  <a:pt x="4024152" y="876658"/>
                  <a:pt x="3812389" y="919991"/>
                </a:cubicBezTo>
                <a:lnTo>
                  <a:pt x="3784323" y="922820"/>
                </a:lnTo>
                <a:lnTo>
                  <a:pt x="3784323" y="1313289"/>
                </a:lnTo>
                <a:lnTo>
                  <a:pt x="3370070" y="929432"/>
                </a:lnTo>
                <a:lnTo>
                  <a:pt x="464716" y="929432"/>
                </a:lnTo>
                <a:cubicBezTo>
                  <a:pt x="208060" y="929432"/>
                  <a:pt x="0" y="721372"/>
                  <a:pt x="0" y="464716"/>
                </a:cubicBezTo>
                <a:cubicBezTo>
                  <a:pt x="0" y="208060"/>
                  <a:pt x="208060" y="0"/>
                  <a:pt x="464716"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29" name="Google Shape;1729;p92"/>
          <p:cNvSpPr/>
          <p:nvPr/>
        </p:nvSpPr>
        <p:spPr>
          <a:xfrm>
            <a:off x="6095999" y="796701"/>
            <a:ext cx="4979587" cy="1582256"/>
          </a:xfrm>
          <a:custGeom>
            <a:rect b="b" l="l" r="r" t="t"/>
            <a:pathLst>
              <a:path extrusionOk="0" h="1329284" w="4183448">
                <a:moveTo>
                  <a:pt x="464716" y="0"/>
                </a:moveTo>
                <a:lnTo>
                  <a:pt x="3718732" y="0"/>
                </a:lnTo>
                <a:cubicBezTo>
                  <a:pt x="3975388" y="0"/>
                  <a:pt x="4183448" y="208060"/>
                  <a:pt x="4183448" y="464716"/>
                </a:cubicBezTo>
                <a:cubicBezTo>
                  <a:pt x="4183448" y="721372"/>
                  <a:pt x="3975388" y="929432"/>
                  <a:pt x="3718732" y="929432"/>
                </a:cubicBezTo>
                <a:lnTo>
                  <a:pt x="858958" y="929432"/>
                </a:lnTo>
                <a:lnTo>
                  <a:pt x="427445" y="1329284"/>
                </a:lnTo>
                <a:lnTo>
                  <a:pt x="427445" y="929432"/>
                </a:lnTo>
                <a:lnTo>
                  <a:pt x="464716" y="929432"/>
                </a:lnTo>
                <a:cubicBezTo>
                  <a:pt x="208060" y="929432"/>
                  <a:pt x="0" y="721372"/>
                  <a:pt x="0" y="464716"/>
                </a:cubicBezTo>
                <a:cubicBezTo>
                  <a:pt x="0" y="208060"/>
                  <a:pt x="208060" y="0"/>
                  <a:pt x="464716" y="0"/>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30" name="Google Shape;1730;p92"/>
          <p:cNvSpPr/>
          <p:nvPr/>
        </p:nvSpPr>
        <p:spPr>
          <a:xfrm>
            <a:off x="6884662" y="4958948"/>
            <a:ext cx="4770090" cy="935671"/>
          </a:xfrm>
          <a:prstGeom prst="homePlate">
            <a:avLst>
              <a:gd fmla="val 4451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1731" name="Google Shape;1731;p92"/>
          <p:cNvGrpSpPr/>
          <p:nvPr/>
        </p:nvGrpSpPr>
        <p:grpSpPr>
          <a:xfrm>
            <a:off x="940561" y="2162360"/>
            <a:ext cx="4049937" cy="2542738"/>
            <a:chOff x="940561" y="1812131"/>
            <a:chExt cx="4049937" cy="2542738"/>
          </a:xfrm>
        </p:grpSpPr>
        <p:sp>
          <p:nvSpPr>
            <p:cNvPr id="1732" name="Google Shape;1732;p92"/>
            <p:cNvSpPr/>
            <p:nvPr/>
          </p:nvSpPr>
          <p:spPr>
            <a:xfrm>
              <a:off x="940561" y="1812131"/>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733" name="Google Shape;1733;p92"/>
            <p:cNvSpPr/>
            <p:nvPr/>
          </p:nvSpPr>
          <p:spPr>
            <a:xfrm>
              <a:off x="940561" y="2713630"/>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734" name="Google Shape;1734;p92"/>
            <p:cNvSpPr/>
            <p:nvPr/>
          </p:nvSpPr>
          <p:spPr>
            <a:xfrm>
              <a:off x="940561" y="3615129"/>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b="0" i="0" sz="1400">
                <a:solidFill>
                  <a:srgbClr val="000000"/>
                </a:solidFill>
                <a:latin typeface="Open Sans"/>
                <a:ea typeface="Open Sans"/>
                <a:cs typeface="Open Sans"/>
                <a:sym typeface="Open Sans"/>
              </a:endParaRPr>
            </a:p>
          </p:txBody>
        </p:sp>
      </p:grpSp>
      <p:grpSp>
        <p:nvGrpSpPr>
          <p:cNvPr id="1735" name="Google Shape;1735;p92"/>
          <p:cNvGrpSpPr/>
          <p:nvPr/>
        </p:nvGrpSpPr>
        <p:grpSpPr>
          <a:xfrm>
            <a:off x="7204565" y="2162360"/>
            <a:ext cx="4049937" cy="2542738"/>
            <a:chOff x="7204565" y="2322318"/>
            <a:chExt cx="4049937" cy="2542738"/>
          </a:xfrm>
        </p:grpSpPr>
        <p:sp>
          <p:nvSpPr>
            <p:cNvPr id="1736" name="Google Shape;1736;p92"/>
            <p:cNvSpPr/>
            <p:nvPr/>
          </p:nvSpPr>
          <p:spPr>
            <a:xfrm>
              <a:off x="7204565" y="2322318"/>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Quattrocento Sans"/>
                <a:ea typeface="Quattrocento Sans"/>
                <a:cs typeface="Quattrocento Sans"/>
                <a:sym typeface="Quattrocento Sans"/>
              </a:endParaRPr>
            </a:p>
          </p:txBody>
        </p:sp>
        <p:sp>
          <p:nvSpPr>
            <p:cNvPr id="1737" name="Google Shape;1737;p92"/>
            <p:cNvSpPr/>
            <p:nvPr/>
          </p:nvSpPr>
          <p:spPr>
            <a:xfrm>
              <a:off x="7204565" y="3223817"/>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Quattrocento Sans"/>
                <a:ea typeface="Quattrocento Sans"/>
                <a:cs typeface="Quattrocento Sans"/>
                <a:sym typeface="Quattrocento Sans"/>
              </a:endParaRPr>
            </a:p>
          </p:txBody>
        </p:sp>
        <p:sp>
          <p:nvSpPr>
            <p:cNvPr id="1738" name="Google Shape;1738;p92"/>
            <p:cNvSpPr/>
            <p:nvPr/>
          </p:nvSpPr>
          <p:spPr>
            <a:xfrm>
              <a:off x="7204565" y="4125316"/>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Quattrocento Sans"/>
                <a:ea typeface="Quattrocento Sans"/>
                <a:cs typeface="Quattrocento Sans"/>
                <a:sym typeface="Quattrocento Sans"/>
              </a:endParaRPr>
            </a:p>
          </p:txBody>
        </p:sp>
      </p:grpSp>
      <p:sp>
        <p:nvSpPr>
          <p:cNvPr id="1739" name="Google Shape;1739;p92"/>
          <p:cNvSpPr txBox="1"/>
          <p:nvPr/>
        </p:nvSpPr>
        <p:spPr>
          <a:xfrm>
            <a:off x="2811854" y="818937"/>
            <a:ext cx="1136658"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lt1"/>
                </a:solidFill>
                <a:latin typeface="Play"/>
                <a:ea typeface="Play"/>
                <a:cs typeface="Play"/>
                <a:sym typeface="Play"/>
              </a:rPr>
              <a:t>Pros</a:t>
            </a:r>
            <a:endParaRPr b="1" sz="3600">
              <a:solidFill>
                <a:schemeClr val="lt1"/>
              </a:solidFill>
              <a:latin typeface="Play"/>
              <a:ea typeface="Play"/>
              <a:cs typeface="Play"/>
              <a:sym typeface="Play"/>
            </a:endParaRPr>
          </a:p>
        </p:txBody>
      </p:sp>
      <p:sp>
        <p:nvSpPr>
          <p:cNvPr id="1740" name="Google Shape;1740;p92"/>
          <p:cNvSpPr txBox="1"/>
          <p:nvPr/>
        </p:nvSpPr>
        <p:spPr>
          <a:xfrm>
            <a:off x="8134146" y="992886"/>
            <a:ext cx="123783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lt1"/>
                </a:solidFill>
                <a:latin typeface="Play"/>
                <a:ea typeface="Play"/>
                <a:cs typeface="Play"/>
                <a:sym typeface="Play"/>
              </a:rPr>
              <a:t>Cons</a:t>
            </a:r>
            <a:endParaRPr b="1" sz="3600">
              <a:solidFill>
                <a:schemeClr val="lt1"/>
              </a:solidFill>
              <a:latin typeface="Play"/>
              <a:ea typeface="Play"/>
              <a:cs typeface="Play"/>
              <a:sym typeface="Play"/>
            </a:endParaRPr>
          </a:p>
        </p:txBody>
      </p:sp>
      <p:sp>
        <p:nvSpPr>
          <p:cNvPr id="1741" name="Google Shape;1741;p92"/>
          <p:cNvSpPr/>
          <p:nvPr/>
        </p:nvSpPr>
        <p:spPr>
          <a:xfrm rot="10800000">
            <a:off x="515938" y="4958947"/>
            <a:ext cx="4791401" cy="935671"/>
          </a:xfrm>
          <a:prstGeom prst="homePlate">
            <a:avLst>
              <a:gd fmla="val 44510"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1742" name="Google Shape;1742;p92"/>
          <p:cNvGrpSpPr/>
          <p:nvPr/>
        </p:nvGrpSpPr>
        <p:grpSpPr>
          <a:xfrm>
            <a:off x="517952" y="2079340"/>
            <a:ext cx="839091" cy="839091"/>
            <a:chOff x="9277350" y="-850900"/>
            <a:chExt cx="1243118" cy="1243118"/>
          </a:xfrm>
        </p:grpSpPr>
        <p:sp>
          <p:nvSpPr>
            <p:cNvPr id="1743" name="Google Shape;1743;p92"/>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1744" name="Google Shape;1744;p92"/>
            <p:cNvGrpSpPr/>
            <p:nvPr/>
          </p:nvGrpSpPr>
          <p:grpSpPr>
            <a:xfrm>
              <a:off x="9499624" y="-628626"/>
              <a:ext cx="798571" cy="798571"/>
              <a:chOff x="8559800" y="-698500"/>
              <a:chExt cx="558800" cy="558800"/>
            </a:xfrm>
          </p:grpSpPr>
          <p:sp>
            <p:nvSpPr>
              <p:cNvPr id="1745" name="Google Shape;1745;p92"/>
              <p:cNvSpPr/>
              <p:nvPr/>
            </p:nvSpPr>
            <p:spPr>
              <a:xfrm>
                <a:off x="8559800" y="-698500"/>
                <a:ext cx="558800" cy="558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46" name="Google Shape;1746;p92"/>
              <p:cNvSpPr/>
              <p:nvPr/>
            </p:nvSpPr>
            <p:spPr>
              <a:xfrm>
                <a:off x="8666162" y="-567532"/>
                <a:ext cx="346075" cy="296863"/>
              </a:xfrm>
              <a:custGeom>
                <a:rect b="b" l="l" r="r" t="t"/>
                <a:pathLst>
                  <a:path extrusionOk="0" h="187" w="218">
                    <a:moveTo>
                      <a:pt x="185" y="0"/>
                    </a:moveTo>
                    <a:lnTo>
                      <a:pt x="66" y="120"/>
                    </a:lnTo>
                    <a:lnTo>
                      <a:pt x="33" y="86"/>
                    </a:lnTo>
                    <a:lnTo>
                      <a:pt x="0" y="120"/>
                    </a:lnTo>
                    <a:lnTo>
                      <a:pt x="66" y="187"/>
                    </a:lnTo>
                    <a:lnTo>
                      <a:pt x="218" y="34"/>
                    </a:lnTo>
                    <a:lnTo>
                      <a:pt x="185" y="0"/>
                    </a:lnTo>
                    <a:close/>
                  </a:path>
                </a:pathLst>
              </a:custGeom>
              <a:noFill/>
              <a:ln cap="flat" cmpd="sng" w="1587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1747" name="Google Shape;1747;p92"/>
          <p:cNvGrpSpPr/>
          <p:nvPr/>
        </p:nvGrpSpPr>
        <p:grpSpPr>
          <a:xfrm>
            <a:off x="517952" y="3001484"/>
            <a:ext cx="839091" cy="839091"/>
            <a:chOff x="9277350" y="-850900"/>
            <a:chExt cx="1243118" cy="1243118"/>
          </a:xfrm>
        </p:grpSpPr>
        <p:sp>
          <p:nvSpPr>
            <p:cNvPr id="1748" name="Google Shape;1748;p92"/>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1749" name="Google Shape;1749;p92"/>
            <p:cNvGrpSpPr/>
            <p:nvPr/>
          </p:nvGrpSpPr>
          <p:grpSpPr>
            <a:xfrm>
              <a:off x="9499624" y="-628626"/>
              <a:ext cx="798571" cy="798571"/>
              <a:chOff x="8559800" y="-698500"/>
              <a:chExt cx="558800" cy="558800"/>
            </a:xfrm>
          </p:grpSpPr>
          <p:sp>
            <p:nvSpPr>
              <p:cNvPr id="1750" name="Google Shape;1750;p92"/>
              <p:cNvSpPr/>
              <p:nvPr/>
            </p:nvSpPr>
            <p:spPr>
              <a:xfrm>
                <a:off x="8559800" y="-698500"/>
                <a:ext cx="558800" cy="558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51" name="Google Shape;1751;p92"/>
              <p:cNvSpPr/>
              <p:nvPr/>
            </p:nvSpPr>
            <p:spPr>
              <a:xfrm>
                <a:off x="8666162" y="-567532"/>
                <a:ext cx="346075" cy="296863"/>
              </a:xfrm>
              <a:custGeom>
                <a:rect b="b" l="l" r="r" t="t"/>
                <a:pathLst>
                  <a:path extrusionOk="0" h="187" w="218">
                    <a:moveTo>
                      <a:pt x="185" y="0"/>
                    </a:moveTo>
                    <a:lnTo>
                      <a:pt x="66" y="120"/>
                    </a:lnTo>
                    <a:lnTo>
                      <a:pt x="33" y="86"/>
                    </a:lnTo>
                    <a:lnTo>
                      <a:pt x="0" y="120"/>
                    </a:lnTo>
                    <a:lnTo>
                      <a:pt x="66" y="187"/>
                    </a:lnTo>
                    <a:lnTo>
                      <a:pt x="218" y="34"/>
                    </a:lnTo>
                    <a:lnTo>
                      <a:pt x="185" y="0"/>
                    </a:lnTo>
                    <a:close/>
                  </a:path>
                </a:pathLst>
              </a:custGeom>
              <a:noFill/>
              <a:ln cap="flat" cmpd="sng" w="1587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1752" name="Google Shape;1752;p92"/>
          <p:cNvGrpSpPr/>
          <p:nvPr/>
        </p:nvGrpSpPr>
        <p:grpSpPr>
          <a:xfrm>
            <a:off x="517952" y="3923628"/>
            <a:ext cx="839091" cy="839091"/>
            <a:chOff x="9277350" y="-850900"/>
            <a:chExt cx="1243118" cy="1243118"/>
          </a:xfrm>
        </p:grpSpPr>
        <p:sp>
          <p:nvSpPr>
            <p:cNvPr id="1753" name="Google Shape;1753;p92"/>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1754" name="Google Shape;1754;p92"/>
            <p:cNvGrpSpPr/>
            <p:nvPr/>
          </p:nvGrpSpPr>
          <p:grpSpPr>
            <a:xfrm>
              <a:off x="9499624" y="-628626"/>
              <a:ext cx="798571" cy="798571"/>
              <a:chOff x="8559800" y="-698500"/>
              <a:chExt cx="558800" cy="558800"/>
            </a:xfrm>
          </p:grpSpPr>
          <p:sp>
            <p:nvSpPr>
              <p:cNvPr id="1755" name="Google Shape;1755;p92"/>
              <p:cNvSpPr/>
              <p:nvPr/>
            </p:nvSpPr>
            <p:spPr>
              <a:xfrm>
                <a:off x="8559800" y="-698500"/>
                <a:ext cx="558800" cy="558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56" name="Google Shape;1756;p92"/>
              <p:cNvSpPr/>
              <p:nvPr/>
            </p:nvSpPr>
            <p:spPr>
              <a:xfrm>
                <a:off x="8666162" y="-567532"/>
                <a:ext cx="346075" cy="296863"/>
              </a:xfrm>
              <a:custGeom>
                <a:rect b="b" l="l" r="r" t="t"/>
                <a:pathLst>
                  <a:path extrusionOk="0" h="187" w="218">
                    <a:moveTo>
                      <a:pt x="185" y="0"/>
                    </a:moveTo>
                    <a:lnTo>
                      <a:pt x="66" y="120"/>
                    </a:lnTo>
                    <a:lnTo>
                      <a:pt x="33" y="86"/>
                    </a:lnTo>
                    <a:lnTo>
                      <a:pt x="0" y="120"/>
                    </a:lnTo>
                    <a:lnTo>
                      <a:pt x="66" y="187"/>
                    </a:lnTo>
                    <a:lnTo>
                      <a:pt x="218" y="34"/>
                    </a:lnTo>
                    <a:lnTo>
                      <a:pt x="185" y="0"/>
                    </a:lnTo>
                    <a:close/>
                  </a:path>
                </a:pathLst>
              </a:custGeom>
              <a:noFill/>
              <a:ln cap="flat" cmpd="sng" w="1587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1757" name="Google Shape;1757;p92"/>
          <p:cNvGrpSpPr/>
          <p:nvPr/>
        </p:nvGrpSpPr>
        <p:grpSpPr>
          <a:xfrm>
            <a:off x="4985717" y="764067"/>
            <a:ext cx="739740" cy="739740"/>
            <a:chOff x="4276786" y="1375502"/>
            <a:chExt cx="474283" cy="474283"/>
          </a:xfrm>
        </p:grpSpPr>
        <p:sp>
          <p:nvSpPr>
            <p:cNvPr id="1758" name="Google Shape;1758;p92"/>
            <p:cNvSpPr/>
            <p:nvPr/>
          </p:nvSpPr>
          <p:spPr>
            <a:xfrm>
              <a:off x="4276786" y="1375502"/>
              <a:ext cx="474283" cy="474283"/>
            </a:xfrm>
            <a:prstGeom prst="ellipse">
              <a:avLst/>
            </a:prstGeom>
            <a:solidFill>
              <a:schemeClr val="lt1"/>
            </a:solidFill>
            <a:ln>
              <a:noFill/>
            </a:ln>
            <a:effectLst>
              <a:outerShdw blurRad="127000" rotWithShape="0" algn="t" dir="5400000" dist="635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1759" name="Google Shape;1759;p92"/>
            <p:cNvGrpSpPr/>
            <p:nvPr/>
          </p:nvGrpSpPr>
          <p:grpSpPr>
            <a:xfrm>
              <a:off x="4370921" y="1480133"/>
              <a:ext cx="286013" cy="265021"/>
              <a:chOff x="2982913" y="6350"/>
              <a:chExt cx="346075" cy="320675"/>
            </a:xfrm>
          </p:grpSpPr>
          <p:sp>
            <p:nvSpPr>
              <p:cNvPr id="1760" name="Google Shape;1760;p92"/>
              <p:cNvSpPr/>
              <p:nvPr/>
            </p:nvSpPr>
            <p:spPr>
              <a:xfrm>
                <a:off x="3059113" y="6350"/>
                <a:ext cx="269875" cy="304800"/>
              </a:xfrm>
              <a:custGeom>
                <a:rect b="b" l="l" r="r" t="t"/>
                <a:pathLst>
                  <a:path extrusionOk="0" h="81" w="72">
                    <a:moveTo>
                      <a:pt x="58" y="59"/>
                    </a:moveTo>
                    <a:cubicBezTo>
                      <a:pt x="58" y="59"/>
                      <a:pt x="58" y="59"/>
                      <a:pt x="58" y="59"/>
                    </a:cubicBezTo>
                    <a:cubicBezTo>
                      <a:pt x="61" y="59"/>
                      <a:pt x="64" y="62"/>
                      <a:pt x="64" y="65"/>
                    </a:cubicBezTo>
                    <a:cubicBezTo>
                      <a:pt x="64" y="68"/>
                      <a:pt x="61" y="71"/>
                      <a:pt x="58" y="71"/>
                    </a:cubicBezTo>
                    <a:cubicBezTo>
                      <a:pt x="54" y="71"/>
                      <a:pt x="54" y="71"/>
                      <a:pt x="54" y="71"/>
                    </a:cubicBezTo>
                    <a:cubicBezTo>
                      <a:pt x="57" y="71"/>
                      <a:pt x="60" y="74"/>
                      <a:pt x="60" y="77"/>
                    </a:cubicBezTo>
                    <a:cubicBezTo>
                      <a:pt x="60" y="80"/>
                      <a:pt x="57" y="81"/>
                      <a:pt x="54" y="81"/>
                    </a:cubicBezTo>
                    <a:cubicBezTo>
                      <a:pt x="54" y="81"/>
                      <a:pt x="38" y="81"/>
                      <a:pt x="28" y="81"/>
                    </a:cubicBezTo>
                    <a:cubicBezTo>
                      <a:pt x="17" y="81"/>
                      <a:pt x="14" y="79"/>
                      <a:pt x="0" y="77"/>
                    </a:cubicBezTo>
                    <a:cubicBezTo>
                      <a:pt x="0" y="43"/>
                      <a:pt x="0" y="43"/>
                      <a:pt x="0" y="43"/>
                    </a:cubicBezTo>
                    <a:cubicBezTo>
                      <a:pt x="10" y="43"/>
                      <a:pt x="26" y="25"/>
                      <a:pt x="26" y="9"/>
                    </a:cubicBezTo>
                    <a:cubicBezTo>
                      <a:pt x="26" y="3"/>
                      <a:pt x="35" y="0"/>
                      <a:pt x="38" y="12"/>
                    </a:cubicBezTo>
                    <a:cubicBezTo>
                      <a:pt x="40" y="19"/>
                      <a:pt x="34" y="33"/>
                      <a:pt x="34" y="33"/>
                    </a:cubicBezTo>
                    <a:cubicBezTo>
                      <a:pt x="66" y="33"/>
                      <a:pt x="66" y="33"/>
                      <a:pt x="66" y="33"/>
                    </a:cubicBezTo>
                    <a:cubicBezTo>
                      <a:pt x="69" y="33"/>
                      <a:pt x="72" y="36"/>
                      <a:pt x="72" y="39"/>
                    </a:cubicBezTo>
                    <a:cubicBezTo>
                      <a:pt x="72" y="42"/>
                      <a:pt x="69" y="47"/>
                      <a:pt x="66" y="47"/>
                    </a:cubicBezTo>
                    <a:cubicBezTo>
                      <a:pt x="62" y="47"/>
                      <a:pt x="62" y="47"/>
                      <a:pt x="62" y="47"/>
                    </a:cubicBezTo>
                    <a:cubicBezTo>
                      <a:pt x="65" y="47"/>
                      <a:pt x="68" y="50"/>
                      <a:pt x="68" y="53"/>
                    </a:cubicBezTo>
                    <a:cubicBezTo>
                      <a:pt x="68" y="56"/>
                      <a:pt x="65" y="59"/>
                      <a:pt x="62" y="59"/>
                    </a:cubicBezTo>
                    <a:cubicBezTo>
                      <a:pt x="58" y="59"/>
                      <a:pt x="58" y="59"/>
                      <a:pt x="58" y="59"/>
                    </a:cubicBezTo>
                  </a:path>
                </a:pathLst>
              </a:custGeom>
              <a:solidFill>
                <a:srgbClr val="FFFFFF"/>
              </a:solidFill>
              <a:ln cap="rnd" cmpd="sng" w="12700">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761" name="Google Shape;1761;p92"/>
              <p:cNvSpPr/>
              <p:nvPr/>
            </p:nvSpPr>
            <p:spPr>
              <a:xfrm>
                <a:off x="2982913" y="146050"/>
                <a:ext cx="76200" cy="180975"/>
              </a:xfrm>
              <a:prstGeom prst="rect">
                <a:avLst/>
              </a:prstGeom>
              <a:solidFill>
                <a:srgbClr val="FFFFFF"/>
              </a:solidFill>
              <a:ln cap="rnd" cmpd="sng" w="12700">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762" name="Google Shape;1762;p92"/>
              <p:cNvSpPr/>
              <p:nvPr/>
            </p:nvSpPr>
            <p:spPr>
              <a:xfrm>
                <a:off x="3021013" y="288925"/>
                <a:ext cx="15875" cy="14288"/>
              </a:xfrm>
              <a:prstGeom prst="ellipse">
                <a:avLst/>
              </a:prstGeom>
              <a:solidFill>
                <a:schemeClr val="accent2"/>
              </a:solidFill>
              <a:ln cap="flat" cmpd="sng" w="9525">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1763" name="Google Shape;1763;p92"/>
          <p:cNvGrpSpPr/>
          <p:nvPr/>
        </p:nvGrpSpPr>
        <p:grpSpPr>
          <a:xfrm>
            <a:off x="6291402" y="970744"/>
            <a:ext cx="739740" cy="739740"/>
            <a:chOff x="7393577" y="1019186"/>
            <a:chExt cx="474283" cy="474283"/>
          </a:xfrm>
        </p:grpSpPr>
        <p:sp>
          <p:nvSpPr>
            <p:cNvPr id="1764" name="Google Shape;1764;p92"/>
            <p:cNvSpPr/>
            <p:nvPr/>
          </p:nvSpPr>
          <p:spPr>
            <a:xfrm>
              <a:off x="7393577" y="1019186"/>
              <a:ext cx="474283" cy="474283"/>
            </a:xfrm>
            <a:prstGeom prst="ellipse">
              <a:avLst/>
            </a:prstGeom>
            <a:solidFill>
              <a:schemeClr val="lt1"/>
            </a:solidFill>
            <a:ln>
              <a:noFill/>
            </a:ln>
            <a:effectLst>
              <a:outerShdw blurRad="127000" rotWithShape="0" algn="t" dir="5400000" dist="635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1765" name="Google Shape;1765;p92"/>
            <p:cNvGrpSpPr/>
            <p:nvPr/>
          </p:nvGrpSpPr>
          <p:grpSpPr>
            <a:xfrm flipH="1" rot="10800000">
              <a:off x="7487712" y="1123817"/>
              <a:ext cx="286013" cy="265021"/>
              <a:chOff x="2982913" y="6350"/>
              <a:chExt cx="346075" cy="320675"/>
            </a:xfrm>
          </p:grpSpPr>
          <p:sp>
            <p:nvSpPr>
              <p:cNvPr id="1766" name="Google Shape;1766;p92"/>
              <p:cNvSpPr/>
              <p:nvPr/>
            </p:nvSpPr>
            <p:spPr>
              <a:xfrm>
                <a:off x="3059113" y="6350"/>
                <a:ext cx="269875" cy="304800"/>
              </a:xfrm>
              <a:custGeom>
                <a:rect b="b" l="l" r="r" t="t"/>
                <a:pathLst>
                  <a:path extrusionOk="0" h="81" w="72">
                    <a:moveTo>
                      <a:pt x="58" y="59"/>
                    </a:moveTo>
                    <a:cubicBezTo>
                      <a:pt x="58" y="59"/>
                      <a:pt x="58" y="59"/>
                      <a:pt x="58" y="59"/>
                    </a:cubicBezTo>
                    <a:cubicBezTo>
                      <a:pt x="61" y="59"/>
                      <a:pt x="64" y="62"/>
                      <a:pt x="64" y="65"/>
                    </a:cubicBezTo>
                    <a:cubicBezTo>
                      <a:pt x="64" y="68"/>
                      <a:pt x="61" y="71"/>
                      <a:pt x="58" y="71"/>
                    </a:cubicBezTo>
                    <a:cubicBezTo>
                      <a:pt x="54" y="71"/>
                      <a:pt x="54" y="71"/>
                      <a:pt x="54" y="71"/>
                    </a:cubicBezTo>
                    <a:cubicBezTo>
                      <a:pt x="57" y="71"/>
                      <a:pt x="60" y="74"/>
                      <a:pt x="60" y="77"/>
                    </a:cubicBezTo>
                    <a:cubicBezTo>
                      <a:pt x="60" y="80"/>
                      <a:pt x="57" y="81"/>
                      <a:pt x="54" y="81"/>
                    </a:cubicBezTo>
                    <a:cubicBezTo>
                      <a:pt x="54" y="81"/>
                      <a:pt x="38" y="81"/>
                      <a:pt x="28" y="81"/>
                    </a:cubicBezTo>
                    <a:cubicBezTo>
                      <a:pt x="17" y="81"/>
                      <a:pt x="14" y="79"/>
                      <a:pt x="0" y="77"/>
                    </a:cubicBezTo>
                    <a:cubicBezTo>
                      <a:pt x="0" y="43"/>
                      <a:pt x="0" y="43"/>
                      <a:pt x="0" y="43"/>
                    </a:cubicBezTo>
                    <a:cubicBezTo>
                      <a:pt x="10" y="43"/>
                      <a:pt x="26" y="25"/>
                      <a:pt x="26" y="9"/>
                    </a:cubicBezTo>
                    <a:cubicBezTo>
                      <a:pt x="26" y="3"/>
                      <a:pt x="35" y="0"/>
                      <a:pt x="38" y="12"/>
                    </a:cubicBezTo>
                    <a:cubicBezTo>
                      <a:pt x="40" y="19"/>
                      <a:pt x="34" y="33"/>
                      <a:pt x="34" y="33"/>
                    </a:cubicBezTo>
                    <a:cubicBezTo>
                      <a:pt x="66" y="33"/>
                      <a:pt x="66" y="33"/>
                      <a:pt x="66" y="33"/>
                    </a:cubicBezTo>
                    <a:cubicBezTo>
                      <a:pt x="69" y="33"/>
                      <a:pt x="72" y="36"/>
                      <a:pt x="72" y="39"/>
                    </a:cubicBezTo>
                    <a:cubicBezTo>
                      <a:pt x="72" y="42"/>
                      <a:pt x="69" y="47"/>
                      <a:pt x="66" y="47"/>
                    </a:cubicBezTo>
                    <a:cubicBezTo>
                      <a:pt x="62" y="47"/>
                      <a:pt x="62" y="47"/>
                      <a:pt x="62" y="47"/>
                    </a:cubicBezTo>
                    <a:cubicBezTo>
                      <a:pt x="65" y="47"/>
                      <a:pt x="68" y="50"/>
                      <a:pt x="68" y="53"/>
                    </a:cubicBezTo>
                    <a:cubicBezTo>
                      <a:pt x="68" y="56"/>
                      <a:pt x="65" y="59"/>
                      <a:pt x="62" y="59"/>
                    </a:cubicBezTo>
                    <a:cubicBezTo>
                      <a:pt x="58" y="59"/>
                      <a:pt x="58" y="59"/>
                      <a:pt x="58" y="59"/>
                    </a:cubicBezTo>
                  </a:path>
                </a:pathLst>
              </a:custGeom>
              <a:noFill/>
              <a:ln cap="rnd" cmpd="sng" w="12700">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767" name="Google Shape;1767;p92"/>
              <p:cNvSpPr/>
              <p:nvPr/>
            </p:nvSpPr>
            <p:spPr>
              <a:xfrm>
                <a:off x="2982913" y="146050"/>
                <a:ext cx="76200" cy="180975"/>
              </a:xfrm>
              <a:prstGeom prst="rect">
                <a:avLst/>
              </a:prstGeom>
              <a:solidFill>
                <a:srgbClr val="FFFFFF"/>
              </a:solidFill>
              <a:ln cap="rnd" cmpd="sng" w="12700">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768" name="Google Shape;1768;p92"/>
              <p:cNvSpPr/>
              <p:nvPr/>
            </p:nvSpPr>
            <p:spPr>
              <a:xfrm>
                <a:off x="3021013" y="288925"/>
                <a:ext cx="15875" cy="14288"/>
              </a:xfrm>
              <a:prstGeom prst="ellipse">
                <a:avLst/>
              </a:prstGeom>
              <a:solidFill>
                <a:schemeClr val="dk2"/>
              </a:solidFill>
              <a:ln cap="flat" cmpd="sng" w="9525">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1769" name="Google Shape;1769;p92"/>
          <p:cNvGrpSpPr/>
          <p:nvPr/>
        </p:nvGrpSpPr>
        <p:grpSpPr>
          <a:xfrm>
            <a:off x="10859614" y="2079340"/>
            <a:ext cx="839091" cy="839091"/>
            <a:chOff x="10859614" y="2160620"/>
            <a:chExt cx="839091" cy="839091"/>
          </a:xfrm>
        </p:grpSpPr>
        <p:grpSp>
          <p:nvGrpSpPr>
            <p:cNvPr id="1770" name="Google Shape;1770;p92"/>
            <p:cNvGrpSpPr/>
            <p:nvPr/>
          </p:nvGrpSpPr>
          <p:grpSpPr>
            <a:xfrm>
              <a:off x="10859614" y="2160620"/>
              <a:ext cx="839091" cy="839091"/>
              <a:chOff x="9277350" y="-850900"/>
              <a:chExt cx="1243118" cy="1243118"/>
            </a:xfrm>
          </p:grpSpPr>
          <p:sp>
            <p:nvSpPr>
              <p:cNvPr id="1771" name="Google Shape;1771;p92"/>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72" name="Google Shape;1772;p92"/>
              <p:cNvSpPr/>
              <p:nvPr/>
            </p:nvSpPr>
            <p:spPr>
              <a:xfrm>
                <a:off x="9499625" y="-628625"/>
                <a:ext cx="798572" cy="79857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1773" name="Google Shape;1773;p92"/>
            <p:cNvGrpSpPr/>
            <p:nvPr/>
          </p:nvGrpSpPr>
          <p:grpSpPr>
            <a:xfrm>
              <a:off x="11160063" y="2459977"/>
              <a:ext cx="238192" cy="240377"/>
              <a:chOff x="6300788" y="2890838"/>
              <a:chExt cx="346075" cy="349250"/>
            </a:xfrm>
          </p:grpSpPr>
          <p:cxnSp>
            <p:nvCxnSpPr>
              <p:cNvPr id="1774" name="Google Shape;1774;p92"/>
              <p:cNvCxnSpPr/>
              <p:nvPr/>
            </p:nvCxnSpPr>
            <p:spPr>
              <a:xfrm>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cxnSp>
            <p:nvCxnSpPr>
              <p:cNvPr id="1775" name="Google Shape;1775;p92"/>
              <p:cNvCxnSpPr/>
              <p:nvPr/>
            </p:nvCxnSpPr>
            <p:spPr>
              <a:xfrm flipH="1">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grpSp>
      </p:grpSp>
      <p:grpSp>
        <p:nvGrpSpPr>
          <p:cNvPr id="1776" name="Google Shape;1776;p92"/>
          <p:cNvGrpSpPr/>
          <p:nvPr/>
        </p:nvGrpSpPr>
        <p:grpSpPr>
          <a:xfrm>
            <a:off x="10859614" y="3001484"/>
            <a:ext cx="839091" cy="839091"/>
            <a:chOff x="10859614" y="3082764"/>
            <a:chExt cx="839091" cy="839091"/>
          </a:xfrm>
        </p:grpSpPr>
        <p:grpSp>
          <p:nvGrpSpPr>
            <p:cNvPr id="1777" name="Google Shape;1777;p92"/>
            <p:cNvGrpSpPr/>
            <p:nvPr/>
          </p:nvGrpSpPr>
          <p:grpSpPr>
            <a:xfrm>
              <a:off x="10859614" y="3082764"/>
              <a:ext cx="839091" cy="839091"/>
              <a:chOff x="9277350" y="-850900"/>
              <a:chExt cx="1243118" cy="1243118"/>
            </a:xfrm>
          </p:grpSpPr>
          <p:sp>
            <p:nvSpPr>
              <p:cNvPr id="1778" name="Google Shape;1778;p92"/>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79" name="Google Shape;1779;p92"/>
              <p:cNvSpPr/>
              <p:nvPr/>
            </p:nvSpPr>
            <p:spPr>
              <a:xfrm>
                <a:off x="9499625" y="-628625"/>
                <a:ext cx="798572" cy="79857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1780" name="Google Shape;1780;p92"/>
            <p:cNvGrpSpPr/>
            <p:nvPr/>
          </p:nvGrpSpPr>
          <p:grpSpPr>
            <a:xfrm>
              <a:off x="11160063" y="3382121"/>
              <a:ext cx="238192" cy="240377"/>
              <a:chOff x="6300788" y="2890838"/>
              <a:chExt cx="346075" cy="349250"/>
            </a:xfrm>
          </p:grpSpPr>
          <p:cxnSp>
            <p:nvCxnSpPr>
              <p:cNvPr id="1781" name="Google Shape;1781;p92"/>
              <p:cNvCxnSpPr/>
              <p:nvPr/>
            </p:nvCxnSpPr>
            <p:spPr>
              <a:xfrm>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cxnSp>
            <p:nvCxnSpPr>
              <p:cNvPr id="1782" name="Google Shape;1782;p92"/>
              <p:cNvCxnSpPr/>
              <p:nvPr/>
            </p:nvCxnSpPr>
            <p:spPr>
              <a:xfrm flipH="1">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grpSp>
      </p:grpSp>
      <p:grpSp>
        <p:nvGrpSpPr>
          <p:cNvPr id="1783" name="Google Shape;1783;p92"/>
          <p:cNvGrpSpPr/>
          <p:nvPr/>
        </p:nvGrpSpPr>
        <p:grpSpPr>
          <a:xfrm>
            <a:off x="10859614" y="3923628"/>
            <a:ext cx="839091" cy="839091"/>
            <a:chOff x="10859614" y="4004908"/>
            <a:chExt cx="839091" cy="839091"/>
          </a:xfrm>
        </p:grpSpPr>
        <p:grpSp>
          <p:nvGrpSpPr>
            <p:cNvPr id="1784" name="Google Shape;1784;p92"/>
            <p:cNvGrpSpPr/>
            <p:nvPr/>
          </p:nvGrpSpPr>
          <p:grpSpPr>
            <a:xfrm>
              <a:off x="10859614" y="4004908"/>
              <a:ext cx="839091" cy="839091"/>
              <a:chOff x="9277350" y="-850900"/>
              <a:chExt cx="1243118" cy="1243118"/>
            </a:xfrm>
          </p:grpSpPr>
          <p:sp>
            <p:nvSpPr>
              <p:cNvPr id="1785" name="Google Shape;1785;p92"/>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86" name="Google Shape;1786;p92"/>
              <p:cNvSpPr/>
              <p:nvPr/>
            </p:nvSpPr>
            <p:spPr>
              <a:xfrm>
                <a:off x="9499625" y="-628625"/>
                <a:ext cx="798572" cy="79857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1787" name="Google Shape;1787;p92"/>
            <p:cNvGrpSpPr/>
            <p:nvPr/>
          </p:nvGrpSpPr>
          <p:grpSpPr>
            <a:xfrm>
              <a:off x="11160063" y="4304265"/>
              <a:ext cx="238192" cy="240377"/>
              <a:chOff x="6300788" y="2890838"/>
              <a:chExt cx="346075" cy="349250"/>
            </a:xfrm>
          </p:grpSpPr>
          <p:cxnSp>
            <p:nvCxnSpPr>
              <p:cNvPr id="1788" name="Google Shape;1788;p92"/>
              <p:cNvCxnSpPr/>
              <p:nvPr/>
            </p:nvCxnSpPr>
            <p:spPr>
              <a:xfrm>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cxnSp>
            <p:nvCxnSpPr>
              <p:cNvPr id="1789" name="Google Shape;1789;p92"/>
              <p:cNvCxnSpPr/>
              <p:nvPr/>
            </p:nvCxnSpPr>
            <p:spPr>
              <a:xfrm flipH="1">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grpSp>
      </p:grpSp>
      <p:sp>
        <p:nvSpPr>
          <p:cNvPr id="1790" name="Google Shape;1790;p92"/>
          <p:cNvSpPr txBox="1"/>
          <p:nvPr>
            <p:ph idx="1" type="body"/>
          </p:nvPr>
        </p:nvSpPr>
        <p:spPr>
          <a:xfrm>
            <a:off x="1533873" y="2316786"/>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91" name="Google Shape;1791;p92"/>
          <p:cNvSpPr txBox="1"/>
          <p:nvPr>
            <p:ph idx="2" type="body"/>
          </p:nvPr>
        </p:nvSpPr>
        <p:spPr>
          <a:xfrm>
            <a:off x="1528974" y="3218285"/>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92" name="Google Shape;1792;p92"/>
          <p:cNvSpPr txBox="1"/>
          <p:nvPr>
            <p:ph idx="3" type="body"/>
          </p:nvPr>
        </p:nvSpPr>
        <p:spPr>
          <a:xfrm>
            <a:off x="1507076" y="4127729"/>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93" name="Google Shape;1793;p92"/>
          <p:cNvSpPr txBox="1"/>
          <p:nvPr>
            <p:ph idx="4" type="body"/>
          </p:nvPr>
        </p:nvSpPr>
        <p:spPr>
          <a:xfrm>
            <a:off x="7576594" y="232376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94" name="Google Shape;1794;p92"/>
          <p:cNvSpPr txBox="1"/>
          <p:nvPr>
            <p:ph idx="5" type="body"/>
          </p:nvPr>
        </p:nvSpPr>
        <p:spPr>
          <a:xfrm>
            <a:off x="7571695" y="3225267"/>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95" name="Google Shape;1795;p92"/>
          <p:cNvSpPr txBox="1"/>
          <p:nvPr>
            <p:ph idx="6" type="body"/>
          </p:nvPr>
        </p:nvSpPr>
        <p:spPr>
          <a:xfrm>
            <a:off x="7549797" y="4134711"/>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96" name="Google Shape;1796;p92"/>
          <p:cNvSpPr txBox="1"/>
          <p:nvPr>
            <p:ph idx="7" type="body"/>
          </p:nvPr>
        </p:nvSpPr>
        <p:spPr>
          <a:xfrm>
            <a:off x="1207012" y="5211338"/>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97" name="Google Shape;1797;p92"/>
          <p:cNvSpPr txBox="1"/>
          <p:nvPr>
            <p:ph idx="8" type="body"/>
          </p:nvPr>
        </p:nvSpPr>
        <p:spPr>
          <a:xfrm>
            <a:off x="7914995" y="5211339"/>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98" name="Google Shape;1798;p92"/>
          <p:cNvSpPr/>
          <p:nvPr>
            <p:ph idx="9" type="pic"/>
          </p:nvPr>
        </p:nvSpPr>
        <p:spPr>
          <a:xfrm>
            <a:off x="4016737" y="2063533"/>
            <a:ext cx="4111625" cy="3803650"/>
          </a:xfrm>
          <a:prstGeom prst="rect">
            <a:avLst/>
          </a:prstGeom>
          <a:noFill/>
          <a:ln>
            <a:noFill/>
          </a:ln>
        </p:spPr>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Miscellaneous">
  <p:cSld name="1_Miscellaneous">
    <p:spTree>
      <p:nvGrpSpPr>
        <p:cNvPr id="1799" name="Shape 1799"/>
        <p:cNvGrpSpPr/>
        <p:nvPr/>
      </p:nvGrpSpPr>
      <p:grpSpPr>
        <a:xfrm>
          <a:off x="0" y="0"/>
          <a:ext cx="0" cy="0"/>
          <a:chOff x="0" y="0"/>
          <a:chExt cx="0" cy="0"/>
        </a:xfrm>
      </p:grpSpPr>
      <p:sp>
        <p:nvSpPr>
          <p:cNvPr id="1800" name="Google Shape;1800;p93"/>
          <p:cNvSpPr/>
          <p:nvPr>
            <p:ph idx="2" type="pic"/>
          </p:nvPr>
        </p:nvSpPr>
        <p:spPr>
          <a:xfrm>
            <a:off x="0" y="-7067"/>
            <a:ext cx="12192000" cy="3743325"/>
          </a:xfrm>
          <a:prstGeom prst="rect">
            <a:avLst/>
          </a:prstGeom>
          <a:noFill/>
          <a:ln>
            <a:noFill/>
          </a:ln>
        </p:spPr>
      </p:sp>
      <p:sp>
        <p:nvSpPr>
          <p:cNvPr id="1801" name="Google Shape;1801;p93"/>
          <p:cNvSpPr/>
          <p:nvPr/>
        </p:nvSpPr>
        <p:spPr>
          <a:xfrm>
            <a:off x="0" y="0"/>
            <a:ext cx="12192000" cy="3750338"/>
          </a:xfrm>
          <a:prstGeom prst="rect">
            <a:avLst/>
          </a:prstGeom>
          <a:solidFill>
            <a:srgbClr val="BF2026">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02" name="Google Shape;1802;p93"/>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1" sz="44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03" name="Google Shape;1803;p93"/>
          <p:cNvSpPr/>
          <p:nvPr/>
        </p:nvSpPr>
        <p:spPr>
          <a:xfrm>
            <a:off x="8530349" y="2029906"/>
            <a:ext cx="2487614" cy="2487612"/>
          </a:xfrm>
          <a:prstGeom prst="donut">
            <a:avLst>
              <a:gd fmla="val 29153" name="adj"/>
            </a:avLst>
          </a:prstGeom>
          <a:gradFill>
            <a:gsLst>
              <a:gs pos="0">
                <a:schemeClr val="accent1"/>
              </a:gs>
              <a:gs pos="100000">
                <a:srgbClr val="C000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804" name="Google Shape;1804;p93"/>
          <p:cNvSpPr/>
          <p:nvPr/>
        </p:nvSpPr>
        <p:spPr>
          <a:xfrm>
            <a:off x="4586515" y="1366010"/>
            <a:ext cx="3018972" cy="3018970"/>
          </a:xfrm>
          <a:prstGeom prst="donut">
            <a:avLst>
              <a:gd fmla="val 29153" name="adj"/>
            </a:avLst>
          </a:prstGeom>
          <a:gradFill>
            <a:gsLst>
              <a:gs pos="0">
                <a:schemeClr val="accent1"/>
              </a:gs>
              <a:gs pos="100000">
                <a:srgbClr val="C000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805" name="Google Shape;1805;p93"/>
          <p:cNvSpPr/>
          <p:nvPr/>
        </p:nvSpPr>
        <p:spPr>
          <a:xfrm>
            <a:off x="1174038" y="2029906"/>
            <a:ext cx="2487614" cy="2487612"/>
          </a:xfrm>
          <a:prstGeom prst="donut">
            <a:avLst>
              <a:gd fmla="val 29153" name="adj"/>
            </a:avLst>
          </a:prstGeom>
          <a:gradFill>
            <a:gsLst>
              <a:gs pos="0">
                <a:schemeClr val="accent1"/>
              </a:gs>
              <a:gs pos="100000">
                <a:srgbClr val="C000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806" name="Google Shape;1806;p93"/>
          <p:cNvSpPr/>
          <p:nvPr>
            <p:ph idx="3" type="pic"/>
          </p:nvPr>
        </p:nvSpPr>
        <p:spPr>
          <a:xfrm>
            <a:off x="1612900" y="2468563"/>
            <a:ext cx="1612900" cy="1611312"/>
          </a:xfrm>
          <a:prstGeom prst="ellipse">
            <a:avLst/>
          </a:prstGeom>
          <a:noFill/>
          <a:ln>
            <a:noFill/>
          </a:ln>
        </p:spPr>
      </p:sp>
      <p:sp>
        <p:nvSpPr>
          <p:cNvPr id="1807" name="Google Shape;1807;p93"/>
          <p:cNvSpPr/>
          <p:nvPr>
            <p:ph idx="4" type="pic"/>
          </p:nvPr>
        </p:nvSpPr>
        <p:spPr>
          <a:xfrm>
            <a:off x="5067302" y="1846150"/>
            <a:ext cx="2057398" cy="2055372"/>
          </a:xfrm>
          <a:prstGeom prst="ellipse">
            <a:avLst/>
          </a:prstGeom>
          <a:noFill/>
          <a:ln>
            <a:noFill/>
          </a:ln>
        </p:spPr>
      </p:sp>
      <p:sp>
        <p:nvSpPr>
          <p:cNvPr id="1808" name="Google Shape;1808;p93"/>
          <p:cNvSpPr/>
          <p:nvPr>
            <p:ph idx="5" type="pic"/>
          </p:nvPr>
        </p:nvSpPr>
        <p:spPr>
          <a:xfrm>
            <a:off x="8966200" y="2468264"/>
            <a:ext cx="1612900" cy="1611312"/>
          </a:xfrm>
          <a:prstGeom prst="ellipse">
            <a:avLst/>
          </a:prstGeom>
          <a:noFill/>
          <a:ln>
            <a:noFill/>
          </a:ln>
        </p:spPr>
      </p:sp>
      <p:sp>
        <p:nvSpPr>
          <p:cNvPr id="1809" name="Google Shape;1809;p93"/>
          <p:cNvSpPr txBox="1"/>
          <p:nvPr>
            <p:ph idx="6" type="body"/>
          </p:nvPr>
        </p:nvSpPr>
        <p:spPr>
          <a:xfrm>
            <a:off x="1174040" y="4629080"/>
            <a:ext cx="2325689" cy="3174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10" name="Google Shape;1810;p93"/>
          <p:cNvSpPr txBox="1"/>
          <p:nvPr>
            <p:ph idx="7" type="body"/>
          </p:nvPr>
        </p:nvSpPr>
        <p:spPr>
          <a:xfrm>
            <a:off x="1174039" y="5011087"/>
            <a:ext cx="2325689" cy="35826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11" name="Google Shape;1811;p93"/>
          <p:cNvSpPr txBox="1"/>
          <p:nvPr>
            <p:ph idx="8" type="body"/>
          </p:nvPr>
        </p:nvSpPr>
        <p:spPr>
          <a:xfrm>
            <a:off x="4933156" y="4629080"/>
            <a:ext cx="2325689" cy="3174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12" name="Google Shape;1812;p93"/>
          <p:cNvSpPr txBox="1"/>
          <p:nvPr>
            <p:ph idx="9" type="body"/>
          </p:nvPr>
        </p:nvSpPr>
        <p:spPr>
          <a:xfrm>
            <a:off x="4933155" y="5011087"/>
            <a:ext cx="2325689" cy="35826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13" name="Google Shape;1813;p93"/>
          <p:cNvSpPr txBox="1"/>
          <p:nvPr>
            <p:ph idx="13" type="body"/>
          </p:nvPr>
        </p:nvSpPr>
        <p:spPr>
          <a:xfrm>
            <a:off x="8692272" y="4618524"/>
            <a:ext cx="2325689" cy="3174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14" name="Google Shape;1814;p93"/>
          <p:cNvSpPr txBox="1"/>
          <p:nvPr>
            <p:ph idx="14" type="body"/>
          </p:nvPr>
        </p:nvSpPr>
        <p:spPr>
          <a:xfrm>
            <a:off x="8692271" y="5000531"/>
            <a:ext cx="2325689" cy="35826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Miscellaneous">
  <p:cSld name="3_Miscellaneous">
    <p:spTree>
      <p:nvGrpSpPr>
        <p:cNvPr id="1815" name="Shape 1815"/>
        <p:cNvGrpSpPr/>
        <p:nvPr/>
      </p:nvGrpSpPr>
      <p:grpSpPr>
        <a:xfrm>
          <a:off x="0" y="0"/>
          <a:ext cx="0" cy="0"/>
          <a:chOff x="0" y="0"/>
          <a:chExt cx="0" cy="0"/>
        </a:xfrm>
      </p:grpSpPr>
      <p:pic>
        <p:nvPicPr>
          <p:cNvPr id="1816" name="Google Shape;1816;p94"/>
          <p:cNvPicPr preferRelativeResize="0"/>
          <p:nvPr/>
        </p:nvPicPr>
        <p:blipFill rotWithShape="1">
          <a:blip r:embed="rId2">
            <a:alphaModFix/>
          </a:blip>
          <a:srcRect b="0" l="0" r="0" t="0"/>
          <a:stretch/>
        </p:blipFill>
        <p:spPr>
          <a:xfrm>
            <a:off x="1967780" y="1408471"/>
            <a:ext cx="8256439" cy="5079644"/>
          </a:xfrm>
          <a:prstGeom prst="rect">
            <a:avLst/>
          </a:prstGeom>
          <a:noFill/>
          <a:ln>
            <a:noFill/>
          </a:ln>
        </p:spPr>
      </p:pic>
      <p:sp>
        <p:nvSpPr>
          <p:cNvPr id="1817" name="Google Shape;1817;p94"/>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18" name="Google Shape;1818;p94"/>
          <p:cNvSpPr/>
          <p:nvPr/>
        </p:nvSpPr>
        <p:spPr>
          <a:xfrm>
            <a:off x="0" y="2553432"/>
            <a:ext cx="3362449" cy="66108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19" name="Google Shape;1819;p94"/>
          <p:cNvSpPr/>
          <p:nvPr/>
        </p:nvSpPr>
        <p:spPr>
          <a:xfrm rot="10800000">
            <a:off x="8759118" y="4234001"/>
            <a:ext cx="3432882" cy="67745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20" name="Google Shape;1820;p94"/>
          <p:cNvSpPr/>
          <p:nvPr/>
        </p:nvSpPr>
        <p:spPr>
          <a:xfrm rot="10800000">
            <a:off x="8804520" y="2553433"/>
            <a:ext cx="3387479" cy="66108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21" name="Google Shape;1821;p94"/>
          <p:cNvSpPr/>
          <p:nvPr/>
        </p:nvSpPr>
        <p:spPr>
          <a:xfrm>
            <a:off x="59839" y="4252314"/>
            <a:ext cx="3364562" cy="640826"/>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22" name="Google Shape;1822;p94"/>
          <p:cNvSpPr/>
          <p:nvPr/>
        </p:nvSpPr>
        <p:spPr>
          <a:xfrm rot="10800000">
            <a:off x="3480993" y="2553432"/>
            <a:ext cx="1201145" cy="661084"/>
          </a:xfrm>
          <a:prstGeom prst="rect">
            <a:avLst/>
          </a:prstGeom>
          <a:gradFill>
            <a:gsLst>
              <a:gs pos="0">
                <a:schemeClr val="lt1"/>
              </a:gs>
              <a:gs pos="41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23" name="Google Shape;1823;p94"/>
          <p:cNvSpPr/>
          <p:nvPr/>
        </p:nvSpPr>
        <p:spPr>
          <a:xfrm>
            <a:off x="7391962" y="4242185"/>
            <a:ext cx="1357596" cy="661084"/>
          </a:xfrm>
          <a:prstGeom prst="rect">
            <a:avLst/>
          </a:prstGeom>
          <a:gradFill>
            <a:gsLst>
              <a:gs pos="0">
                <a:schemeClr val="lt1"/>
              </a:gs>
              <a:gs pos="41000">
                <a:schemeClr val="accent6"/>
              </a:gs>
              <a:gs pos="100000">
                <a:schemeClr val="accent6"/>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24" name="Google Shape;1824;p94"/>
          <p:cNvSpPr/>
          <p:nvPr/>
        </p:nvSpPr>
        <p:spPr>
          <a:xfrm rot="10800000">
            <a:off x="3480993" y="4242185"/>
            <a:ext cx="1201145" cy="661084"/>
          </a:xfrm>
          <a:prstGeom prst="rect">
            <a:avLst/>
          </a:prstGeom>
          <a:gradFill>
            <a:gsLst>
              <a:gs pos="0">
                <a:schemeClr val="lt1"/>
              </a:gs>
              <a:gs pos="45000">
                <a:schemeClr val="accent1"/>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25" name="Google Shape;1825;p94"/>
          <p:cNvSpPr/>
          <p:nvPr/>
        </p:nvSpPr>
        <p:spPr>
          <a:xfrm>
            <a:off x="7391962" y="2553432"/>
            <a:ext cx="1357596" cy="661084"/>
          </a:xfrm>
          <a:prstGeom prst="rect">
            <a:avLst/>
          </a:prstGeom>
          <a:gradFill>
            <a:gsLst>
              <a:gs pos="0">
                <a:schemeClr val="lt1"/>
              </a:gs>
              <a:gs pos="37000">
                <a:schemeClr val="accent2"/>
              </a:gs>
              <a:gs pos="100000">
                <a:schemeClr val="accent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26" name="Google Shape;1826;p94"/>
          <p:cNvSpPr/>
          <p:nvPr>
            <p:ph idx="1" type="body"/>
          </p:nvPr>
        </p:nvSpPr>
        <p:spPr>
          <a:xfrm>
            <a:off x="3046841" y="2519594"/>
            <a:ext cx="705700" cy="680615"/>
          </a:xfrm>
          <a:prstGeom prst="ellipse">
            <a:avLst/>
          </a:prstGeom>
          <a:solidFill>
            <a:schemeClr val="dk2"/>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27" name="Google Shape;1827;p94"/>
          <p:cNvSpPr/>
          <p:nvPr>
            <p:ph idx="2" type="body"/>
          </p:nvPr>
        </p:nvSpPr>
        <p:spPr>
          <a:xfrm>
            <a:off x="3064125" y="4241323"/>
            <a:ext cx="705700" cy="680615"/>
          </a:xfrm>
          <a:prstGeom prst="ellipse">
            <a:avLst/>
          </a:prstGeom>
          <a:solidFill>
            <a:schemeClr val="accent1"/>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85750" lvl="0" marL="457200" algn="l">
              <a:lnSpc>
                <a:spcPct val="90000"/>
              </a:lnSpc>
              <a:spcBef>
                <a:spcPts val="1000"/>
              </a:spcBef>
              <a:spcAft>
                <a:spcPts val="0"/>
              </a:spcAft>
              <a:buClr>
                <a:schemeClr val="lt1"/>
              </a:buClr>
              <a:buSzPts val="900"/>
              <a:buChar char="•"/>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28" name="Google Shape;1828;p94"/>
          <p:cNvSpPr/>
          <p:nvPr>
            <p:ph idx="3" type="body"/>
          </p:nvPr>
        </p:nvSpPr>
        <p:spPr>
          <a:xfrm>
            <a:off x="8415668" y="2533901"/>
            <a:ext cx="705700" cy="680615"/>
          </a:xfrm>
          <a:prstGeom prst="ellipse">
            <a:avLst/>
          </a:prstGeom>
          <a:solidFill>
            <a:schemeClr val="accent2"/>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85750" lvl="0" marL="457200" algn="l">
              <a:lnSpc>
                <a:spcPct val="90000"/>
              </a:lnSpc>
              <a:spcBef>
                <a:spcPts val="1000"/>
              </a:spcBef>
              <a:spcAft>
                <a:spcPts val="0"/>
              </a:spcAft>
              <a:buClr>
                <a:schemeClr val="lt1"/>
              </a:buClr>
              <a:buSzPts val="900"/>
              <a:buChar char="•"/>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29" name="Google Shape;1829;p94"/>
          <p:cNvSpPr/>
          <p:nvPr>
            <p:ph idx="4" type="body"/>
          </p:nvPr>
        </p:nvSpPr>
        <p:spPr>
          <a:xfrm>
            <a:off x="8432952" y="4255630"/>
            <a:ext cx="705700" cy="680615"/>
          </a:xfrm>
          <a:prstGeom prst="ellipse">
            <a:avLst/>
          </a:prstGeom>
          <a:solidFill>
            <a:schemeClr val="accent6"/>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85750" lvl="0" marL="457200" algn="l">
              <a:lnSpc>
                <a:spcPct val="90000"/>
              </a:lnSpc>
              <a:spcBef>
                <a:spcPts val="1000"/>
              </a:spcBef>
              <a:spcAft>
                <a:spcPts val="0"/>
              </a:spcAft>
              <a:buClr>
                <a:schemeClr val="lt1"/>
              </a:buClr>
              <a:buSzPts val="900"/>
              <a:buChar char="•"/>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30" name="Google Shape;1830;p94"/>
          <p:cNvSpPr txBox="1"/>
          <p:nvPr>
            <p:ph idx="5" type="body"/>
          </p:nvPr>
        </p:nvSpPr>
        <p:spPr>
          <a:xfrm>
            <a:off x="9181476" y="4357281"/>
            <a:ext cx="2555960" cy="430887"/>
          </a:xfrm>
          <a:prstGeom prst="rect">
            <a:avLst/>
          </a:prstGeom>
          <a:noFill/>
          <a:ln>
            <a:noFill/>
          </a:ln>
        </p:spPr>
        <p:txBody>
          <a:bodyPr anchorCtr="0" anchor="t" bIns="45700" lIns="91425" spcFirstLastPara="1" rIns="91425" wrap="square" tIns="45700">
            <a:normAutofit/>
          </a:bodyPr>
          <a:lstStyle>
            <a:lvl1pPr indent="-317500" lvl="0" marL="457200" algn="l">
              <a:lnSpc>
                <a:spcPct val="90000"/>
              </a:lnSpc>
              <a:spcBef>
                <a:spcPts val="1000"/>
              </a:spcBef>
              <a:spcAft>
                <a:spcPts val="0"/>
              </a:spcAft>
              <a:buClr>
                <a:schemeClr val="dk1"/>
              </a:buClr>
              <a:buSzPts val="1400"/>
              <a:buChar char="•"/>
              <a:defRPr b="0"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31" name="Google Shape;1831;p94"/>
          <p:cNvSpPr txBox="1"/>
          <p:nvPr>
            <p:ph idx="6" type="body"/>
          </p:nvPr>
        </p:nvSpPr>
        <p:spPr>
          <a:xfrm>
            <a:off x="9181476" y="2668530"/>
            <a:ext cx="2555960"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32" name="Google Shape;1832;p94"/>
          <p:cNvSpPr txBox="1"/>
          <p:nvPr>
            <p:ph idx="7" type="body"/>
          </p:nvPr>
        </p:nvSpPr>
        <p:spPr>
          <a:xfrm>
            <a:off x="444561" y="4357284"/>
            <a:ext cx="2555960" cy="430887"/>
          </a:xfrm>
          <a:prstGeom prst="rect">
            <a:avLst/>
          </a:prstGeom>
          <a:noFill/>
          <a:ln>
            <a:noFill/>
          </a:ln>
        </p:spPr>
        <p:txBody>
          <a:bodyPr anchorCtr="0" anchor="t" bIns="45700" lIns="91425" spcFirstLastPara="1" rIns="91425" wrap="square" tIns="45700">
            <a:normAutofit/>
          </a:bodyPr>
          <a:lstStyle>
            <a:lvl1pPr indent="-317500" lvl="0" marL="457200" algn="l">
              <a:lnSpc>
                <a:spcPct val="90000"/>
              </a:lnSpc>
              <a:spcBef>
                <a:spcPts val="1000"/>
              </a:spcBef>
              <a:spcAft>
                <a:spcPts val="0"/>
              </a:spcAft>
              <a:buClr>
                <a:schemeClr val="dk1"/>
              </a:buClr>
              <a:buSzPts val="1400"/>
              <a:buChar char="•"/>
              <a:defRPr b="0"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33" name="Google Shape;1833;p94"/>
          <p:cNvSpPr txBox="1"/>
          <p:nvPr>
            <p:ph idx="8" type="body"/>
          </p:nvPr>
        </p:nvSpPr>
        <p:spPr>
          <a:xfrm>
            <a:off x="444561" y="2668533"/>
            <a:ext cx="2555960"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34" name="Google Shape;1834;p94"/>
          <p:cNvSpPr txBox="1"/>
          <p:nvPr>
            <p:ph idx="9" type="body"/>
          </p:nvPr>
        </p:nvSpPr>
        <p:spPr>
          <a:xfrm>
            <a:off x="3794998" y="2620448"/>
            <a:ext cx="852788"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35" name="Google Shape;1835;p94"/>
          <p:cNvSpPr txBox="1"/>
          <p:nvPr>
            <p:ph idx="13" type="body"/>
          </p:nvPr>
        </p:nvSpPr>
        <p:spPr>
          <a:xfrm>
            <a:off x="3800003" y="4318105"/>
            <a:ext cx="852788"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36" name="Google Shape;1836;p94"/>
          <p:cNvSpPr txBox="1"/>
          <p:nvPr>
            <p:ph idx="14" type="body"/>
          </p:nvPr>
        </p:nvSpPr>
        <p:spPr>
          <a:xfrm>
            <a:off x="7558752" y="4311785"/>
            <a:ext cx="852788" cy="52705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37" name="Google Shape;1837;p94"/>
          <p:cNvSpPr txBox="1"/>
          <p:nvPr>
            <p:ph idx="15" type="body"/>
          </p:nvPr>
        </p:nvSpPr>
        <p:spPr>
          <a:xfrm>
            <a:off x="7543796" y="2610683"/>
            <a:ext cx="852788" cy="52705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38" name="Google Shape;1838;p94"/>
          <p:cNvSpPr/>
          <p:nvPr>
            <p:ph idx="16" type="chart"/>
          </p:nvPr>
        </p:nvSpPr>
        <p:spPr>
          <a:xfrm>
            <a:off x="4566105" y="2178405"/>
            <a:ext cx="3087953" cy="3057093"/>
          </a:xfrm>
          <a:prstGeom prst="ellipse">
            <a:avLst/>
          </a:prstGeom>
          <a:noFill/>
          <a:ln>
            <a:noFill/>
          </a:ln>
        </p:spPr>
        <p:txBody>
          <a:bodyPr anchorCtr="0" anchor="t" bIns="45700" lIns="91425" spcFirstLastPara="1" rIns="91425" wrap="square" tIns="45700">
            <a:normAutofit/>
          </a:bodyPr>
          <a:lstStyle>
            <a:lvl1pPr lvl="0" marR="0" rtl="0" algn="ctr">
              <a:lnSpc>
                <a:spcPct val="90000"/>
              </a:lnSpc>
              <a:spcBef>
                <a:spcPts val="1000"/>
              </a:spcBef>
              <a:spcAft>
                <a:spcPts val="0"/>
              </a:spcAft>
              <a:buClr>
                <a:schemeClr val="dk1"/>
              </a:buClr>
              <a:buSzPts val="2800"/>
              <a:buFont typeface="Arial"/>
              <a:buNone/>
              <a:defRPr b="0" i="0" sz="2800" u="none" cap="none" strike="noStrike">
                <a:solidFill>
                  <a:schemeClr val="dk1"/>
                </a:solidFill>
                <a:latin typeface="Open Sans"/>
                <a:ea typeface="Open Sans"/>
                <a:cs typeface="Open Sans"/>
                <a:sym typeface="Open Sans"/>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839" name="Google Shape;1839;p94"/>
          <p:cNvSpPr/>
          <p:nvPr>
            <p:ph idx="17" type="pic"/>
          </p:nvPr>
        </p:nvSpPr>
        <p:spPr>
          <a:xfrm>
            <a:off x="4918662" y="2520431"/>
            <a:ext cx="2382838" cy="2382838"/>
          </a:xfrm>
          <a:prstGeom prst="ellipse">
            <a:avLst/>
          </a:prstGeom>
          <a:noFill/>
          <a:ln>
            <a:noFill/>
          </a:ln>
        </p:spPr>
      </p:sp>
      <p:sp>
        <p:nvSpPr>
          <p:cNvPr id="1840" name="Google Shape;1840;p94"/>
          <p:cNvSpPr/>
          <p:nvPr/>
        </p:nvSpPr>
        <p:spPr>
          <a:xfrm>
            <a:off x="5241098" y="2874208"/>
            <a:ext cx="1700870" cy="1700868"/>
          </a:xfrm>
          <a:prstGeom prst="ellipse">
            <a:avLst/>
          </a:prstGeom>
          <a:solidFill>
            <a:schemeClr val="dk2">
              <a:alpha val="69803"/>
            </a:schemeClr>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41" name="Google Shape;1841;p94"/>
          <p:cNvSpPr/>
          <p:nvPr>
            <p:ph idx="18" type="body"/>
          </p:nvPr>
        </p:nvSpPr>
        <p:spPr>
          <a:xfrm>
            <a:off x="5788612" y="3385482"/>
            <a:ext cx="642937" cy="642938"/>
          </a:xfrm>
          <a:prstGeom prst="ellipse">
            <a:avLst/>
          </a:prstGeom>
          <a:noFill/>
          <a:ln>
            <a:noFill/>
          </a:ln>
        </p:spPr>
        <p:txBody>
          <a:bodyPr anchorCtr="0" anchor="t" bIns="0" lIns="0" spcFirstLastPara="1" rIns="0" wrap="square" tIns="0">
            <a:norm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42" name="Google Shape;1842;p94"/>
          <p:cNvSpPr txBox="1"/>
          <p:nvPr>
            <p:ph idx="19" type="subTitle"/>
          </p:nvPr>
        </p:nvSpPr>
        <p:spPr>
          <a:xfrm>
            <a:off x="360000" y="854284"/>
            <a:ext cx="11484000" cy="461665"/>
          </a:xfrm>
          <a:prstGeom prst="rect">
            <a:avLst/>
          </a:prstGeom>
          <a:noFill/>
          <a:ln>
            <a:noFill/>
          </a:ln>
        </p:spPr>
        <p:txBody>
          <a:bodyPr anchorCtr="0" anchor="t" bIns="45700" lIns="91425" spcFirstLastPara="1" rIns="91425" wrap="square" tIns="45700">
            <a:spAutoFit/>
          </a:bodyPr>
          <a:lstStyle>
            <a:lvl1pPr lvl="0" algn="ctr">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Miscellaneous">
  <p:cSld name="4_Miscellaneous">
    <p:spTree>
      <p:nvGrpSpPr>
        <p:cNvPr id="1843" name="Shape 1843"/>
        <p:cNvGrpSpPr/>
        <p:nvPr/>
      </p:nvGrpSpPr>
      <p:grpSpPr>
        <a:xfrm>
          <a:off x="0" y="0"/>
          <a:ext cx="0" cy="0"/>
          <a:chOff x="0" y="0"/>
          <a:chExt cx="0" cy="0"/>
        </a:xfrm>
      </p:grpSpPr>
      <p:sp>
        <p:nvSpPr>
          <p:cNvPr id="1844" name="Google Shape;1844;p95"/>
          <p:cNvSpPr/>
          <p:nvPr/>
        </p:nvSpPr>
        <p:spPr>
          <a:xfrm>
            <a:off x="6117716" y="2109011"/>
            <a:ext cx="3677724" cy="3677724"/>
          </a:xfrm>
          <a:prstGeom prst="ellipse">
            <a:avLst/>
          </a:prstGeom>
          <a:gradFill>
            <a:gsLst>
              <a:gs pos="0">
                <a:srgbClr val="FFE7E8"/>
              </a:gs>
              <a:gs pos="100000">
                <a:srgbClr val="FFE7E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845" name="Google Shape;1845;p95"/>
          <p:cNvSpPr/>
          <p:nvPr/>
        </p:nvSpPr>
        <p:spPr>
          <a:xfrm>
            <a:off x="6995829" y="1763061"/>
            <a:ext cx="6939934" cy="6939932"/>
          </a:xfrm>
          <a:prstGeom prst="ellipse">
            <a:avLst/>
          </a:prstGeom>
          <a:gradFill>
            <a:gsLst>
              <a:gs pos="0">
                <a:srgbClr val="F7CCCE"/>
              </a:gs>
              <a:gs pos="99000">
                <a:srgbClr val="F7CCCE">
                  <a:alpha val="0"/>
                </a:srgbClr>
              </a:gs>
              <a:gs pos="100000">
                <a:srgbClr val="F7CCC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846" name="Google Shape;1846;p95"/>
          <p:cNvSpPr/>
          <p:nvPr/>
        </p:nvSpPr>
        <p:spPr>
          <a:xfrm>
            <a:off x="2558536" y="1849120"/>
            <a:ext cx="4510410" cy="4510408"/>
          </a:xfrm>
          <a:prstGeom prst="ellipse">
            <a:avLst/>
          </a:prstGeom>
          <a:gradFill>
            <a:gsLst>
              <a:gs pos="0">
                <a:srgbClr val="FDE6D1"/>
              </a:gs>
              <a:gs pos="100000">
                <a:srgbClr val="FDE6D1">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847" name="Google Shape;1847;p95"/>
          <p:cNvSpPr/>
          <p:nvPr/>
        </p:nvSpPr>
        <p:spPr>
          <a:xfrm>
            <a:off x="4751220" y="-1407341"/>
            <a:ext cx="5536427" cy="5536427"/>
          </a:xfrm>
          <a:prstGeom prst="ellipse">
            <a:avLst/>
          </a:prstGeom>
          <a:gradFill>
            <a:gsLst>
              <a:gs pos="0">
                <a:srgbClr val="FCDFD3"/>
              </a:gs>
              <a:gs pos="100000">
                <a:srgbClr val="FCDFD3">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848" name="Google Shape;1848;p95"/>
          <p:cNvSpPr/>
          <p:nvPr/>
        </p:nvSpPr>
        <p:spPr>
          <a:xfrm>
            <a:off x="2917009" y="2207593"/>
            <a:ext cx="3793462" cy="3793460"/>
          </a:xfrm>
          <a:prstGeom prst="ellipse">
            <a:avLst/>
          </a:prstGeom>
          <a:gradFill>
            <a:gsLst>
              <a:gs pos="0">
                <a:srgbClr val="F9B678"/>
              </a:gs>
              <a:gs pos="100000">
                <a:srgbClr val="F9B67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849" name="Google Shape;1849;p95"/>
          <p:cNvSpPr/>
          <p:nvPr/>
        </p:nvSpPr>
        <p:spPr>
          <a:xfrm>
            <a:off x="5285099" y="-873462"/>
            <a:ext cx="4468669" cy="4468669"/>
          </a:xfrm>
          <a:prstGeom prst="ellipse">
            <a:avLst/>
          </a:prstGeom>
          <a:gradFill>
            <a:gsLst>
              <a:gs pos="0">
                <a:srgbClr val="F7A27D"/>
              </a:gs>
              <a:gs pos="100000">
                <a:srgbClr val="F7A27D">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850" name="Google Shape;1850;p95"/>
          <p:cNvSpPr/>
          <p:nvPr/>
        </p:nvSpPr>
        <p:spPr>
          <a:xfrm>
            <a:off x="7665049" y="2432280"/>
            <a:ext cx="5601495" cy="5601493"/>
          </a:xfrm>
          <a:prstGeom prst="ellipse">
            <a:avLst/>
          </a:prstGeom>
          <a:gradFill>
            <a:gsLst>
              <a:gs pos="0">
                <a:srgbClr val="E66A6E"/>
              </a:gs>
              <a:gs pos="99000">
                <a:srgbClr val="E66A6E">
                  <a:alpha val="0"/>
                </a:srgbClr>
              </a:gs>
              <a:gs pos="100000">
                <a:srgbClr val="E66A6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851" name="Google Shape;1851;p95"/>
          <p:cNvSpPr/>
          <p:nvPr/>
        </p:nvSpPr>
        <p:spPr>
          <a:xfrm>
            <a:off x="6472360" y="2463655"/>
            <a:ext cx="2968436" cy="2968436"/>
          </a:xfrm>
          <a:prstGeom prst="ellipse">
            <a:avLst/>
          </a:prstGeom>
          <a:gradFill>
            <a:gsLst>
              <a:gs pos="0">
                <a:srgbClr val="FFB7BB"/>
              </a:gs>
              <a:gs pos="100000">
                <a:srgbClr val="FFB7BB">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852" name="Google Shape;1852;p95"/>
          <p:cNvSpPr/>
          <p:nvPr/>
        </p:nvSpPr>
        <p:spPr>
          <a:xfrm>
            <a:off x="8334263" y="3101496"/>
            <a:ext cx="4263065" cy="4263063"/>
          </a:xfrm>
          <a:prstGeom prst="ellipse">
            <a:avLst/>
          </a:prstGeom>
          <a:gradFill>
            <a:gsLst>
              <a:gs pos="0">
                <a:schemeClr val="dk2"/>
              </a:gs>
              <a:gs pos="99000">
                <a:srgbClr val="BF2026">
                  <a:alpha val="0"/>
                </a:srgbClr>
              </a:gs>
              <a:gs pos="100000">
                <a:srgbClr val="BF2026">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853" name="Google Shape;1853;p95"/>
          <p:cNvSpPr/>
          <p:nvPr/>
        </p:nvSpPr>
        <p:spPr>
          <a:xfrm>
            <a:off x="9180642" y="3947873"/>
            <a:ext cx="2570308" cy="2570307"/>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54" name="Google Shape;1854;p95"/>
          <p:cNvSpPr/>
          <p:nvPr/>
        </p:nvSpPr>
        <p:spPr>
          <a:xfrm>
            <a:off x="3282813" y="2573397"/>
            <a:ext cx="3061854" cy="3061852"/>
          </a:xfrm>
          <a:prstGeom prst="ellipse">
            <a:avLst/>
          </a:prstGeom>
          <a:gradFill>
            <a:gsLst>
              <a:gs pos="0">
                <a:schemeClr val="accent2"/>
              </a:gs>
              <a:gs pos="100000">
                <a:srgbClr val="F68721">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855" name="Google Shape;1855;p95"/>
          <p:cNvSpPr/>
          <p:nvPr/>
        </p:nvSpPr>
        <p:spPr>
          <a:xfrm>
            <a:off x="3648615" y="2939199"/>
            <a:ext cx="2330248" cy="233024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56" name="Google Shape;1856;p95"/>
          <p:cNvSpPr/>
          <p:nvPr/>
        </p:nvSpPr>
        <p:spPr>
          <a:xfrm>
            <a:off x="5818974" y="-339586"/>
            <a:ext cx="3400918" cy="3400918"/>
          </a:xfrm>
          <a:prstGeom prst="ellipse">
            <a:avLst/>
          </a:prstGeom>
          <a:gradFill>
            <a:gsLst>
              <a:gs pos="0">
                <a:schemeClr val="accent1"/>
              </a:gs>
              <a:gs pos="100000">
                <a:srgbClr val="F2672A">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857" name="Google Shape;1857;p95"/>
          <p:cNvSpPr/>
          <p:nvPr/>
        </p:nvSpPr>
        <p:spPr>
          <a:xfrm>
            <a:off x="6494184" y="335623"/>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58" name="Google Shape;1858;p95"/>
          <p:cNvSpPr/>
          <p:nvPr/>
        </p:nvSpPr>
        <p:spPr>
          <a:xfrm>
            <a:off x="6827000" y="2818297"/>
            <a:ext cx="2259154" cy="2259154"/>
          </a:xfrm>
          <a:prstGeom prst="ellipse">
            <a:avLst/>
          </a:prstGeom>
          <a:gradFill>
            <a:gsLst>
              <a:gs pos="0">
                <a:srgbClr val="FF878F"/>
              </a:gs>
              <a:gs pos="100000">
                <a:srgbClr val="FF878F">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859" name="Google Shape;1859;p95"/>
          <p:cNvSpPr/>
          <p:nvPr/>
        </p:nvSpPr>
        <p:spPr>
          <a:xfrm>
            <a:off x="7275528" y="3266823"/>
            <a:ext cx="1362099" cy="1362099"/>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60" name="Google Shape;1860;p95"/>
          <p:cNvSpPr/>
          <p:nvPr>
            <p:ph idx="1" type="body"/>
          </p:nvPr>
        </p:nvSpPr>
        <p:spPr>
          <a:xfrm>
            <a:off x="4114506" y="3411379"/>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61" name="Google Shape;1861;p95"/>
          <p:cNvSpPr/>
          <p:nvPr>
            <p:ph idx="2" type="body"/>
          </p:nvPr>
        </p:nvSpPr>
        <p:spPr>
          <a:xfrm>
            <a:off x="6823722" y="667928"/>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62" name="Google Shape;1862;p95"/>
          <p:cNvSpPr/>
          <p:nvPr>
            <p:ph idx="3" type="body"/>
          </p:nvPr>
        </p:nvSpPr>
        <p:spPr>
          <a:xfrm>
            <a:off x="7494147" y="3505538"/>
            <a:ext cx="865347" cy="865347"/>
          </a:xfrm>
          <a:prstGeom prst="ellipse">
            <a:avLst/>
          </a:prstGeom>
          <a:no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Clr>
                <a:schemeClr val="dk1"/>
              </a:buClr>
              <a:buSzPts val="1200"/>
              <a:buNone/>
              <a:defRPr b="1" sz="12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63" name="Google Shape;1863;p95"/>
          <p:cNvSpPr/>
          <p:nvPr>
            <p:ph idx="4" type="body"/>
          </p:nvPr>
        </p:nvSpPr>
        <p:spPr>
          <a:xfrm>
            <a:off x="9594869" y="4370434"/>
            <a:ext cx="1739570" cy="173957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64" name="Google Shape;1864;p95"/>
          <p:cNvSpPr txBox="1"/>
          <p:nvPr>
            <p:ph type="ctrTitle"/>
          </p:nvPr>
        </p:nvSpPr>
        <p:spPr>
          <a:xfrm>
            <a:off x="360000" y="308292"/>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65" name="Google Shape;1865;p95"/>
          <p:cNvSpPr txBox="1"/>
          <p:nvPr>
            <p:ph idx="5" type="body"/>
          </p:nvPr>
        </p:nvSpPr>
        <p:spPr>
          <a:xfrm>
            <a:off x="360000" y="1478769"/>
            <a:ext cx="3305808" cy="62587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Miscellaneous">
  <p:cSld name="5_Miscellaneous">
    <p:spTree>
      <p:nvGrpSpPr>
        <p:cNvPr id="1866" name="Shape 1866"/>
        <p:cNvGrpSpPr/>
        <p:nvPr/>
      </p:nvGrpSpPr>
      <p:grpSpPr>
        <a:xfrm>
          <a:off x="0" y="0"/>
          <a:ext cx="0" cy="0"/>
          <a:chOff x="0" y="0"/>
          <a:chExt cx="0" cy="0"/>
        </a:xfrm>
      </p:grpSpPr>
      <p:sp>
        <p:nvSpPr>
          <p:cNvPr id="1867" name="Google Shape;1867;p96"/>
          <p:cNvSpPr/>
          <p:nvPr/>
        </p:nvSpPr>
        <p:spPr>
          <a:xfrm>
            <a:off x="3861666" y="1194665"/>
            <a:ext cx="4468669" cy="4468669"/>
          </a:xfrm>
          <a:prstGeom prst="ellipse">
            <a:avLst/>
          </a:prstGeom>
          <a:gradFill>
            <a:gsLst>
              <a:gs pos="0">
                <a:schemeClr val="accent1"/>
              </a:gs>
              <a:gs pos="100000">
                <a:srgbClr val="F2672A">
                  <a:alpha val="40784"/>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868" name="Google Shape;1868;p96"/>
          <p:cNvSpPr/>
          <p:nvPr/>
        </p:nvSpPr>
        <p:spPr>
          <a:xfrm>
            <a:off x="4395541" y="1728541"/>
            <a:ext cx="3400918" cy="3400918"/>
          </a:xfrm>
          <a:prstGeom prst="ellipse">
            <a:avLst/>
          </a:prstGeom>
          <a:gradFill>
            <a:gsLst>
              <a:gs pos="0">
                <a:srgbClr val="BF2026">
                  <a:alpha val="60000"/>
                </a:srgbClr>
              </a:gs>
              <a:gs pos="100000">
                <a:srgbClr val="BF2026">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869" name="Google Shape;1869;p96"/>
          <p:cNvSpPr/>
          <p:nvPr/>
        </p:nvSpPr>
        <p:spPr>
          <a:xfrm>
            <a:off x="5070751" y="2403750"/>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70" name="Google Shape;1870;p96"/>
          <p:cNvSpPr/>
          <p:nvPr>
            <p:ph idx="1" type="body"/>
          </p:nvPr>
        </p:nvSpPr>
        <p:spPr>
          <a:xfrm>
            <a:off x="5403056" y="2736055"/>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871" name="Google Shape;1871;p96"/>
          <p:cNvCxnSpPr>
            <a:stCxn id="1872" idx="4"/>
          </p:cNvCxnSpPr>
          <p:nvPr/>
        </p:nvCxnSpPr>
        <p:spPr>
          <a:xfrm>
            <a:off x="6096092" y="1962905"/>
            <a:ext cx="0" cy="440700"/>
          </a:xfrm>
          <a:prstGeom prst="straightConnector1">
            <a:avLst/>
          </a:prstGeom>
          <a:noFill/>
          <a:ln cap="flat" cmpd="sng" w="12700">
            <a:solidFill>
              <a:schemeClr val="dk2"/>
            </a:solidFill>
            <a:prstDash val="solid"/>
            <a:miter lim="800000"/>
            <a:headEnd len="sm" w="sm" type="none"/>
            <a:tailEnd len="sm" w="sm" type="none"/>
          </a:ln>
        </p:spPr>
      </p:cxnSp>
      <p:cxnSp>
        <p:nvCxnSpPr>
          <p:cNvPr id="1873" name="Google Shape;1873;p96"/>
          <p:cNvCxnSpPr>
            <a:endCxn id="1874" idx="5"/>
          </p:cNvCxnSpPr>
          <p:nvPr/>
        </p:nvCxnSpPr>
        <p:spPr>
          <a:xfrm rot="10800000">
            <a:off x="4432705" y="1749623"/>
            <a:ext cx="938400" cy="954300"/>
          </a:xfrm>
          <a:prstGeom prst="straightConnector1">
            <a:avLst/>
          </a:prstGeom>
          <a:noFill/>
          <a:ln cap="flat" cmpd="sng" w="12700">
            <a:solidFill>
              <a:schemeClr val="dk2"/>
            </a:solidFill>
            <a:prstDash val="solid"/>
            <a:miter lim="800000"/>
            <a:headEnd len="sm" w="sm" type="none"/>
            <a:tailEnd len="sm" w="sm" type="none"/>
          </a:ln>
        </p:spPr>
      </p:cxnSp>
      <p:cxnSp>
        <p:nvCxnSpPr>
          <p:cNvPr id="1875" name="Google Shape;1875;p96"/>
          <p:cNvCxnSpPr>
            <a:endCxn id="1876" idx="1"/>
          </p:cNvCxnSpPr>
          <p:nvPr/>
        </p:nvCxnSpPr>
        <p:spPr>
          <a:xfrm>
            <a:off x="6820829" y="4153819"/>
            <a:ext cx="1339800" cy="798600"/>
          </a:xfrm>
          <a:prstGeom prst="straightConnector1">
            <a:avLst/>
          </a:prstGeom>
          <a:noFill/>
          <a:ln cap="flat" cmpd="sng" w="12700">
            <a:solidFill>
              <a:schemeClr val="dk2"/>
            </a:solidFill>
            <a:prstDash val="solid"/>
            <a:miter lim="800000"/>
            <a:headEnd len="sm" w="sm" type="none"/>
            <a:tailEnd len="sm" w="sm" type="none"/>
          </a:ln>
        </p:spPr>
      </p:cxnSp>
      <p:cxnSp>
        <p:nvCxnSpPr>
          <p:cNvPr id="1877" name="Google Shape;1877;p96"/>
          <p:cNvCxnSpPr>
            <a:endCxn id="1878" idx="6"/>
          </p:cNvCxnSpPr>
          <p:nvPr/>
        </p:nvCxnSpPr>
        <p:spPr>
          <a:xfrm rot="10800000">
            <a:off x="3127210" y="3401389"/>
            <a:ext cx="1943400" cy="27600"/>
          </a:xfrm>
          <a:prstGeom prst="straightConnector1">
            <a:avLst/>
          </a:prstGeom>
          <a:noFill/>
          <a:ln cap="flat" cmpd="sng" w="12700">
            <a:solidFill>
              <a:schemeClr val="dk2"/>
            </a:solidFill>
            <a:prstDash val="solid"/>
            <a:miter lim="800000"/>
            <a:headEnd len="sm" w="sm" type="none"/>
            <a:tailEnd len="sm" w="sm" type="none"/>
          </a:ln>
        </p:spPr>
      </p:cxnSp>
      <p:cxnSp>
        <p:nvCxnSpPr>
          <p:cNvPr id="1879" name="Google Shape;1879;p96"/>
          <p:cNvCxnSpPr>
            <a:stCxn id="1880" idx="2"/>
          </p:cNvCxnSpPr>
          <p:nvPr/>
        </p:nvCxnSpPr>
        <p:spPr>
          <a:xfrm flipH="1">
            <a:off x="7121342" y="3420920"/>
            <a:ext cx="1455000" cy="8100"/>
          </a:xfrm>
          <a:prstGeom prst="straightConnector1">
            <a:avLst/>
          </a:prstGeom>
          <a:noFill/>
          <a:ln cap="flat" cmpd="sng" w="12700">
            <a:solidFill>
              <a:schemeClr val="dk2"/>
            </a:solidFill>
            <a:prstDash val="solid"/>
            <a:miter lim="800000"/>
            <a:headEnd len="sm" w="sm" type="none"/>
            <a:tailEnd len="sm" w="sm" type="none"/>
          </a:ln>
        </p:spPr>
      </p:cxnSp>
      <p:cxnSp>
        <p:nvCxnSpPr>
          <p:cNvPr id="1881" name="Google Shape;1881;p96"/>
          <p:cNvCxnSpPr>
            <a:stCxn id="1882" idx="7"/>
          </p:cNvCxnSpPr>
          <p:nvPr/>
        </p:nvCxnSpPr>
        <p:spPr>
          <a:xfrm flipH="1" rot="10800000">
            <a:off x="4432705" y="4153903"/>
            <a:ext cx="938400" cy="681900"/>
          </a:xfrm>
          <a:prstGeom prst="straightConnector1">
            <a:avLst/>
          </a:prstGeom>
          <a:noFill/>
          <a:ln cap="flat" cmpd="sng" w="12700">
            <a:solidFill>
              <a:schemeClr val="dk2"/>
            </a:solidFill>
            <a:prstDash val="solid"/>
            <a:miter lim="800000"/>
            <a:headEnd len="sm" w="sm" type="none"/>
            <a:tailEnd len="sm" w="sm" type="none"/>
          </a:ln>
        </p:spPr>
      </p:cxnSp>
      <p:sp>
        <p:nvSpPr>
          <p:cNvPr id="1874" name="Google Shape;1874;p96"/>
          <p:cNvSpPr/>
          <p:nvPr>
            <p:ph idx="2" type="body"/>
          </p:nvPr>
        </p:nvSpPr>
        <p:spPr>
          <a:xfrm>
            <a:off x="3634600" y="951519"/>
            <a:ext cx="935038" cy="935037"/>
          </a:xfrm>
          <a:prstGeom prst="ellipse">
            <a:avLst/>
          </a:prstGeom>
          <a:gradFill>
            <a:gsLst>
              <a:gs pos="0">
                <a:schemeClr val="dk2"/>
              </a:gs>
              <a:gs pos="100000">
                <a:schemeClr val="accent1"/>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78" name="Google Shape;1878;p96"/>
          <p:cNvSpPr/>
          <p:nvPr>
            <p:ph idx="3" type="body"/>
          </p:nvPr>
        </p:nvSpPr>
        <p:spPr>
          <a:xfrm>
            <a:off x="2192172" y="2933871"/>
            <a:ext cx="935038" cy="935037"/>
          </a:xfrm>
          <a:prstGeom prst="ellipse">
            <a:avLst/>
          </a:prstGeom>
          <a:gradFill>
            <a:gsLst>
              <a:gs pos="0">
                <a:schemeClr val="dk2"/>
              </a:gs>
              <a:gs pos="100000">
                <a:schemeClr val="accent1"/>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82" name="Google Shape;1882;p96"/>
          <p:cNvSpPr/>
          <p:nvPr>
            <p:ph idx="4" type="body"/>
          </p:nvPr>
        </p:nvSpPr>
        <p:spPr>
          <a:xfrm>
            <a:off x="3634600" y="4698870"/>
            <a:ext cx="935038" cy="935037"/>
          </a:xfrm>
          <a:prstGeom prst="ellipse">
            <a:avLst/>
          </a:prstGeom>
          <a:gradFill>
            <a:gsLst>
              <a:gs pos="0">
                <a:schemeClr val="dk2"/>
              </a:gs>
              <a:gs pos="100000">
                <a:schemeClr val="accent1"/>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76" name="Google Shape;1876;p96"/>
          <p:cNvSpPr/>
          <p:nvPr>
            <p:ph idx="5" type="body"/>
          </p:nvPr>
        </p:nvSpPr>
        <p:spPr>
          <a:xfrm>
            <a:off x="8023696" y="4815486"/>
            <a:ext cx="935038" cy="935037"/>
          </a:xfrm>
          <a:prstGeom prst="ellipse">
            <a:avLst/>
          </a:prstGeom>
          <a:gradFill>
            <a:gsLst>
              <a:gs pos="0">
                <a:schemeClr val="dk2"/>
              </a:gs>
              <a:gs pos="100000">
                <a:schemeClr val="accent1"/>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80" name="Google Shape;1880;p96"/>
          <p:cNvSpPr/>
          <p:nvPr>
            <p:ph idx="6" type="body"/>
          </p:nvPr>
        </p:nvSpPr>
        <p:spPr>
          <a:xfrm>
            <a:off x="8576342" y="2953401"/>
            <a:ext cx="935038" cy="935037"/>
          </a:xfrm>
          <a:prstGeom prst="ellipse">
            <a:avLst/>
          </a:prstGeom>
          <a:gradFill>
            <a:gsLst>
              <a:gs pos="0">
                <a:schemeClr val="dk2"/>
              </a:gs>
              <a:gs pos="100000">
                <a:schemeClr val="accent1"/>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72" name="Google Shape;1872;p96"/>
          <p:cNvSpPr/>
          <p:nvPr>
            <p:ph idx="7" type="body"/>
          </p:nvPr>
        </p:nvSpPr>
        <p:spPr>
          <a:xfrm>
            <a:off x="5628573" y="1027868"/>
            <a:ext cx="935038" cy="935037"/>
          </a:xfrm>
          <a:prstGeom prst="ellipse">
            <a:avLst/>
          </a:prstGeom>
          <a:gradFill>
            <a:gsLst>
              <a:gs pos="0">
                <a:schemeClr val="dk2"/>
              </a:gs>
              <a:gs pos="100000">
                <a:schemeClr val="accent1"/>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83" name="Google Shape;1883;p96"/>
          <p:cNvSpPr txBox="1"/>
          <p:nvPr>
            <p:ph idx="8" type="body"/>
          </p:nvPr>
        </p:nvSpPr>
        <p:spPr>
          <a:xfrm>
            <a:off x="4547639" y="387983"/>
            <a:ext cx="3091269" cy="43088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84" name="Google Shape;1884;p96"/>
          <p:cNvSpPr txBox="1"/>
          <p:nvPr>
            <p:ph idx="9" type="body"/>
          </p:nvPr>
        </p:nvSpPr>
        <p:spPr>
          <a:xfrm>
            <a:off x="286799" y="120141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85" name="Google Shape;1885;p96"/>
          <p:cNvSpPr txBox="1"/>
          <p:nvPr>
            <p:ph idx="13" type="body"/>
          </p:nvPr>
        </p:nvSpPr>
        <p:spPr>
          <a:xfrm>
            <a:off x="306391" y="499886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86" name="Google Shape;1886;p96"/>
          <p:cNvSpPr txBox="1"/>
          <p:nvPr>
            <p:ph idx="14" type="body"/>
          </p:nvPr>
        </p:nvSpPr>
        <p:spPr>
          <a:xfrm>
            <a:off x="9899999" y="2923967"/>
            <a:ext cx="2071868" cy="106436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87" name="Google Shape;1887;p96"/>
          <p:cNvSpPr txBox="1"/>
          <p:nvPr>
            <p:ph idx="15" type="body"/>
          </p:nvPr>
        </p:nvSpPr>
        <p:spPr>
          <a:xfrm>
            <a:off x="9422153" y="5209405"/>
            <a:ext cx="2538192"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88" name="Google Shape;1888;p96"/>
          <p:cNvSpPr txBox="1"/>
          <p:nvPr>
            <p:ph idx="16" type="body"/>
          </p:nvPr>
        </p:nvSpPr>
        <p:spPr>
          <a:xfrm>
            <a:off x="286799" y="3053480"/>
            <a:ext cx="1659458" cy="934854"/>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89" name="Google Shape;1889;p96"/>
          <p:cNvSpPr txBox="1"/>
          <p:nvPr>
            <p:ph type="ctrTitle"/>
          </p:nvPr>
        </p:nvSpPr>
        <p:spPr>
          <a:xfrm>
            <a:off x="8579440" y="308292"/>
            <a:ext cx="3308889" cy="984885"/>
          </a:xfrm>
          <a:prstGeom prst="rect">
            <a:avLst/>
          </a:prstGeom>
          <a:noFill/>
          <a:ln>
            <a:noFill/>
          </a:ln>
        </p:spPr>
        <p:txBody>
          <a:bodyPr anchorCtr="0" anchor="t" bIns="0" lIns="0" spcFirstLastPara="1" rIns="0" wrap="square" tIns="0">
            <a:spAutoFit/>
          </a:bodyPr>
          <a:lstStyle>
            <a:lvl1pPr lvl="0" algn="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90" name="Google Shape;1890;p96"/>
          <p:cNvSpPr txBox="1"/>
          <p:nvPr>
            <p:ph idx="17" type="body"/>
          </p:nvPr>
        </p:nvSpPr>
        <p:spPr>
          <a:xfrm>
            <a:off x="8579440" y="1478769"/>
            <a:ext cx="3305808" cy="625875"/>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Miscellaneous">
  <p:cSld name="6_Miscellaneous">
    <p:spTree>
      <p:nvGrpSpPr>
        <p:cNvPr id="1891" name="Shape 1891"/>
        <p:cNvGrpSpPr/>
        <p:nvPr/>
      </p:nvGrpSpPr>
      <p:grpSpPr>
        <a:xfrm>
          <a:off x="0" y="0"/>
          <a:ext cx="0" cy="0"/>
          <a:chOff x="0" y="0"/>
          <a:chExt cx="0" cy="0"/>
        </a:xfrm>
      </p:grpSpPr>
      <p:sp>
        <p:nvSpPr>
          <p:cNvPr id="1892" name="Google Shape;1892;p97"/>
          <p:cNvSpPr/>
          <p:nvPr/>
        </p:nvSpPr>
        <p:spPr>
          <a:xfrm>
            <a:off x="5923787" y="0"/>
            <a:ext cx="6268213" cy="5922604"/>
          </a:xfrm>
          <a:custGeom>
            <a:rect b="b" l="l" r="r" t="t"/>
            <a:pathLst>
              <a:path extrusionOk="0" h="5304196" w="5613718">
                <a:moveTo>
                  <a:pt x="10670" y="0"/>
                </a:moveTo>
                <a:lnTo>
                  <a:pt x="5613718" y="0"/>
                </a:lnTo>
                <a:lnTo>
                  <a:pt x="5613718" y="5263456"/>
                </a:lnTo>
                <a:lnTo>
                  <a:pt x="5352739" y="5291392"/>
                </a:lnTo>
                <a:cubicBezTo>
                  <a:pt x="5233733" y="5299880"/>
                  <a:pt x="5113574" y="5304196"/>
                  <a:pt x="4992406" y="5304196"/>
                </a:cubicBezTo>
                <a:cubicBezTo>
                  <a:pt x="2235177" y="5304196"/>
                  <a:pt x="0" y="3069019"/>
                  <a:pt x="0" y="311788"/>
                </a:cubicBezTo>
                <a:cubicBezTo>
                  <a:pt x="0" y="225624"/>
                  <a:pt x="2183" y="139971"/>
                  <a:pt x="6496" y="54879"/>
                </a:cubicBezTo>
                <a:lnTo>
                  <a:pt x="10670" y="0"/>
                </a:lnTo>
                <a:close/>
              </a:path>
            </a:pathLst>
          </a:custGeom>
          <a:gradFill>
            <a:gsLst>
              <a:gs pos="0">
                <a:schemeClr val="accent1"/>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93" name="Google Shape;1893;p97"/>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94" name="Google Shape;1894;p97"/>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95" name="Google Shape;1895;p97"/>
          <p:cNvSpPr/>
          <p:nvPr>
            <p:ph idx="2" type="pic"/>
          </p:nvPr>
        </p:nvSpPr>
        <p:spPr>
          <a:xfrm>
            <a:off x="0" y="1442806"/>
            <a:ext cx="12192000" cy="1438508"/>
          </a:xfrm>
          <a:prstGeom prst="rect">
            <a:avLst/>
          </a:prstGeom>
          <a:solidFill>
            <a:srgbClr val="202021">
              <a:alpha val="49803"/>
            </a:srgbClr>
          </a:solidFill>
          <a:ln>
            <a:noFill/>
          </a:ln>
        </p:spPr>
      </p:sp>
      <p:sp>
        <p:nvSpPr>
          <p:cNvPr id="1896" name="Google Shape;1896;p97"/>
          <p:cNvSpPr/>
          <p:nvPr>
            <p:ph idx="3" type="pic"/>
          </p:nvPr>
        </p:nvSpPr>
        <p:spPr>
          <a:xfrm>
            <a:off x="0" y="3065994"/>
            <a:ext cx="12192000" cy="1438508"/>
          </a:xfrm>
          <a:prstGeom prst="rect">
            <a:avLst/>
          </a:prstGeom>
          <a:solidFill>
            <a:srgbClr val="202021">
              <a:alpha val="49803"/>
            </a:srgbClr>
          </a:solidFill>
          <a:ln>
            <a:noFill/>
          </a:ln>
        </p:spPr>
      </p:sp>
      <p:sp>
        <p:nvSpPr>
          <p:cNvPr id="1897" name="Google Shape;1897;p97"/>
          <p:cNvSpPr/>
          <p:nvPr>
            <p:ph idx="4" type="pic"/>
          </p:nvPr>
        </p:nvSpPr>
        <p:spPr>
          <a:xfrm>
            <a:off x="0" y="4688736"/>
            <a:ext cx="12192000" cy="1438508"/>
          </a:xfrm>
          <a:prstGeom prst="rect">
            <a:avLst/>
          </a:prstGeom>
          <a:solidFill>
            <a:srgbClr val="202021">
              <a:alpha val="49803"/>
            </a:srgbClr>
          </a:solidFill>
          <a:ln>
            <a:noFill/>
          </a:ln>
        </p:spPr>
      </p:sp>
      <p:cxnSp>
        <p:nvCxnSpPr>
          <p:cNvPr id="1898" name="Google Shape;1898;p97"/>
          <p:cNvCxnSpPr/>
          <p:nvPr/>
        </p:nvCxnSpPr>
        <p:spPr>
          <a:xfrm>
            <a:off x="1960951" y="334509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1899" name="Google Shape;1899;p97"/>
          <p:cNvCxnSpPr/>
          <p:nvPr/>
        </p:nvCxnSpPr>
        <p:spPr>
          <a:xfrm>
            <a:off x="1960951" y="172235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1900" name="Google Shape;1900;p97"/>
          <p:cNvCxnSpPr/>
          <p:nvPr/>
        </p:nvCxnSpPr>
        <p:spPr>
          <a:xfrm>
            <a:off x="1960951" y="4967836"/>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1901" name="Google Shape;1901;p97"/>
          <p:cNvCxnSpPr/>
          <p:nvPr/>
        </p:nvCxnSpPr>
        <p:spPr>
          <a:xfrm>
            <a:off x="7561651" y="334509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1902" name="Google Shape;1902;p97"/>
          <p:cNvCxnSpPr/>
          <p:nvPr/>
        </p:nvCxnSpPr>
        <p:spPr>
          <a:xfrm>
            <a:off x="7561651" y="172235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1903" name="Google Shape;1903;p97"/>
          <p:cNvCxnSpPr/>
          <p:nvPr/>
        </p:nvCxnSpPr>
        <p:spPr>
          <a:xfrm>
            <a:off x="7561651" y="4967836"/>
            <a:ext cx="0" cy="880306"/>
          </a:xfrm>
          <a:prstGeom prst="straightConnector1">
            <a:avLst/>
          </a:prstGeom>
          <a:noFill/>
          <a:ln cap="flat" cmpd="sng" w="19050">
            <a:solidFill>
              <a:schemeClr val="dk2"/>
            </a:solidFill>
            <a:prstDash val="solid"/>
            <a:miter lim="800000"/>
            <a:headEnd len="sm" w="sm" type="none"/>
            <a:tailEnd len="sm" w="sm" type="none"/>
          </a:ln>
        </p:spPr>
      </p:cxnSp>
      <p:sp>
        <p:nvSpPr>
          <p:cNvPr id="1904" name="Google Shape;1904;p97"/>
          <p:cNvSpPr txBox="1"/>
          <p:nvPr>
            <p:ph idx="1" type="body"/>
          </p:nvPr>
        </p:nvSpPr>
        <p:spPr>
          <a:xfrm>
            <a:off x="1000790" y="1597211"/>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05" name="Google Shape;1905;p97"/>
          <p:cNvSpPr txBox="1"/>
          <p:nvPr>
            <p:ph idx="5" type="body"/>
          </p:nvPr>
        </p:nvSpPr>
        <p:spPr>
          <a:xfrm>
            <a:off x="1000790" y="322216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06" name="Google Shape;1906;p97"/>
          <p:cNvSpPr txBox="1"/>
          <p:nvPr>
            <p:ph idx="6" type="body"/>
          </p:nvPr>
        </p:nvSpPr>
        <p:spPr>
          <a:xfrm>
            <a:off x="1000790" y="484021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07" name="Google Shape;1907;p97"/>
          <p:cNvSpPr txBox="1"/>
          <p:nvPr>
            <p:ph idx="7" type="body"/>
          </p:nvPr>
        </p:nvSpPr>
        <p:spPr>
          <a:xfrm>
            <a:off x="6564576" y="1597211"/>
            <a:ext cx="960159"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08" name="Google Shape;1908;p97"/>
          <p:cNvSpPr txBox="1"/>
          <p:nvPr>
            <p:ph idx="8" type="body"/>
          </p:nvPr>
        </p:nvSpPr>
        <p:spPr>
          <a:xfrm>
            <a:off x="6564577" y="322216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09" name="Google Shape;1909;p97"/>
          <p:cNvSpPr txBox="1"/>
          <p:nvPr>
            <p:ph idx="9" type="body"/>
          </p:nvPr>
        </p:nvSpPr>
        <p:spPr>
          <a:xfrm>
            <a:off x="6564577" y="484021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10" name="Google Shape;1910;p97"/>
          <p:cNvSpPr txBox="1"/>
          <p:nvPr>
            <p:ph idx="13" type="body"/>
          </p:nvPr>
        </p:nvSpPr>
        <p:spPr>
          <a:xfrm>
            <a:off x="2019487" y="1732897"/>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11" name="Google Shape;1911;p97"/>
          <p:cNvSpPr txBox="1"/>
          <p:nvPr>
            <p:ph idx="14" type="body"/>
          </p:nvPr>
        </p:nvSpPr>
        <p:spPr>
          <a:xfrm>
            <a:off x="2019486" y="2018543"/>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12" name="Google Shape;1912;p97"/>
          <p:cNvSpPr txBox="1"/>
          <p:nvPr>
            <p:ph idx="15" type="body"/>
          </p:nvPr>
        </p:nvSpPr>
        <p:spPr>
          <a:xfrm>
            <a:off x="2028484" y="3326476"/>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13" name="Google Shape;1913;p97"/>
          <p:cNvSpPr txBox="1"/>
          <p:nvPr>
            <p:ph idx="16" type="body"/>
          </p:nvPr>
        </p:nvSpPr>
        <p:spPr>
          <a:xfrm>
            <a:off x="2028483" y="3612122"/>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14" name="Google Shape;1914;p97"/>
          <p:cNvSpPr txBox="1"/>
          <p:nvPr>
            <p:ph idx="17" type="body"/>
          </p:nvPr>
        </p:nvSpPr>
        <p:spPr>
          <a:xfrm>
            <a:off x="2028484" y="4975664"/>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15" name="Google Shape;1915;p97"/>
          <p:cNvSpPr txBox="1"/>
          <p:nvPr>
            <p:ph idx="18" type="body"/>
          </p:nvPr>
        </p:nvSpPr>
        <p:spPr>
          <a:xfrm>
            <a:off x="2028483" y="5261310"/>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16" name="Google Shape;1916;p97"/>
          <p:cNvSpPr txBox="1"/>
          <p:nvPr>
            <p:ph idx="19" type="body"/>
          </p:nvPr>
        </p:nvSpPr>
        <p:spPr>
          <a:xfrm>
            <a:off x="7632409" y="1732897"/>
            <a:ext cx="4202594"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17" name="Google Shape;1917;p97"/>
          <p:cNvSpPr txBox="1"/>
          <p:nvPr>
            <p:ph idx="20" type="body"/>
          </p:nvPr>
        </p:nvSpPr>
        <p:spPr>
          <a:xfrm>
            <a:off x="7632407" y="2018543"/>
            <a:ext cx="4202595"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18" name="Google Shape;1918;p97"/>
          <p:cNvSpPr txBox="1"/>
          <p:nvPr>
            <p:ph idx="21" type="body"/>
          </p:nvPr>
        </p:nvSpPr>
        <p:spPr>
          <a:xfrm>
            <a:off x="7641406" y="3326476"/>
            <a:ext cx="4202594"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19" name="Google Shape;1919;p97"/>
          <p:cNvSpPr txBox="1"/>
          <p:nvPr>
            <p:ph idx="22" type="body"/>
          </p:nvPr>
        </p:nvSpPr>
        <p:spPr>
          <a:xfrm>
            <a:off x="7641404" y="3612122"/>
            <a:ext cx="4202595"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20" name="Google Shape;1920;p97"/>
          <p:cNvSpPr txBox="1"/>
          <p:nvPr>
            <p:ph idx="23" type="body"/>
          </p:nvPr>
        </p:nvSpPr>
        <p:spPr>
          <a:xfrm>
            <a:off x="7641406" y="4975664"/>
            <a:ext cx="4202594"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21" name="Google Shape;1921;p97"/>
          <p:cNvSpPr txBox="1"/>
          <p:nvPr>
            <p:ph idx="24" type="body"/>
          </p:nvPr>
        </p:nvSpPr>
        <p:spPr>
          <a:xfrm>
            <a:off x="7641404" y="5261310"/>
            <a:ext cx="4202595"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Miscellaneous">
  <p:cSld name="7_Miscellaneous">
    <p:spTree>
      <p:nvGrpSpPr>
        <p:cNvPr id="1922" name="Shape 1922"/>
        <p:cNvGrpSpPr/>
        <p:nvPr/>
      </p:nvGrpSpPr>
      <p:grpSpPr>
        <a:xfrm>
          <a:off x="0" y="0"/>
          <a:ext cx="0" cy="0"/>
          <a:chOff x="0" y="0"/>
          <a:chExt cx="0" cy="0"/>
        </a:xfrm>
      </p:grpSpPr>
      <p:sp>
        <p:nvSpPr>
          <p:cNvPr id="1923" name="Google Shape;1923;p98"/>
          <p:cNvSpPr/>
          <p:nvPr/>
        </p:nvSpPr>
        <p:spPr>
          <a:xfrm>
            <a:off x="0" y="0"/>
            <a:ext cx="6095999" cy="3176337"/>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24" name="Google Shape;1924;p98"/>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25" name="Google Shape;1925;p98"/>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26" name="Google Shape;1926;p98"/>
          <p:cNvSpPr txBox="1"/>
          <p:nvPr>
            <p:ph idx="1" type="body"/>
          </p:nvPr>
        </p:nvSpPr>
        <p:spPr>
          <a:xfrm>
            <a:off x="531266" y="1673100"/>
            <a:ext cx="4870073" cy="105960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27" name="Google Shape;1927;p98"/>
          <p:cNvSpPr/>
          <p:nvPr/>
        </p:nvSpPr>
        <p:spPr>
          <a:xfrm>
            <a:off x="4591343" y="3553493"/>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28" name="Google Shape;1928;p98"/>
          <p:cNvSpPr/>
          <p:nvPr/>
        </p:nvSpPr>
        <p:spPr>
          <a:xfrm>
            <a:off x="10333248" y="3553493"/>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29" name="Google Shape;1929;p98"/>
          <p:cNvSpPr/>
          <p:nvPr/>
        </p:nvSpPr>
        <p:spPr>
          <a:xfrm>
            <a:off x="10333248" y="801889"/>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30" name="Google Shape;1930;p98"/>
          <p:cNvSpPr/>
          <p:nvPr/>
        </p:nvSpPr>
        <p:spPr>
          <a:xfrm>
            <a:off x="6244390" y="926432"/>
            <a:ext cx="5431674" cy="2249905"/>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31" name="Google Shape;1931;p98"/>
          <p:cNvSpPr/>
          <p:nvPr/>
        </p:nvSpPr>
        <p:spPr>
          <a:xfrm>
            <a:off x="6257843" y="3681664"/>
            <a:ext cx="5431674" cy="224990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32" name="Google Shape;1932;p98"/>
          <p:cNvSpPr/>
          <p:nvPr/>
        </p:nvSpPr>
        <p:spPr>
          <a:xfrm>
            <a:off x="515938" y="3681664"/>
            <a:ext cx="5431674" cy="2249905"/>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1933" name="Google Shape;1933;p98"/>
          <p:cNvCxnSpPr/>
          <p:nvPr/>
        </p:nvCxnSpPr>
        <p:spPr>
          <a:xfrm>
            <a:off x="502483" y="3429001"/>
            <a:ext cx="11173581" cy="0"/>
          </a:xfrm>
          <a:prstGeom prst="straightConnector1">
            <a:avLst/>
          </a:prstGeom>
          <a:noFill/>
          <a:ln cap="flat" cmpd="sng" w="12700">
            <a:solidFill>
              <a:srgbClr val="BFBFBF"/>
            </a:solidFill>
            <a:prstDash val="lgDash"/>
            <a:round/>
            <a:headEnd len="sm" w="sm" type="none"/>
            <a:tailEnd len="sm" w="sm" type="none"/>
          </a:ln>
        </p:spPr>
      </p:cxnSp>
      <p:sp>
        <p:nvSpPr>
          <p:cNvPr id="1934" name="Google Shape;1934;p98"/>
          <p:cNvSpPr/>
          <p:nvPr/>
        </p:nvSpPr>
        <p:spPr>
          <a:xfrm rot="10800000">
            <a:off x="10333248" y="801889"/>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35" name="Google Shape;1935;p98"/>
          <p:cNvSpPr/>
          <p:nvPr/>
        </p:nvSpPr>
        <p:spPr>
          <a:xfrm rot="10800000">
            <a:off x="10333248" y="3553493"/>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36" name="Google Shape;1936;p98"/>
          <p:cNvSpPr/>
          <p:nvPr/>
        </p:nvSpPr>
        <p:spPr>
          <a:xfrm rot="10800000">
            <a:off x="4591343" y="3553493"/>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37" name="Google Shape;1937;p98"/>
          <p:cNvSpPr txBox="1"/>
          <p:nvPr>
            <p:ph idx="2" type="body"/>
          </p:nvPr>
        </p:nvSpPr>
        <p:spPr>
          <a:xfrm>
            <a:off x="948484" y="4117485"/>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38" name="Google Shape;1938;p98"/>
          <p:cNvSpPr txBox="1"/>
          <p:nvPr>
            <p:ph idx="3" type="body"/>
          </p:nvPr>
        </p:nvSpPr>
        <p:spPr>
          <a:xfrm>
            <a:off x="2440863" y="4117484"/>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39" name="Google Shape;1939;p98"/>
          <p:cNvSpPr txBox="1"/>
          <p:nvPr>
            <p:ph idx="4" type="body"/>
          </p:nvPr>
        </p:nvSpPr>
        <p:spPr>
          <a:xfrm>
            <a:off x="2440863" y="4697448"/>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40" name="Google Shape;1940;p98"/>
          <p:cNvSpPr txBox="1"/>
          <p:nvPr>
            <p:ph idx="5" type="body"/>
          </p:nvPr>
        </p:nvSpPr>
        <p:spPr>
          <a:xfrm>
            <a:off x="6699913" y="1398502"/>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41" name="Google Shape;1941;p98"/>
          <p:cNvSpPr txBox="1"/>
          <p:nvPr>
            <p:ph idx="6" type="body"/>
          </p:nvPr>
        </p:nvSpPr>
        <p:spPr>
          <a:xfrm>
            <a:off x="8192292" y="1398501"/>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42" name="Google Shape;1942;p98"/>
          <p:cNvSpPr txBox="1"/>
          <p:nvPr>
            <p:ph idx="7" type="body"/>
          </p:nvPr>
        </p:nvSpPr>
        <p:spPr>
          <a:xfrm>
            <a:off x="8192292" y="1978465"/>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43" name="Google Shape;1943;p98"/>
          <p:cNvSpPr txBox="1"/>
          <p:nvPr>
            <p:ph idx="8" type="body"/>
          </p:nvPr>
        </p:nvSpPr>
        <p:spPr>
          <a:xfrm>
            <a:off x="6677189" y="4101914"/>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44" name="Google Shape;1944;p98"/>
          <p:cNvSpPr txBox="1"/>
          <p:nvPr>
            <p:ph idx="9" type="body"/>
          </p:nvPr>
        </p:nvSpPr>
        <p:spPr>
          <a:xfrm>
            <a:off x="8169568" y="4101913"/>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45" name="Google Shape;1945;p98"/>
          <p:cNvSpPr txBox="1"/>
          <p:nvPr>
            <p:ph idx="13" type="body"/>
          </p:nvPr>
        </p:nvSpPr>
        <p:spPr>
          <a:xfrm>
            <a:off x="8169568" y="4681877"/>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46" name="Google Shape;1946;p98"/>
          <p:cNvSpPr txBox="1"/>
          <p:nvPr>
            <p:ph idx="14" type="body"/>
          </p:nvPr>
        </p:nvSpPr>
        <p:spPr>
          <a:xfrm>
            <a:off x="10948771" y="938188"/>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47" name="Google Shape;1947;p98"/>
          <p:cNvSpPr txBox="1"/>
          <p:nvPr>
            <p:ph idx="15" type="body"/>
          </p:nvPr>
        </p:nvSpPr>
        <p:spPr>
          <a:xfrm>
            <a:off x="5200965" y="3709156"/>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48" name="Google Shape;1948;p98"/>
          <p:cNvSpPr txBox="1"/>
          <p:nvPr>
            <p:ph idx="16" type="body"/>
          </p:nvPr>
        </p:nvSpPr>
        <p:spPr>
          <a:xfrm>
            <a:off x="10954488" y="3703264"/>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Miscellaneous">
  <p:cSld name="8_Miscellaneous">
    <p:spTree>
      <p:nvGrpSpPr>
        <p:cNvPr id="1949" name="Shape 1949"/>
        <p:cNvGrpSpPr/>
        <p:nvPr/>
      </p:nvGrpSpPr>
      <p:grpSpPr>
        <a:xfrm>
          <a:off x="0" y="0"/>
          <a:ext cx="0" cy="0"/>
          <a:chOff x="0" y="0"/>
          <a:chExt cx="0" cy="0"/>
        </a:xfrm>
      </p:grpSpPr>
      <p:sp>
        <p:nvSpPr>
          <p:cNvPr id="1950" name="Google Shape;1950;p99"/>
          <p:cNvSpPr/>
          <p:nvPr>
            <p:ph idx="2" type="pic"/>
          </p:nvPr>
        </p:nvSpPr>
        <p:spPr>
          <a:xfrm>
            <a:off x="0" y="0"/>
            <a:ext cx="4986609" cy="6858000"/>
          </a:xfrm>
          <a:prstGeom prst="rect">
            <a:avLst/>
          </a:prstGeom>
          <a:solidFill>
            <a:schemeClr val="dk2">
              <a:alpha val="74901"/>
            </a:schemeClr>
          </a:solidFill>
          <a:ln>
            <a:noFill/>
          </a:ln>
        </p:spPr>
      </p:sp>
      <p:sp>
        <p:nvSpPr>
          <p:cNvPr id="1951" name="Google Shape;1951;p99"/>
          <p:cNvSpPr/>
          <p:nvPr/>
        </p:nvSpPr>
        <p:spPr>
          <a:xfrm>
            <a:off x="5383446" y="3308178"/>
            <a:ext cx="2142784" cy="2883595"/>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52" name="Google Shape;1952;p99"/>
          <p:cNvSpPr/>
          <p:nvPr/>
        </p:nvSpPr>
        <p:spPr>
          <a:xfrm>
            <a:off x="7530687" y="2066180"/>
            <a:ext cx="2142784" cy="4114949"/>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53" name="Google Shape;1953;p99"/>
          <p:cNvSpPr/>
          <p:nvPr/>
        </p:nvSpPr>
        <p:spPr>
          <a:xfrm>
            <a:off x="9631142" y="1102414"/>
            <a:ext cx="2142784" cy="5078715"/>
          </a:xfrm>
          <a:prstGeom prst="rect">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1954" name="Google Shape;1954;p99"/>
          <p:cNvCxnSpPr/>
          <p:nvPr/>
        </p:nvCxnSpPr>
        <p:spPr>
          <a:xfrm>
            <a:off x="751261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1955" name="Google Shape;1955;p99"/>
          <p:cNvCxnSpPr/>
          <p:nvPr/>
        </p:nvCxnSpPr>
        <p:spPr>
          <a:xfrm>
            <a:off x="961355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1956" name="Google Shape;1956;p99"/>
          <p:cNvCxnSpPr/>
          <p:nvPr/>
        </p:nvCxnSpPr>
        <p:spPr>
          <a:xfrm>
            <a:off x="838200" y="5912310"/>
            <a:ext cx="5966637" cy="0"/>
          </a:xfrm>
          <a:prstGeom prst="straightConnector1">
            <a:avLst/>
          </a:prstGeom>
          <a:noFill/>
          <a:ln cap="flat" cmpd="sng" w="12700">
            <a:solidFill>
              <a:schemeClr val="lt1"/>
            </a:solidFill>
            <a:prstDash val="solid"/>
            <a:miter lim="800000"/>
            <a:headEnd len="med" w="med" type="oval"/>
            <a:tailEnd len="sm" w="sm" type="none"/>
          </a:ln>
        </p:spPr>
      </p:cxnSp>
      <p:sp>
        <p:nvSpPr>
          <p:cNvPr id="1957" name="Google Shape;1957;p99"/>
          <p:cNvSpPr txBox="1"/>
          <p:nvPr>
            <p:ph idx="1" type="body"/>
          </p:nvPr>
        </p:nvSpPr>
        <p:spPr>
          <a:xfrm>
            <a:off x="5537454" y="2672034"/>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58" name="Google Shape;1958;p99"/>
          <p:cNvSpPr txBox="1"/>
          <p:nvPr>
            <p:ph idx="3" type="body"/>
          </p:nvPr>
        </p:nvSpPr>
        <p:spPr>
          <a:xfrm>
            <a:off x="5420980" y="366946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59" name="Google Shape;1959;p99"/>
          <p:cNvSpPr txBox="1"/>
          <p:nvPr>
            <p:ph idx="4" type="body"/>
          </p:nvPr>
        </p:nvSpPr>
        <p:spPr>
          <a:xfrm>
            <a:off x="5420980" y="416560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60" name="Google Shape;1960;p99"/>
          <p:cNvSpPr txBox="1"/>
          <p:nvPr>
            <p:ph idx="5" type="body"/>
          </p:nvPr>
        </p:nvSpPr>
        <p:spPr>
          <a:xfrm>
            <a:off x="7574433" y="256510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61" name="Google Shape;1961;p99"/>
          <p:cNvSpPr txBox="1"/>
          <p:nvPr>
            <p:ph idx="6" type="body"/>
          </p:nvPr>
        </p:nvSpPr>
        <p:spPr>
          <a:xfrm>
            <a:off x="7574433" y="306124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62" name="Google Shape;1962;p99"/>
          <p:cNvSpPr txBox="1"/>
          <p:nvPr>
            <p:ph idx="7" type="body"/>
          </p:nvPr>
        </p:nvSpPr>
        <p:spPr>
          <a:xfrm>
            <a:off x="7665276" y="1567058"/>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63" name="Google Shape;1963;p99"/>
          <p:cNvSpPr txBox="1"/>
          <p:nvPr>
            <p:ph idx="8" type="body"/>
          </p:nvPr>
        </p:nvSpPr>
        <p:spPr>
          <a:xfrm>
            <a:off x="9695314" y="1674082"/>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64" name="Google Shape;1964;p99"/>
          <p:cNvSpPr txBox="1"/>
          <p:nvPr>
            <p:ph idx="9" type="body"/>
          </p:nvPr>
        </p:nvSpPr>
        <p:spPr>
          <a:xfrm>
            <a:off x="9695314" y="2170218"/>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65" name="Google Shape;1965;p99"/>
          <p:cNvSpPr txBox="1"/>
          <p:nvPr>
            <p:ph idx="13" type="body"/>
          </p:nvPr>
        </p:nvSpPr>
        <p:spPr>
          <a:xfrm>
            <a:off x="9786157" y="676031"/>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66" name="Google Shape;1966;p99"/>
          <p:cNvSpPr txBox="1"/>
          <p:nvPr>
            <p:ph idx="14" type="body"/>
          </p:nvPr>
        </p:nvSpPr>
        <p:spPr>
          <a:xfrm>
            <a:off x="6948837" y="5619584"/>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67" name="Google Shape;1967;p99"/>
          <p:cNvSpPr txBox="1"/>
          <p:nvPr>
            <p:ph idx="15" type="body"/>
          </p:nvPr>
        </p:nvSpPr>
        <p:spPr>
          <a:xfrm>
            <a:off x="9060801"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68" name="Google Shape;1968;p99"/>
          <p:cNvSpPr txBox="1"/>
          <p:nvPr>
            <p:ph idx="16" type="body"/>
          </p:nvPr>
        </p:nvSpPr>
        <p:spPr>
          <a:xfrm>
            <a:off x="11203585"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69" name="Google Shape;1969;p99"/>
          <p:cNvSpPr txBox="1"/>
          <p:nvPr>
            <p:ph type="ctrTitle"/>
          </p:nvPr>
        </p:nvSpPr>
        <p:spPr>
          <a:xfrm>
            <a:off x="5383446" y="233807"/>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Basic Slide">
  <p:cSld name="4_Basic Slide">
    <p:spTree>
      <p:nvGrpSpPr>
        <p:cNvPr id="107" name="Shape 107"/>
        <p:cNvGrpSpPr/>
        <p:nvPr/>
      </p:nvGrpSpPr>
      <p:grpSpPr>
        <a:xfrm>
          <a:off x="0" y="0"/>
          <a:ext cx="0" cy="0"/>
          <a:chOff x="0" y="0"/>
          <a:chExt cx="0" cy="0"/>
        </a:xfrm>
      </p:grpSpPr>
      <p:sp>
        <p:nvSpPr>
          <p:cNvPr id="108" name="Google Shape;108;p114"/>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9" name="Google Shape;109;p114"/>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0" name="Google Shape;110;p114"/>
          <p:cNvSpPr txBox="1"/>
          <p:nvPr>
            <p:ph idx="1" type="subTitle"/>
          </p:nvPr>
        </p:nvSpPr>
        <p:spPr>
          <a:xfrm>
            <a:off x="360000" y="1187381"/>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Miscellaneous">
  <p:cSld name="9_Miscellaneous">
    <p:spTree>
      <p:nvGrpSpPr>
        <p:cNvPr id="1970" name="Shape 1970"/>
        <p:cNvGrpSpPr/>
        <p:nvPr/>
      </p:nvGrpSpPr>
      <p:grpSpPr>
        <a:xfrm>
          <a:off x="0" y="0"/>
          <a:ext cx="0" cy="0"/>
          <a:chOff x="0" y="0"/>
          <a:chExt cx="0" cy="0"/>
        </a:xfrm>
      </p:grpSpPr>
      <p:sp>
        <p:nvSpPr>
          <p:cNvPr id="1971" name="Google Shape;1971;p100"/>
          <p:cNvSpPr/>
          <p:nvPr/>
        </p:nvSpPr>
        <p:spPr>
          <a:xfrm>
            <a:off x="0" y="0"/>
            <a:ext cx="4986609"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72" name="Google Shape;1972;p100"/>
          <p:cNvSpPr/>
          <p:nvPr/>
        </p:nvSpPr>
        <p:spPr>
          <a:xfrm>
            <a:off x="5383446" y="3308178"/>
            <a:ext cx="2142784" cy="2883595"/>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73" name="Google Shape;1973;p100"/>
          <p:cNvSpPr/>
          <p:nvPr/>
        </p:nvSpPr>
        <p:spPr>
          <a:xfrm>
            <a:off x="7530687" y="2066180"/>
            <a:ext cx="2142784" cy="4114949"/>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74" name="Google Shape;1974;p100"/>
          <p:cNvSpPr/>
          <p:nvPr/>
        </p:nvSpPr>
        <p:spPr>
          <a:xfrm>
            <a:off x="9631142" y="1102414"/>
            <a:ext cx="2142784" cy="5078715"/>
          </a:xfrm>
          <a:prstGeom prst="rect">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1975" name="Google Shape;1975;p100"/>
          <p:cNvCxnSpPr/>
          <p:nvPr/>
        </p:nvCxnSpPr>
        <p:spPr>
          <a:xfrm>
            <a:off x="751261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1976" name="Google Shape;1976;p100"/>
          <p:cNvCxnSpPr/>
          <p:nvPr/>
        </p:nvCxnSpPr>
        <p:spPr>
          <a:xfrm>
            <a:off x="961355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1977" name="Google Shape;1977;p100"/>
          <p:cNvCxnSpPr/>
          <p:nvPr/>
        </p:nvCxnSpPr>
        <p:spPr>
          <a:xfrm>
            <a:off x="838200" y="5912310"/>
            <a:ext cx="5966637" cy="0"/>
          </a:xfrm>
          <a:prstGeom prst="straightConnector1">
            <a:avLst/>
          </a:prstGeom>
          <a:noFill/>
          <a:ln cap="flat" cmpd="sng" w="12700">
            <a:solidFill>
              <a:schemeClr val="lt1"/>
            </a:solidFill>
            <a:prstDash val="solid"/>
            <a:miter lim="800000"/>
            <a:headEnd len="med" w="med" type="oval"/>
            <a:tailEnd len="sm" w="sm" type="none"/>
          </a:ln>
        </p:spPr>
      </p:cxnSp>
      <p:sp>
        <p:nvSpPr>
          <p:cNvPr id="1978" name="Google Shape;1978;p100"/>
          <p:cNvSpPr txBox="1"/>
          <p:nvPr>
            <p:ph idx="1" type="body"/>
          </p:nvPr>
        </p:nvSpPr>
        <p:spPr>
          <a:xfrm>
            <a:off x="5537454" y="2672034"/>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79" name="Google Shape;1979;p100"/>
          <p:cNvSpPr txBox="1"/>
          <p:nvPr>
            <p:ph idx="2" type="body"/>
          </p:nvPr>
        </p:nvSpPr>
        <p:spPr>
          <a:xfrm>
            <a:off x="5420980" y="366946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80" name="Google Shape;1980;p100"/>
          <p:cNvSpPr txBox="1"/>
          <p:nvPr>
            <p:ph idx="3" type="body"/>
          </p:nvPr>
        </p:nvSpPr>
        <p:spPr>
          <a:xfrm>
            <a:off x="5420980" y="416560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81" name="Google Shape;1981;p100"/>
          <p:cNvSpPr txBox="1"/>
          <p:nvPr>
            <p:ph idx="4" type="body"/>
          </p:nvPr>
        </p:nvSpPr>
        <p:spPr>
          <a:xfrm>
            <a:off x="7574433" y="256510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82" name="Google Shape;1982;p100"/>
          <p:cNvSpPr txBox="1"/>
          <p:nvPr>
            <p:ph idx="5" type="body"/>
          </p:nvPr>
        </p:nvSpPr>
        <p:spPr>
          <a:xfrm>
            <a:off x="7574433" y="306124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83" name="Google Shape;1983;p100"/>
          <p:cNvSpPr txBox="1"/>
          <p:nvPr>
            <p:ph idx="6" type="body"/>
          </p:nvPr>
        </p:nvSpPr>
        <p:spPr>
          <a:xfrm>
            <a:off x="7665276" y="1567058"/>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84" name="Google Shape;1984;p100"/>
          <p:cNvSpPr txBox="1"/>
          <p:nvPr>
            <p:ph idx="7" type="body"/>
          </p:nvPr>
        </p:nvSpPr>
        <p:spPr>
          <a:xfrm>
            <a:off x="9695314" y="1674082"/>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85" name="Google Shape;1985;p100"/>
          <p:cNvSpPr txBox="1"/>
          <p:nvPr>
            <p:ph idx="8" type="body"/>
          </p:nvPr>
        </p:nvSpPr>
        <p:spPr>
          <a:xfrm>
            <a:off x="9695314" y="2170218"/>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86" name="Google Shape;1986;p100"/>
          <p:cNvSpPr txBox="1"/>
          <p:nvPr>
            <p:ph idx="9" type="body"/>
          </p:nvPr>
        </p:nvSpPr>
        <p:spPr>
          <a:xfrm>
            <a:off x="9786157" y="676031"/>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87" name="Google Shape;1987;p100"/>
          <p:cNvSpPr txBox="1"/>
          <p:nvPr>
            <p:ph idx="13" type="body"/>
          </p:nvPr>
        </p:nvSpPr>
        <p:spPr>
          <a:xfrm>
            <a:off x="6948837" y="5619584"/>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88" name="Google Shape;1988;p100"/>
          <p:cNvSpPr txBox="1"/>
          <p:nvPr>
            <p:ph idx="14" type="body"/>
          </p:nvPr>
        </p:nvSpPr>
        <p:spPr>
          <a:xfrm>
            <a:off x="9060801"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89" name="Google Shape;1989;p100"/>
          <p:cNvSpPr txBox="1"/>
          <p:nvPr>
            <p:ph idx="15" type="body"/>
          </p:nvPr>
        </p:nvSpPr>
        <p:spPr>
          <a:xfrm>
            <a:off x="11203585"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90" name="Google Shape;1990;p100"/>
          <p:cNvSpPr txBox="1"/>
          <p:nvPr/>
        </p:nvSpPr>
        <p:spPr>
          <a:xfrm>
            <a:off x="360000" y="308292"/>
            <a:ext cx="4151040" cy="98488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lt1"/>
              </a:buClr>
              <a:buSzPts val="3200"/>
              <a:buFont typeface="Barlow Medium"/>
              <a:buNone/>
            </a:pPr>
            <a:r>
              <a:rPr b="1" lang="en-US" sz="3200">
                <a:solidFill>
                  <a:schemeClr val="lt1"/>
                </a:solidFill>
                <a:latin typeface="Barlow Medium"/>
                <a:ea typeface="Barlow Medium"/>
                <a:cs typeface="Barlow Medium"/>
                <a:sym typeface="Barlow Medium"/>
              </a:rPr>
              <a:t>Click to edit Master title style</a:t>
            </a:r>
            <a:endParaRPr/>
          </a:p>
        </p:txBody>
      </p:sp>
      <p:sp>
        <p:nvSpPr>
          <p:cNvPr id="1991" name="Google Shape;1991;p100"/>
          <p:cNvSpPr txBox="1"/>
          <p:nvPr>
            <p:ph idx="16" type="body"/>
          </p:nvPr>
        </p:nvSpPr>
        <p:spPr>
          <a:xfrm>
            <a:off x="360000" y="1687402"/>
            <a:ext cx="4262800" cy="3748082"/>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lt1"/>
              </a:buClr>
              <a:buSzPts val="2800"/>
              <a:buChar char="•"/>
              <a:defRPr>
                <a:solidFill>
                  <a:schemeClr val="lt1"/>
                </a:solidFill>
              </a:defRPr>
            </a:lvl1pPr>
            <a:lvl2pPr indent="-381000" lvl="1" marL="914400" algn="l">
              <a:lnSpc>
                <a:spcPct val="90000"/>
              </a:lnSpc>
              <a:spcBef>
                <a:spcPts val="500"/>
              </a:spcBef>
              <a:spcAft>
                <a:spcPts val="0"/>
              </a:spcAft>
              <a:buClr>
                <a:schemeClr val="lt1"/>
              </a:buClr>
              <a:buSzPts val="2400"/>
              <a:buChar char="•"/>
              <a:defRPr>
                <a:solidFill>
                  <a:schemeClr val="lt1"/>
                </a:solidFill>
              </a:defRPr>
            </a:lvl2pPr>
            <a:lvl3pPr indent="-355600" lvl="2" marL="1371600" algn="l">
              <a:lnSpc>
                <a:spcPct val="90000"/>
              </a:lnSpc>
              <a:spcBef>
                <a:spcPts val="500"/>
              </a:spcBef>
              <a:spcAft>
                <a:spcPts val="0"/>
              </a:spcAft>
              <a:buClr>
                <a:schemeClr val="lt1"/>
              </a:buClr>
              <a:buSzPts val="2000"/>
              <a:buChar char="•"/>
              <a:defRPr>
                <a:solidFill>
                  <a:schemeClr val="lt1"/>
                </a:solidFill>
              </a:defRPr>
            </a:lvl3pPr>
            <a:lvl4pPr indent="-342900" lvl="3" marL="1828800" algn="l">
              <a:lnSpc>
                <a:spcPct val="90000"/>
              </a:lnSpc>
              <a:spcBef>
                <a:spcPts val="500"/>
              </a:spcBef>
              <a:spcAft>
                <a:spcPts val="0"/>
              </a:spcAft>
              <a:buClr>
                <a:schemeClr val="lt1"/>
              </a:buClr>
              <a:buSzPts val="1800"/>
              <a:buChar char="•"/>
              <a:defRPr>
                <a:solidFill>
                  <a:schemeClr val="lt1"/>
                </a:solidFill>
              </a:defRPr>
            </a:lvl4pPr>
            <a:lvl5pPr indent="-342900" lvl="4" marL="2286000" algn="l">
              <a:lnSpc>
                <a:spcPct val="90000"/>
              </a:lnSpc>
              <a:spcBef>
                <a:spcPts val="50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amp;A">
  <p:cSld name="Q&amp;A">
    <p:bg>
      <p:bgPr>
        <a:gradFill>
          <a:gsLst>
            <a:gs pos="0">
              <a:schemeClr val="accent1"/>
            </a:gs>
            <a:gs pos="100000">
              <a:schemeClr val="dk2"/>
            </a:gs>
          </a:gsLst>
          <a:lin ang="5400000" scaled="0"/>
        </a:gradFill>
      </p:bgPr>
    </p:bg>
    <p:spTree>
      <p:nvGrpSpPr>
        <p:cNvPr id="1992" name="Shape 1992"/>
        <p:cNvGrpSpPr/>
        <p:nvPr/>
      </p:nvGrpSpPr>
      <p:grpSpPr>
        <a:xfrm>
          <a:off x="0" y="0"/>
          <a:ext cx="0" cy="0"/>
          <a:chOff x="0" y="0"/>
          <a:chExt cx="0" cy="0"/>
        </a:xfrm>
      </p:grpSpPr>
      <p:sp>
        <p:nvSpPr>
          <p:cNvPr id="1993" name="Google Shape;1993;p101"/>
          <p:cNvSpPr/>
          <p:nvPr/>
        </p:nvSpPr>
        <p:spPr>
          <a:xfrm rot="10800000">
            <a:off x="5321096" y="-1"/>
            <a:ext cx="4348468" cy="5021943"/>
          </a:xfrm>
          <a:prstGeom prst="triangle">
            <a:avLst>
              <a:gd fmla="val 50000" name="adj"/>
            </a:avLst>
          </a:prstGeom>
          <a:gradFill>
            <a:gsLst>
              <a:gs pos="0">
                <a:srgbClr val="BF2026"/>
              </a:gs>
              <a:gs pos="50000">
                <a:srgbClr val="F2672A"/>
              </a:gs>
              <a:gs pos="100000">
                <a:srgbClr val="F68721">
                  <a:alpha val="87450"/>
                </a:srgbClr>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1994" name="Google Shape;1994;p101"/>
          <p:cNvGrpSpPr/>
          <p:nvPr/>
        </p:nvGrpSpPr>
        <p:grpSpPr>
          <a:xfrm>
            <a:off x="715600" y="2098526"/>
            <a:ext cx="6096000" cy="1723549"/>
            <a:chOff x="715600" y="2205347"/>
            <a:chExt cx="6096000" cy="1723549"/>
          </a:xfrm>
        </p:grpSpPr>
        <p:sp>
          <p:nvSpPr>
            <p:cNvPr id="1995" name="Google Shape;1995;p101"/>
            <p:cNvSpPr txBox="1"/>
            <p:nvPr/>
          </p:nvSpPr>
          <p:spPr>
            <a:xfrm>
              <a:off x="715600" y="2205347"/>
              <a:ext cx="6096000" cy="135421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8800"/>
                <a:buFont typeface="Barlow"/>
                <a:buNone/>
              </a:pPr>
              <a:r>
                <a:rPr b="1" i="0" lang="en-US" sz="8800" u="none" cap="none" strike="noStrike">
                  <a:solidFill>
                    <a:srgbClr val="FFFFFF"/>
                  </a:solidFill>
                  <a:latin typeface="Barlow"/>
                  <a:ea typeface="Barlow"/>
                  <a:cs typeface="Barlow"/>
                  <a:sym typeface="Barlow"/>
                </a:rPr>
                <a:t>Q &amp; A</a:t>
              </a:r>
              <a:endParaRPr/>
            </a:p>
          </p:txBody>
        </p:sp>
        <p:sp>
          <p:nvSpPr>
            <p:cNvPr id="1996" name="Google Shape;1996;p101"/>
            <p:cNvSpPr txBox="1"/>
            <p:nvPr/>
          </p:nvSpPr>
          <p:spPr>
            <a:xfrm>
              <a:off x="715600" y="3559564"/>
              <a:ext cx="6096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Barlow"/>
                <a:buNone/>
              </a:pPr>
              <a:r>
                <a:rPr b="0" i="0" lang="en-US" sz="1800" u="none" cap="none" strike="noStrike">
                  <a:solidFill>
                    <a:srgbClr val="FFFFFF"/>
                  </a:solidFill>
                  <a:latin typeface="Barlow"/>
                  <a:ea typeface="Barlow"/>
                  <a:cs typeface="Barlow"/>
                  <a:sym typeface="Barlow"/>
                </a:rPr>
                <a:t>If you have questions, ASK</a:t>
              </a:r>
              <a:endParaRPr/>
            </a:p>
          </p:txBody>
        </p:sp>
      </p:grpSp>
      <p:grpSp>
        <p:nvGrpSpPr>
          <p:cNvPr id="1997" name="Google Shape;1997;p101"/>
          <p:cNvGrpSpPr/>
          <p:nvPr/>
        </p:nvGrpSpPr>
        <p:grpSpPr>
          <a:xfrm>
            <a:off x="647700" y="5924400"/>
            <a:ext cx="1951864" cy="324000"/>
            <a:chOff x="3753875" y="6160946"/>
            <a:chExt cx="1951864" cy="324000"/>
          </a:xfrm>
        </p:grpSpPr>
        <p:pic>
          <p:nvPicPr>
            <p:cNvPr id="1998" name="Google Shape;1998;p101">
              <a:hlinkClick r:id="rId2"/>
            </p:cNvPr>
            <p:cNvPicPr preferRelativeResize="0"/>
            <p:nvPr/>
          </p:nvPicPr>
          <p:blipFill rotWithShape="1">
            <a:blip r:embed="rId3">
              <a:alphaModFix/>
            </a:blip>
            <a:srcRect b="0" l="0" r="0" t="0"/>
            <a:stretch/>
          </p:blipFill>
          <p:spPr>
            <a:xfrm>
              <a:off x="4092408" y="6176371"/>
              <a:ext cx="270000" cy="270000"/>
            </a:xfrm>
            <a:prstGeom prst="rect">
              <a:avLst/>
            </a:prstGeom>
            <a:noFill/>
            <a:ln>
              <a:noFill/>
            </a:ln>
          </p:spPr>
        </p:pic>
        <p:pic>
          <p:nvPicPr>
            <p:cNvPr id="1999" name="Google Shape;1999;p101">
              <a:hlinkClick r:id="rId4"/>
            </p:cNvPr>
            <p:cNvPicPr preferRelativeResize="0"/>
            <p:nvPr/>
          </p:nvPicPr>
          <p:blipFill rotWithShape="1">
            <a:blip r:embed="rId5">
              <a:alphaModFix/>
            </a:blip>
            <a:srcRect b="0" l="0" r="0" t="0"/>
            <a:stretch/>
          </p:blipFill>
          <p:spPr>
            <a:xfrm>
              <a:off x="4769474" y="6160946"/>
              <a:ext cx="259200" cy="324000"/>
            </a:xfrm>
            <a:prstGeom prst="rect">
              <a:avLst/>
            </a:prstGeom>
            <a:noFill/>
            <a:ln>
              <a:noFill/>
            </a:ln>
          </p:spPr>
        </p:pic>
        <p:pic>
          <p:nvPicPr>
            <p:cNvPr id="2000" name="Google Shape;2000;p101">
              <a:hlinkClick r:id="rId6"/>
            </p:cNvPr>
            <p:cNvPicPr preferRelativeResize="0"/>
            <p:nvPr/>
          </p:nvPicPr>
          <p:blipFill rotWithShape="1">
            <a:blip r:embed="rId7">
              <a:alphaModFix/>
            </a:blip>
            <a:srcRect b="0" l="0" r="0" t="0"/>
            <a:stretch/>
          </p:blipFill>
          <p:spPr>
            <a:xfrm>
              <a:off x="5097207" y="6176371"/>
              <a:ext cx="270000" cy="270000"/>
            </a:xfrm>
            <a:prstGeom prst="rect">
              <a:avLst/>
            </a:prstGeom>
            <a:noFill/>
            <a:ln>
              <a:noFill/>
            </a:ln>
          </p:spPr>
        </p:pic>
        <p:pic>
          <p:nvPicPr>
            <p:cNvPr id="2001" name="Google Shape;2001;p101">
              <a:hlinkClick r:id="rId8"/>
            </p:cNvPr>
            <p:cNvPicPr preferRelativeResize="0"/>
            <p:nvPr/>
          </p:nvPicPr>
          <p:blipFill rotWithShape="1">
            <a:blip r:embed="rId9">
              <a:alphaModFix/>
            </a:blip>
            <a:srcRect b="0" l="0" r="0" t="0"/>
            <a:stretch/>
          </p:blipFill>
          <p:spPr>
            <a:xfrm>
              <a:off x="4430941" y="6176371"/>
              <a:ext cx="270000" cy="270000"/>
            </a:xfrm>
            <a:prstGeom prst="rect">
              <a:avLst/>
            </a:prstGeom>
            <a:noFill/>
            <a:ln>
              <a:noFill/>
            </a:ln>
          </p:spPr>
        </p:pic>
        <p:pic>
          <p:nvPicPr>
            <p:cNvPr id="2002" name="Google Shape;2002;p101">
              <a:hlinkClick r:id="rId10"/>
            </p:cNvPr>
            <p:cNvPicPr preferRelativeResize="0"/>
            <p:nvPr/>
          </p:nvPicPr>
          <p:blipFill rotWithShape="1">
            <a:blip r:embed="rId11">
              <a:alphaModFix/>
            </a:blip>
            <a:srcRect b="0" l="0" r="0" t="0"/>
            <a:stretch/>
          </p:blipFill>
          <p:spPr>
            <a:xfrm>
              <a:off x="3753875" y="6187946"/>
              <a:ext cx="270000" cy="270000"/>
            </a:xfrm>
            <a:prstGeom prst="rect">
              <a:avLst/>
            </a:prstGeom>
            <a:noFill/>
            <a:ln>
              <a:noFill/>
            </a:ln>
          </p:spPr>
        </p:pic>
        <p:pic>
          <p:nvPicPr>
            <p:cNvPr descr="World" id="2003" name="Google Shape;2003;p101">
              <a:hlinkClick r:id="rId12"/>
            </p:cNvPr>
            <p:cNvPicPr preferRelativeResize="0"/>
            <p:nvPr/>
          </p:nvPicPr>
          <p:blipFill rotWithShape="1">
            <a:blip r:embed="rId13">
              <a:alphaModFix/>
            </a:blip>
            <a:srcRect b="0" l="0" r="0" t="0"/>
            <a:stretch/>
          </p:blipFill>
          <p:spPr>
            <a:xfrm>
              <a:off x="5435739" y="6176371"/>
              <a:ext cx="270000" cy="270000"/>
            </a:xfrm>
            <a:prstGeom prst="rect">
              <a:avLst/>
            </a:prstGeom>
            <a:noFill/>
            <a:ln>
              <a:noFill/>
            </a:ln>
          </p:spPr>
        </p:pic>
      </p:grpSp>
      <p:sp>
        <p:nvSpPr>
          <p:cNvPr id="2004" name="Google Shape;2004;p101"/>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BF2026">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2005" name="Google Shape;2005;p101"/>
          <p:cNvSpPr/>
          <p:nvPr>
            <p:ph idx="2" type="pic"/>
          </p:nvPr>
        </p:nvSpPr>
        <p:spPr>
          <a:xfrm>
            <a:off x="5168900" y="341313"/>
            <a:ext cx="4694238" cy="6516687"/>
          </a:xfrm>
          <a:prstGeom prst="rect">
            <a:avLst/>
          </a:prstGeom>
          <a:noFill/>
          <a:ln>
            <a:noFill/>
          </a:ln>
        </p:spPr>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Thank you">
    <p:bg>
      <p:bgPr>
        <a:gradFill>
          <a:gsLst>
            <a:gs pos="0">
              <a:schemeClr val="accent1"/>
            </a:gs>
            <a:gs pos="100000">
              <a:schemeClr val="dk2"/>
            </a:gs>
          </a:gsLst>
          <a:lin ang="5400000" scaled="0"/>
        </a:gradFill>
      </p:bgPr>
    </p:bg>
    <p:spTree>
      <p:nvGrpSpPr>
        <p:cNvPr id="2006" name="Shape 2006"/>
        <p:cNvGrpSpPr/>
        <p:nvPr/>
      </p:nvGrpSpPr>
      <p:grpSpPr>
        <a:xfrm>
          <a:off x="0" y="0"/>
          <a:ext cx="0" cy="0"/>
          <a:chOff x="0" y="0"/>
          <a:chExt cx="0" cy="0"/>
        </a:xfrm>
      </p:grpSpPr>
      <p:grpSp>
        <p:nvGrpSpPr>
          <p:cNvPr id="2007" name="Google Shape;2007;p102"/>
          <p:cNvGrpSpPr/>
          <p:nvPr/>
        </p:nvGrpSpPr>
        <p:grpSpPr>
          <a:xfrm>
            <a:off x="715600" y="2098526"/>
            <a:ext cx="6096000" cy="1723549"/>
            <a:chOff x="715600" y="2205347"/>
            <a:chExt cx="6096000" cy="1723549"/>
          </a:xfrm>
        </p:grpSpPr>
        <p:sp>
          <p:nvSpPr>
            <p:cNvPr id="2008" name="Google Shape;2008;p102"/>
            <p:cNvSpPr txBox="1"/>
            <p:nvPr/>
          </p:nvSpPr>
          <p:spPr>
            <a:xfrm>
              <a:off x="715600" y="2205347"/>
              <a:ext cx="6096000" cy="135421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8800"/>
                <a:buFont typeface="Barlow"/>
                <a:buNone/>
              </a:pPr>
              <a:r>
                <a:rPr b="1" i="0" lang="en-US" sz="8800" u="none" cap="none" strike="noStrike">
                  <a:solidFill>
                    <a:srgbClr val="FFFFFF"/>
                  </a:solidFill>
                  <a:latin typeface="Barlow"/>
                  <a:ea typeface="Barlow"/>
                  <a:cs typeface="Barlow"/>
                  <a:sym typeface="Barlow"/>
                </a:rPr>
                <a:t>THANK YOU</a:t>
              </a:r>
              <a:endParaRPr/>
            </a:p>
          </p:txBody>
        </p:sp>
        <p:sp>
          <p:nvSpPr>
            <p:cNvPr id="2009" name="Google Shape;2009;p102"/>
            <p:cNvSpPr txBox="1"/>
            <p:nvPr/>
          </p:nvSpPr>
          <p:spPr>
            <a:xfrm>
              <a:off x="715600" y="3559564"/>
              <a:ext cx="6096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Barlow"/>
                <a:buNone/>
              </a:pPr>
              <a:r>
                <a:rPr b="0" i="0" lang="en-US" sz="1800" u="none" cap="none" strike="noStrike">
                  <a:solidFill>
                    <a:srgbClr val="FFFFFF"/>
                  </a:solidFill>
                  <a:latin typeface="Barlow"/>
                  <a:ea typeface="Barlow"/>
                  <a:cs typeface="Barlow"/>
                  <a:sym typeface="Barlow"/>
                </a:rPr>
                <a:t>If you have questions, ASK</a:t>
              </a:r>
              <a:endParaRPr/>
            </a:p>
          </p:txBody>
        </p:sp>
      </p:grpSp>
      <p:grpSp>
        <p:nvGrpSpPr>
          <p:cNvPr id="2010" name="Google Shape;2010;p102"/>
          <p:cNvGrpSpPr/>
          <p:nvPr/>
        </p:nvGrpSpPr>
        <p:grpSpPr>
          <a:xfrm>
            <a:off x="647700" y="5924400"/>
            <a:ext cx="1951864" cy="324000"/>
            <a:chOff x="3753875" y="6160946"/>
            <a:chExt cx="1951864" cy="324000"/>
          </a:xfrm>
        </p:grpSpPr>
        <p:pic>
          <p:nvPicPr>
            <p:cNvPr id="2011" name="Google Shape;2011;p102">
              <a:hlinkClick r:id="rId2"/>
            </p:cNvPr>
            <p:cNvPicPr preferRelativeResize="0"/>
            <p:nvPr/>
          </p:nvPicPr>
          <p:blipFill rotWithShape="1">
            <a:blip r:embed="rId3">
              <a:alphaModFix/>
            </a:blip>
            <a:srcRect b="0" l="0" r="0" t="0"/>
            <a:stretch/>
          </p:blipFill>
          <p:spPr>
            <a:xfrm>
              <a:off x="4092408" y="6176371"/>
              <a:ext cx="270000" cy="270000"/>
            </a:xfrm>
            <a:prstGeom prst="rect">
              <a:avLst/>
            </a:prstGeom>
            <a:noFill/>
            <a:ln>
              <a:noFill/>
            </a:ln>
          </p:spPr>
        </p:pic>
        <p:pic>
          <p:nvPicPr>
            <p:cNvPr id="2012" name="Google Shape;2012;p102">
              <a:hlinkClick r:id="rId4"/>
            </p:cNvPr>
            <p:cNvPicPr preferRelativeResize="0"/>
            <p:nvPr/>
          </p:nvPicPr>
          <p:blipFill rotWithShape="1">
            <a:blip r:embed="rId5">
              <a:alphaModFix/>
            </a:blip>
            <a:srcRect b="0" l="0" r="0" t="0"/>
            <a:stretch/>
          </p:blipFill>
          <p:spPr>
            <a:xfrm>
              <a:off x="4769474" y="6160946"/>
              <a:ext cx="259200" cy="324000"/>
            </a:xfrm>
            <a:prstGeom prst="rect">
              <a:avLst/>
            </a:prstGeom>
            <a:noFill/>
            <a:ln>
              <a:noFill/>
            </a:ln>
          </p:spPr>
        </p:pic>
        <p:pic>
          <p:nvPicPr>
            <p:cNvPr id="2013" name="Google Shape;2013;p102">
              <a:hlinkClick r:id="rId6"/>
            </p:cNvPr>
            <p:cNvPicPr preferRelativeResize="0"/>
            <p:nvPr/>
          </p:nvPicPr>
          <p:blipFill rotWithShape="1">
            <a:blip r:embed="rId7">
              <a:alphaModFix/>
            </a:blip>
            <a:srcRect b="0" l="0" r="0" t="0"/>
            <a:stretch/>
          </p:blipFill>
          <p:spPr>
            <a:xfrm>
              <a:off x="5097207" y="6176371"/>
              <a:ext cx="270000" cy="270000"/>
            </a:xfrm>
            <a:prstGeom prst="rect">
              <a:avLst/>
            </a:prstGeom>
            <a:noFill/>
            <a:ln>
              <a:noFill/>
            </a:ln>
          </p:spPr>
        </p:pic>
        <p:pic>
          <p:nvPicPr>
            <p:cNvPr id="2014" name="Google Shape;2014;p102">
              <a:hlinkClick r:id="rId8"/>
            </p:cNvPr>
            <p:cNvPicPr preferRelativeResize="0"/>
            <p:nvPr/>
          </p:nvPicPr>
          <p:blipFill rotWithShape="1">
            <a:blip r:embed="rId9">
              <a:alphaModFix/>
            </a:blip>
            <a:srcRect b="0" l="0" r="0" t="0"/>
            <a:stretch/>
          </p:blipFill>
          <p:spPr>
            <a:xfrm>
              <a:off x="4430941" y="6176371"/>
              <a:ext cx="270000" cy="270000"/>
            </a:xfrm>
            <a:prstGeom prst="rect">
              <a:avLst/>
            </a:prstGeom>
            <a:noFill/>
            <a:ln>
              <a:noFill/>
            </a:ln>
          </p:spPr>
        </p:pic>
        <p:pic>
          <p:nvPicPr>
            <p:cNvPr id="2015" name="Google Shape;2015;p102">
              <a:hlinkClick r:id="rId10"/>
            </p:cNvPr>
            <p:cNvPicPr preferRelativeResize="0"/>
            <p:nvPr/>
          </p:nvPicPr>
          <p:blipFill rotWithShape="1">
            <a:blip r:embed="rId11">
              <a:alphaModFix/>
            </a:blip>
            <a:srcRect b="0" l="0" r="0" t="0"/>
            <a:stretch/>
          </p:blipFill>
          <p:spPr>
            <a:xfrm>
              <a:off x="3753875" y="6187946"/>
              <a:ext cx="270000" cy="270000"/>
            </a:xfrm>
            <a:prstGeom prst="rect">
              <a:avLst/>
            </a:prstGeom>
            <a:noFill/>
            <a:ln>
              <a:noFill/>
            </a:ln>
          </p:spPr>
        </p:pic>
        <p:pic>
          <p:nvPicPr>
            <p:cNvPr descr="World" id="2016" name="Google Shape;2016;p102">
              <a:hlinkClick r:id="rId12"/>
            </p:cNvPr>
            <p:cNvPicPr preferRelativeResize="0"/>
            <p:nvPr/>
          </p:nvPicPr>
          <p:blipFill rotWithShape="1">
            <a:blip r:embed="rId13">
              <a:alphaModFix/>
            </a:blip>
            <a:srcRect b="0" l="0" r="0" t="0"/>
            <a:stretch/>
          </p:blipFill>
          <p:spPr>
            <a:xfrm>
              <a:off x="5435739" y="6176371"/>
              <a:ext cx="270000" cy="270000"/>
            </a:xfrm>
            <a:prstGeom prst="rect">
              <a:avLst/>
            </a:prstGeom>
            <a:noFill/>
            <a:ln>
              <a:noFill/>
            </a:ln>
          </p:spPr>
        </p:pic>
      </p:grpSp>
      <p:sp>
        <p:nvSpPr>
          <p:cNvPr id="2017" name="Google Shape;2017;p102"/>
          <p:cNvSpPr/>
          <p:nvPr>
            <p:ph idx="2" type="pic"/>
          </p:nvPr>
        </p:nvSpPr>
        <p:spPr>
          <a:xfrm>
            <a:off x="4627563" y="0"/>
            <a:ext cx="7564437" cy="6858000"/>
          </a:xfrm>
          <a:prstGeom prst="rect">
            <a:avLst/>
          </a:prstGeom>
          <a:noFill/>
          <a:ln>
            <a:noFill/>
          </a:ln>
        </p:spPr>
      </p:sp>
      <p:sp>
        <p:nvSpPr>
          <p:cNvPr id="2018" name="Google Shape;2018;p102"/>
          <p:cNvSpPr/>
          <p:nvPr/>
        </p:nvSpPr>
        <p:spPr>
          <a:xfrm>
            <a:off x="4627900" y="0"/>
            <a:ext cx="9519438" cy="6858000"/>
          </a:xfrm>
          <a:custGeom>
            <a:rect b="b" l="l" r="r" t="t"/>
            <a:pathLst>
              <a:path extrusionOk="0" h="6858000" w="9519438">
                <a:moveTo>
                  <a:pt x="4572000" y="0"/>
                </a:moveTo>
                <a:lnTo>
                  <a:pt x="9519438" y="0"/>
                </a:lnTo>
                <a:lnTo>
                  <a:pt x="9519438" y="6858000"/>
                </a:lnTo>
                <a:lnTo>
                  <a:pt x="0" y="6858000"/>
                </a:lnTo>
                <a:lnTo>
                  <a:pt x="4572000" y="0"/>
                </a:lnTo>
                <a:close/>
              </a:path>
            </a:pathLst>
          </a:custGeom>
          <a:solidFill>
            <a:srgbClr val="FCE1D4">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Slide">
  <p:cSld name="Default Slide">
    <p:spTree>
      <p:nvGrpSpPr>
        <p:cNvPr id="2019" name="Shape 2019"/>
        <p:cNvGrpSpPr/>
        <p:nvPr/>
      </p:nvGrpSpPr>
      <p:grpSpPr>
        <a:xfrm>
          <a:off x="0" y="0"/>
          <a:ext cx="0" cy="0"/>
          <a:chOff x="0" y="0"/>
          <a:chExt cx="0" cy="0"/>
        </a:xfrm>
      </p:grpSpPr>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020" name="Shape 2020"/>
        <p:cNvGrpSpPr/>
        <p:nvPr/>
      </p:nvGrpSpPr>
      <p:grpSpPr>
        <a:xfrm>
          <a:off x="0" y="0"/>
          <a:ext cx="0" cy="0"/>
          <a:chOff x="0" y="0"/>
          <a:chExt cx="0" cy="0"/>
        </a:xfrm>
      </p:grpSpPr>
      <p:sp>
        <p:nvSpPr>
          <p:cNvPr id="2021" name="Google Shape;2021;p10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22" name="Google Shape;2022;p10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23" name="Google Shape;2023;p104"/>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024" name="Google Shape;2024;p104"/>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025" name="Google Shape;2025;p104"/>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2026" name="Google Shape;2026;p104"/>
          <p:cNvPicPr preferRelativeResize="0"/>
          <p:nvPr/>
        </p:nvPicPr>
        <p:blipFill rotWithShape="1">
          <a:blip r:embed="rId2">
            <a:alphaModFix/>
          </a:blip>
          <a:srcRect b="27375" l="0" r="0" t="28722"/>
          <a:stretch/>
        </p:blipFill>
        <p:spPr>
          <a:xfrm>
            <a:off x="198814" y="6355654"/>
            <a:ext cx="834887" cy="366516"/>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Basic Slide">
  <p:cSld name="5_Basic Slide">
    <p:spTree>
      <p:nvGrpSpPr>
        <p:cNvPr id="111" name="Shape 111"/>
        <p:cNvGrpSpPr/>
        <p:nvPr/>
      </p:nvGrpSpPr>
      <p:grpSpPr>
        <a:xfrm>
          <a:off x="0" y="0"/>
          <a:ext cx="0" cy="0"/>
          <a:chOff x="0" y="0"/>
          <a:chExt cx="0" cy="0"/>
        </a:xfrm>
      </p:grpSpPr>
      <p:sp>
        <p:nvSpPr>
          <p:cNvPr id="112" name="Google Shape;112;p115"/>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FCE1D4">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113" name="Google Shape;113;p115"/>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4" name="Google Shape;114;p115"/>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5" name="Google Shape;115;p115"/>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Basic Slide">
  <p:cSld name="6_Basic Slide">
    <p:spTree>
      <p:nvGrpSpPr>
        <p:cNvPr id="116" name="Shape 116"/>
        <p:cNvGrpSpPr/>
        <p:nvPr/>
      </p:nvGrpSpPr>
      <p:grpSpPr>
        <a:xfrm>
          <a:off x="0" y="0"/>
          <a:ext cx="0" cy="0"/>
          <a:chOff x="0" y="0"/>
          <a:chExt cx="0" cy="0"/>
        </a:xfrm>
      </p:grpSpPr>
      <p:sp>
        <p:nvSpPr>
          <p:cNvPr id="117" name="Google Shape;117;p116"/>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FCE1D4">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118" name="Google Shape;118;p116"/>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9" name="Google Shape;119;p116"/>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Basic Slide">
  <p:cSld name="7_Basic Slide">
    <p:spTree>
      <p:nvGrpSpPr>
        <p:cNvPr id="120" name="Shape 120"/>
        <p:cNvGrpSpPr/>
        <p:nvPr/>
      </p:nvGrpSpPr>
      <p:grpSpPr>
        <a:xfrm>
          <a:off x="0" y="0"/>
          <a:ext cx="0" cy="0"/>
          <a:chOff x="0" y="0"/>
          <a:chExt cx="0" cy="0"/>
        </a:xfrm>
      </p:grpSpPr>
      <p:sp>
        <p:nvSpPr>
          <p:cNvPr id="121" name="Google Shape;121;p117"/>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2" name="Google Shape;122;p117"/>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3" name="Google Shape;123;p117"/>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Basic Slide" type="titleOnly">
  <p:cSld name="TITLE_ONLY">
    <p:spTree>
      <p:nvGrpSpPr>
        <p:cNvPr id="124" name="Shape 124"/>
        <p:cNvGrpSpPr/>
        <p:nvPr/>
      </p:nvGrpSpPr>
      <p:grpSpPr>
        <a:xfrm>
          <a:off x="0" y="0"/>
          <a:ext cx="0" cy="0"/>
          <a:chOff x="0" y="0"/>
          <a:chExt cx="0" cy="0"/>
        </a:xfrm>
      </p:grpSpPr>
      <p:sp>
        <p:nvSpPr>
          <p:cNvPr id="125" name="Google Shape;125;p1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Basic Slide">
  <p:cSld name="9_Basic Slide">
    <p:spTree>
      <p:nvGrpSpPr>
        <p:cNvPr id="126" name="Shape 126"/>
        <p:cNvGrpSpPr/>
        <p:nvPr/>
      </p:nvGrpSpPr>
      <p:grpSpPr>
        <a:xfrm>
          <a:off x="0" y="0"/>
          <a:ext cx="0" cy="0"/>
          <a:chOff x="0" y="0"/>
          <a:chExt cx="0" cy="0"/>
        </a:xfrm>
      </p:grpSpPr>
      <p:sp>
        <p:nvSpPr>
          <p:cNvPr id="127" name="Google Shape;127;p1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128" name="Google Shape;128;p119"/>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Content">
  <p:cSld name="2 Column Content">
    <p:spTree>
      <p:nvGrpSpPr>
        <p:cNvPr id="129" name="Shape 129"/>
        <p:cNvGrpSpPr/>
        <p:nvPr/>
      </p:nvGrpSpPr>
      <p:grpSpPr>
        <a:xfrm>
          <a:off x="0" y="0"/>
          <a:ext cx="0" cy="0"/>
          <a:chOff x="0" y="0"/>
          <a:chExt cx="0" cy="0"/>
        </a:xfrm>
      </p:grpSpPr>
      <p:sp>
        <p:nvSpPr>
          <p:cNvPr id="130" name="Google Shape;130;p120"/>
          <p:cNvSpPr/>
          <p:nvPr/>
        </p:nvSpPr>
        <p:spPr>
          <a:xfrm>
            <a:off x="6096000" y="0"/>
            <a:ext cx="6096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1" name="Google Shape;131;p120"/>
          <p:cNvSpPr/>
          <p:nvPr/>
        </p:nvSpPr>
        <p:spPr>
          <a:xfrm rot="10800000">
            <a:off x="0" y="1802014"/>
            <a:ext cx="6135276" cy="99461"/>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32" name="Google Shape;132;p120"/>
          <p:cNvSpPr/>
          <p:nvPr/>
        </p:nvSpPr>
        <p:spPr>
          <a:xfrm>
            <a:off x="6107220" y="1802014"/>
            <a:ext cx="6135276" cy="99461"/>
          </a:xfrm>
          <a:prstGeom prst="rect">
            <a:avLst/>
          </a:prstGeom>
          <a:gradFill>
            <a:gsLst>
              <a:gs pos="0">
                <a:schemeClr val="accent1"/>
              </a:gs>
              <a:gs pos="99000">
                <a:schemeClr val="lt1"/>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33" name="Google Shape;133;p120"/>
          <p:cNvSpPr txBox="1"/>
          <p:nvPr>
            <p:ph idx="1" type="body"/>
          </p:nvPr>
        </p:nvSpPr>
        <p:spPr>
          <a:xfrm>
            <a:off x="1" y="648455"/>
            <a:ext cx="6084777"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2"/>
              </a:buClr>
              <a:buSzPts val="2800"/>
              <a:buNone/>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4" name="Google Shape;134;p120"/>
          <p:cNvSpPr txBox="1"/>
          <p:nvPr>
            <p:ph idx="2" type="body"/>
          </p:nvPr>
        </p:nvSpPr>
        <p:spPr>
          <a:xfrm>
            <a:off x="6095998" y="643885"/>
            <a:ext cx="6095998"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2"/>
              </a:buClr>
              <a:buSzPts val="2800"/>
              <a:buNone/>
              <a:defRPr b="1">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5" name="Google Shape;135;p120"/>
          <p:cNvSpPr txBox="1"/>
          <p:nvPr>
            <p:ph idx="3" type="body"/>
          </p:nvPr>
        </p:nvSpPr>
        <p:spPr>
          <a:xfrm>
            <a:off x="0" y="1264891"/>
            <a:ext cx="6084777"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6" name="Google Shape;136;p120"/>
          <p:cNvSpPr txBox="1"/>
          <p:nvPr>
            <p:ph idx="4" type="body"/>
          </p:nvPr>
        </p:nvSpPr>
        <p:spPr>
          <a:xfrm>
            <a:off x="393604" y="2383583"/>
            <a:ext cx="5308793" cy="59213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Font typeface="Arial"/>
              <a:buChar char="•"/>
              <a:defRPr b="0" sz="18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7" name="Google Shape;137;p120"/>
          <p:cNvSpPr txBox="1"/>
          <p:nvPr>
            <p:ph idx="5" type="body"/>
          </p:nvPr>
        </p:nvSpPr>
        <p:spPr>
          <a:xfrm>
            <a:off x="6489600" y="2383582"/>
            <a:ext cx="5308793" cy="59213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Font typeface="Arial"/>
              <a:buChar char="•"/>
              <a:defRPr b="0" sz="18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2 Column Content">
  <p:cSld name="1_2 Column Content">
    <p:spTree>
      <p:nvGrpSpPr>
        <p:cNvPr id="138" name="Shape 138"/>
        <p:cNvGrpSpPr/>
        <p:nvPr/>
      </p:nvGrpSpPr>
      <p:grpSpPr>
        <a:xfrm>
          <a:off x="0" y="0"/>
          <a:ext cx="0" cy="0"/>
          <a:chOff x="0" y="0"/>
          <a:chExt cx="0" cy="0"/>
        </a:xfrm>
      </p:grpSpPr>
      <p:sp>
        <p:nvSpPr>
          <p:cNvPr id="139" name="Google Shape;139;p121"/>
          <p:cNvSpPr/>
          <p:nvPr/>
        </p:nvSpPr>
        <p:spPr>
          <a:xfrm>
            <a:off x="6096000" y="0"/>
            <a:ext cx="6096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0" name="Google Shape;140;p121"/>
          <p:cNvSpPr txBox="1"/>
          <p:nvPr>
            <p:ph idx="1" type="body"/>
          </p:nvPr>
        </p:nvSpPr>
        <p:spPr>
          <a:xfrm>
            <a:off x="1" y="648455"/>
            <a:ext cx="6084777"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2"/>
              </a:buClr>
              <a:buSzPts val="2800"/>
              <a:buNone/>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1" name="Google Shape;141;p121"/>
          <p:cNvSpPr txBox="1"/>
          <p:nvPr>
            <p:ph idx="2" type="body"/>
          </p:nvPr>
        </p:nvSpPr>
        <p:spPr>
          <a:xfrm>
            <a:off x="6095998" y="643885"/>
            <a:ext cx="6095998"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2"/>
              </a:buClr>
              <a:buSzPts val="2800"/>
              <a:buNone/>
              <a:defRPr b="1">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 name="Google Shape;142;p121"/>
          <p:cNvSpPr txBox="1"/>
          <p:nvPr>
            <p:ph idx="3" type="body"/>
          </p:nvPr>
        </p:nvSpPr>
        <p:spPr>
          <a:xfrm>
            <a:off x="393604" y="1412033"/>
            <a:ext cx="5308793" cy="59213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Font typeface="Arial"/>
              <a:buChar char="•"/>
              <a:defRPr b="0" sz="18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 name="Google Shape;143;p121"/>
          <p:cNvSpPr txBox="1"/>
          <p:nvPr>
            <p:ph idx="4" type="body"/>
          </p:nvPr>
        </p:nvSpPr>
        <p:spPr>
          <a:xfrm>
            <a:off x="6489600" y="1412032"/>
            <a:ext cx="5308793" cy="59213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Font typeface="Arial"/>
              <a:buChar char="•"/>
              <a:defRPr b="0" sz="18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meline/Roadmap">
  <p:cSld name="1_Timeline/Roadmap">
    <p:spTree>
      <p:nvGrpSpPr>
        <p:cNvPr id="144" name="Shape 144"/>
        <p:cNvGrpSpPr/>
        <p:nvPr/>
      </p:nvGrpSpPr>
      <p:grpSpPr>
        <a:xfrm>
          <a:off x="0" y="0"/>
          <a:ext cx="0" cy="0"/>
          <a:chOff x="0" y="0"/>
          <a:chExt cx="0" cy="0"/>
        </a:xfrm>
      </p:grpSpPr>
      <p:sp>
        <p:nvSpPr>
          <p:cNvPr id="145" name="Google Shape;145;p122"/>
          <p:cNvSpPr/>
          <p:nvPr>
            <p:ph idx="2" type="pic"/>
          </p:nvPr>
        </p:nvSpPr>
        <p:spPr>
          <a:xfrm>
            <a:off x="0" y="-7067"/>
            <a:ext cx="12192000" cy="3743325"/>
          </a:xfrm>
          <a:prstGeom prst="rect">
            <a:avLst/>
          </a:prstGeom>
          <a:noFill/>
          <a:ln>
            <a:noFill/>
          </a:ln>
        </p:spPr>
      </p:sp>
      <p:sp>
        <p:nvSpPr>
          <p:cNvPr id="146" name="Google Shape;146;p122"/>
          <p:cNvSpPr/>
          <p:nvPr/>
        </p:nvSpPr>
        <p:spPr>
          <a:xfrm>
            <a:off x="0" y="0"/>
            <a:ext cx="12192000" cy="3750338"/>
          </a:xfrm>
          <a:prstGeom prst="rect">
            <a:avLst/>
          </a:prstGeom>
          <a:solidFill>
            <a:srgbClr val="BF2026">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7" name="Google Shape;147;p122"/>
          <p:cNvSpPr/>
          <p:nvPr/>
        </p:nvSpPr>
        <p:spPr>
          <a:xfrm>
            <a:off x="4827986"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48" name="Google Shape;148;p122"/>
          <p:cNvSpPr/>
          <p:nvPr/>
        </p:nvSpPr>
        <p:spPr>
          <a:xfrm>
            <a:off x="9730911" y="3914586"/>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9" name="Google Shape;149;p122"/>
          <p:cNvSpPr/>
          <p:nvPr/>
        </p:nvSpPr>
        <p:spPr>
          <a:xfrm>
            <a:off x="1215720" y="3909882"/>
            <a:ext cx="1259218" cy="228778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0" name="Google Shape;150;p122"/>
          <p:cNvSpPr/>
          <p:nvPr/>
        </p:nvSpPr>
        <p:spPr>
          <a:xfrm>
            <a:off x="1997998" y="3071972"/>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51" name="Google Shape;151;p122"/>
          <p:cNvSpPr/>
          <p:nvPr/>
        </p:nvSpPr>
        <p:spPr>
          <a:xfrm rot="3274323">
            <a:off x="9071202" y="304296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52" name="Google Shape;152;p122"/>
          <p:cNvSpPr/>
          <p:nvPr/>
        </p:nvSpPr>
        <p:spPr>
          <a:xfrm rot="3274323">
            <a:off x="3381605" y="3069728"/>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53" name="Google Shape;153;p122"/>
          <p:cNvSpPr/>
          <p:nvPr/>
        </p:nvSpPr>
        <p:spPr>
          <a:xfrm>
            <a:off x="7644657"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54" name="Google Shape;154;p122"/>
          <p:cNvSpPr/>
          <p:nvPr/>
        </p:nvSpPr>
        <p:spPr>
          <a:xfrm rot="3274323">
            <a:off x="6217238" y="3061403"/>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55" name="Google Shape;155;p122"/>
          <p:cNvSpPr/>
          <p:nvPr/>
        </p:nvSpPr>
        <p:spPr>
          <a:xfrm rot="10800000">
            <a:off x="2634419"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156" name="Google Shape;156;p122"/>
          <p:cNvGraphicFramePr/>
          <p:nvPr/>
        </p:nvGraphicFramePr>
        <p:xfrm>
          <a:off x="2128110" y="2485373"/>
          <a:ext cx="2283579" cy="1522386"/>
        </p:xfrm>
        <a:graphic>
          <a:graphicData uri="http://schemas.openxmlformats.org/drawingml/2006/chart">
            <c:chart r:id="rId2"/>
          </a:graphicData>
        </a:graphic>
      </p:graphicFrame>
      <p:sp>
        <p:nvSpPr>
          <p:cNvPr id="157" name="Google Shape;157;p122"/>
          <p:cNvSpPr/>
          <p:nvPr/>
        </p:nvSpPr>
        <p:spPr>
          <a:xfrm rot="-2700000">
            <a:off x="2818299"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8" name="Google Shape;158;p122"/>
          <p:cNvSpPr/>
          <p:nvPr/>
        </p:nvSpPr>
        <p:spPr>
          <a:xfrm rot="10800000">
            <a:off x="5469719"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159" name="Google Shape;159;p122"/>
          <p:cNvGraphicFramePr/>
          <p:nvPr/>
        </p:nvGraphicFramePr>
        <p:xfrm>
          <a:off x="4956596" y="2485373"/>
          <a:ext cx="2283579" cy="1522386"/>
        </p:xfrm>
        <a:graphic>
          <a:graphicData uri="http://schemas.openxmlformats.org/drawingml/2006/chart">
            <c:chart r:id="rId3"/>
          </a:graphicData>
        </a:graphic>
      </p:graphicFrame>
      <p:sp>
        <p:nvSpPr>
          <p:cNvPr id="160" name="Google Shape;160;p122"/>
          <p:cNvSpPr/>
          <p:nvPr/>
        </p:nvSpPr>
        <p:spPr>
          <a:xfrm>
            <a:off x="5646785"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1" name="Google Shape;161;p122"/>
          <p:cNvSpPr/>
          <p:nvPr/>
        </p:nvSpPr>
        <p:spPr>
          <a:xfrm rot="10800000">
            <a:off x="8283983"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162" name="Google Shape;162;p122"/>
          <p:cNvGraphicFramePr/>
          <p:nvPr/>
        </p:nvGraphicFramePr>
        <p:xfrm>
          <a:off x="7771209" y="2472275"/>
          <a:ext cx="2283579" cy="1522386"/>
        </p:xfrm>
        <a:graphic>
          <a:graphicData uri="http://schemas.openxmlformats.org/drawingml/2006/chart">
            <c:chart r:id="rId4"/>
          </a:graphicData>
        </a:graphic>
      </p:graphicFrame>
      <p:sp>
        <p:nvSpPr>
          <p:cNvPr id="163" name="Google Shape;163;p122"/>
          <p:cNvSpPr/>
          <p:nvPr/>
        </p:nvSpPr>
        <p:spPr>
          <a:xfrm rot="-2700000">
            <a:off x="8461398" y="2781868"/>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4" name="Google Shape;164;p122"/>
          <p:cNvSpPr/>
          <p:nvPr/>
        </p:nvSpPr>
        <p:spPr>
          <a:xfrm>
            <a:off x="4043931" y="3913601"/>
            <a:ext cx="1259218" cy="22840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5" name="Google Shape;165;p122"/>
          <p:cNvSpPr/>
          <p:nvPr/>
        </p:nvSpPr>
        <p:spPr>
          <a:xfrm>
            <a:off x="6881131" y="3913602"/>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6" name="Google Shape;166;p122"/>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1" sz="44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7" name="Google Shape;167;p122"/>
          <p:cNvSpPr txBox="1"/>
          <p:nvPr>
            <p:ph idx="3" type="body"/>
          </p:nvPr>
        </p:nvSpPr>
        <p:spPr>
          <a:xfrm>
            <a:off x="2923085" y="291659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8" name="Google Shape;168;p122"/>
          <p:cNvSpPr txBox="1"/>
          <p:nvPr>
            <p:ph idx="4" type="body"/>
          </p:nvPr>
        </p:nvSpPr>
        <p:spPr>
          <a:xfrm>
            <a:off x="5763422" y="294303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9" name="Google Shape;169;p122"/>
          <p:cNvSpPr txBox="1"/>
          <p:nvPr>
            <p:ph idx="5" type="body"/>
          </p:nvPr>
        </p:nvSpPr>
        <p:spPr>
          <a:xfrm>
            <a:off x="8573401" y="2925318"/>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0" name="Google Shape;170;p122"/>
          <p:cNvSpPr txBox="1"/>
          <p:nvPr>
            <p:ph idx="6" type="body"/>
          </p:nvPr>
        </p:nvSpPr>
        <p:spPr>
          <a:xfrm>
            <a:off x="1222654"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1" name="Google Shape;171;p122"/>
          <p:cNvSpPr txBox="1"/>
          <p:nvPr>
            <p:ph idx="7" type="body"/>
          </p:nvPr>
        </p:nvSpPr>
        <p:spPr>
          <a:xfrm>
            <a:off x="2642160"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2" name="Google Shape;172;p122"/>
          <p:cNvSpPr txBox="1"/>
          <p:nvPr>
            <p:ph idx="8" type="body"/>
          </p:nvPr>
        </p:nvSpPr>
        <p:spPr>
          <a:xfrm>
            <a:off x="5479021"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3" name="Google Shape;173;p122"/>
          <p:cNvSpPr txBox="1"/>
          <p:nvPr>
            <p:ph idx="9" type="body"/>
          </p:nvPr>
        </p:nvSpPr>
        <p:spPr>
          <a:xfrm>
            <a:off x="8299152" y="1716711"/>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4" name="Google Shape;174;p122"/>
          <p:cNvSpPr txBox="1"/>
          <p:nvPr>
            <p:ph idx="13" type="body"/>
          </p:nvPr>
        </p:nvSpPr>
        <p:spPr>
          <a:xfrm>
            <a:off x="4051562"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5" name="Google Shape;175;p122"/>
          <p:cNvSpPr txBox="1"/>
          <p:nvPr>
            <p:ph idx="14" type="body"/>
          </p:nvPr>
        </p:nvSpPr>
        <p:spPr>
          <a:xfrm>
            <a:off x="6901341"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6" name="Google Shape;176;p122"/>
          <p:cNvSpPr txBox="1"/>
          <p:nvPr>
            <p:ph idx="15" type="body"/>
          </p:nvPr>
        </p:nvSpPr>
        <p:spPr>
          <a:xfrm>
            <a:off x="9744903"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177" name="Google Shape;177;p122"/>
          <p:cNvGraphicFramePr/>
          <p:nvPr/>
        </p:nvGraphicFramePr>
        <p:xfrm>
          <a:off x="696554" y="3246336"/>
          <a:ext cx="2283579" cy="1522386"/>
        </p:xfrm>
        <a:graphic>
          <a:graphicData uri="http://schemas.openxmlformats.org/drawingml/2006/chart">
            <c:chart r:id="rId5"/>
          </a:graphicData>
        </a:graphic>
      </p:graphicFrame>
      <p:sp>
        <p:nvSpPr>
          <p:cNvPr id="178" name="Google Shape;178;p122"/>
          <p:cNvSpPr/>
          <p:nvPr/>
        </p:nvSpPr>
        <p:spPr>
          <a:xfrm>
            <a:off x="1402124" y="3571310"/>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9" name="Google Shape;179;p122"/>
          <p:cNvSpPr txBox="1"/>
          <p:nvPr>
            <p:ph idx="16" type="body"/>
          </p:nvPr>
        </p:nvSpPr>
        <p:spPr>
          <a:xfrm>
            <a:off x="1510366" y="371322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180" name="Google Shape;180;p122"/>
          <p:cNvGraphicFramePr/>
          <p:nvPr/>
        </p:nvGraphicFramePr>
        <p:xfrm>
          <a:off x="3527104" y="3184215"/>
          <a:ext cx="2283579" cy="1522386"/>
        </p:xfrm>
        <a:graphic>
          <a:graphicData uri="http://schemas.openxmlformats.org/drawingml/2006/chart">
            <c:chart r:id="rId6"/>
          </a:graphicData>
        </a:graphic>
      </p:graphicFrame>
      <p:sp>
        <p:nvSpPr>
          <p:cNvPr id="181" name="Google Shape;181;p122"/>
          <p:cNvSpPr/>
          <p:nvPr/>
        </p:nvSpPr>
        <p:spPr>
          <a:xfrm>
            <a:off x="4232674" y="3509189"/>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2" name="Google Shape;182;p122"/>
          <p:cNvSpPr txBox="1"/>
          <p:nvPr>
            <p:ph idx="17" type="body"/>
          </p:nvPr>
        </p:nvSpPr>
        <p:spPr>
          <a:xfrm>
            <a:off x="4333930" y="362927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183" name="Google Shape;183;p122"/>
          <p:cNvGraphicFramePr/>
          <p:nvPr/>
        </p:nvGraphicFramePr>
        <p:xfrm>
          <a:off x="6373338" y="3195523"/>
          <a:ext cx="2283579" cy="1522386"/>
        </p:xfrm>
        <a:graphic>
          <a:graphicData uri="http://schemas.openxmlformats.org/drawingml/2006/chart">
            <c:chart r:id="rId7"/>
          </a:graphicData>
        </a:graphic>
      </p:graphicFrame>
      <p:sp>
        <p:nvSpPr>
          <p:cNvPr id="184" name="Google Shape;184;p122"/>
          <p:cNvSpPr/>
          <p:nvPr/>
        </p:nvSpPr>
        <p:spPr>
          <a:xfrm rot="2700000">
            <a:off x="7063527" y="350511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5" name="Google Shape;185;p122"/>
          <p:cNvSpPr txBox="1"/>
          <p:nvPr>
            <p:ph idx="18" type="body"/>
          </p:nvPr>
        </p:nvSpPr>
        <p:spPr>
          <a:xfrm>
            <a:off x="7173307" y="364371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186" name="Google Shape;186;p122"/>
          <p:cNvGraphicFramePr/>
          <p:nvPr/>
        </p:nvGraphicFramePr>
        <p:xfrm>
          <a:off x="9222809" y="3173171"/>
          <a:ext cx="2283579" cy="1522386"/>
        </p:xfrm>
        <a:graphic>
          <a:graphicData uri="http://schemas.openxmlformats.org/drawingml/2006/chart">
            <c:chart r:id="rId8"/>
          </a:graphicData>
        </a:graphic>
      </p:graphicFrame>
      <p:sp>
        <p:nvSpPr>
          <p:cNvPr id="187" name="Google Shape;187;p122"/>
          <p:cNvSpPr/>
          <p:nvPr/>
        </p:nvSpPr>
        <p:spPr>
          <a:xfrm rot="2700000">
            <a:off x="9912998" y="3482764"/>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8" name="Google Shape;188;p122"/>
          <p:cNvSpPr txBox="1"/>
          <p:nvPr>
            <p:ph idx="19" type="body"/>
          </p:nvPr>
        </p:nvSpPr>
        <p:spPr>
          <a:xfrm>
            <a:off x="10033836" y="361844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41" name="Shape 41"/>
        <p:cNvGrpSpPr/>
        <p:nvPr/>
      </p:nvGrpSpPr>
      <p:grpSpPr>
        <a:xfrm>
          <a:off x="0" y="0"/>
          <a:ext cx="0" cy="0"/>
          <a:chOff x="0" y="0"/>
          <a:chExt cx="0" cy="0"/>
        </a:xfrm>
      </p:grpSpPr>
      <p:sp>
        <p:nvSpPr>
          <p:cNvPr id="42" name="Google Shape;42;p105"/>
          <p:cNvSpPr/>
          <p:nvPr>
            <p:ph idx="2" type="pic"/>
          </p:nvPr>
        </p:nvSpPr>
        <p:spPr>
          <a:xfrm>
            <a:off x="380974" y="374463"/>
            <a:ext cx="8280000" cy="6120000"/>
          </a:xfrm>
          <a:prstGeom prst="rect">
            <a:avLst/>
          </a:prstGeom>
          <a:noFill/>
          <a:ln>
            <a:noFill/>
          </a:ln>
        </p:spPr>
      </p:sp>
      <p:sp>
        <p:nvSpPr>
          <p:cNvPr id="43" name="Google Shape;43;p105"/>
          <p:cNvSpPr txBox="1"/>
          <p:nvPr>
            <p:ph idx="1" type="subTitle"/>
          </p:nvPr>
        </p:nvSpPr>
        <p:spPr>
          <a:xfrm>
            <a:off x="8928000" y="374749"/>
            <a:ext cx="2880000" cy="720000"/>
          </a:xfrm>
          <a:prstGeom prst="rect">
            <a:avLst/>
          </a:prstGeom>
          <a:noFill/>
          <a:ln>
            <a:noFill/>
          </a:ln>
        </p:spPr>
        <p:txBody>
          <a:bodyPr anchorCtr="0" anchor="ctr" bIns="0" lIns="91425" spcFirstLastPara="1" rIns="91425" wrap="square" tIns="45700">
            <a:spAutoFit/>
          </a:bodyPr>
          <a:lstStyle>
            <a:lvl1pPr lvl="0" algn="l">
              <a:lnSpc>
                <a:spcPct val="100000"/>
              </a:lnSpc>
              <a:spcBef>
                <a:spcPts val="1000"/>
              </a:spcBef>
              <a:spcAft>
                <a:spcPts val="0"/>
              </a:spcAft>
              <a:buClr>
                <a:schemeClr val="dk1"/>
              </a:buClr>
              <a:buSzPts val="1800"/>
              <a:buNone/>
              <a:defRPr sz="18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4" name="Google Shape;44;p105"/>
          <p:cNvSpPr txBox="1"/>
          <p:nvPr>
            <p:ph idx="3" type="body"/>
          </p:nvPr>
        </p:nvSpPr>
        <p:spPr>
          <a:xfrm>
            <a:off x="8928000" y="2520000"/>
            <a:ext cx="2880000" cy="39600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1000"/>
              </a:spcBef>
              <a:spcAft>
                <a:spcPts val="0"/>
              </a:spcAft>
              <a:buClr>
                <a:schemeClr val="dk1"/>
              </a:buClr>
              <a:buSzPts val="1200"/>
              <a:buNone/>
              <a:defRPr sz="1200">
                <a:solidFill>
                  <a:schemeClr val="dk1"/>
                </a:solidFill>
              </a:defRPr>
            </a:lvl1pPr>
            <a:lvl2pPr indent="-381000" lvl="1" marL="914400" algn="l">
              <a:lnSpc>
                <a:spcPct val="90000"/>
              </a:lnSpc>
              <a:spcBef>
                <a:spcPts val="500"/>
              </a:spcBef>
              <a:spcAft>
                <a:spcPts val="0"/>
              </a:spcAft>
              <a:buClr>
                <a:srgbClr val="8D8B8D"/>
              </a:buClr>
              <a:buSzPts val="2400"/>
              <a:buChar char="•"/>
              <a:defRPr>
                <a:solidFill>
                  <a:srgbClr val="8D8B8D"/>
                </a:solidFill>
              </a:defRPr>
            </a:lvl2pPr>
            <a:lvl3pPr indent="-355600" lvl="2" marL="1371600" algn="l">
              <a:lnSpc>
                <a:spcPct val="90000"/>
              </a:lnSpc>
              <a:spcBef>
                <a:spcPts val="500"/>
              </a:spcBef>
              <a:spcAft>
                <a:spcPts val="0"/>
              </a:spcAft>
              <a:buClr>
                <a:srgbClr val="8D8B8D"/>
              </a:buClr>
              <a:buSzPts val="2000"/>
              <a:buChar char="•"/>
              <a:defRPr>
                <a:solidFill>
                  <a:srgbClr val="8D8B8D"/>
                </a:solidFill>
              </a:defRPr>
            </a:lvl3pPr>
            <a:lvl4pPr indent="-342900" lvl="3" marL="1828800" algn="l">
              <a:lnSpc>
                <a:spcPct val="90000"/>
              </a:lnSpc>
              <a:spcBef>
                <a:spcPts val="500"/>
              </a:spcBef>
              <a:spcAft>
                <a:spcPts val="0"/>
              </a:spcAft>
              <a:buClr>
                <a:srgbClr val="8D8B8D"/>
              </a:buClr>
              <a:buSzPts val="1800"/>
              <a:buChar char="•"/>
              <a:defRPr>
                <a:solidFill>
                  <a:srgbClr val="8D8B8D"/>
                </a:solidFill>
              </a:defRPr>
            </a:lvl4pPr>
            <a:lvl5pPr indent="-342900" lvl="4" marL="2286000" algn="l">
              <a:lnSpc>
                <a:spcPct val="90000"/>
              </a:lnSpc>
              <a:spcBef>
                <a:spcPts val="500"/>
              </a:spcBef>
              <a:spcAft>
                <a:spcPts val="0"/>
              </a:spcAft>
              <a:buClr>
                <a:srgbClr val="8D8B8D"/>
              </a:buClr>
              <a:buSzPts val="1800"/>
              <a:buChar char="•"/>
              <a:defRPr>
                <a:solidFill>
                  <a:srgbClr val="8D8B8D"/>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105"/>
          <p:cNvSpPr/>
          <p:nvPr/>
        </p:nvSpPr>
        <p:spPr>
          <a:xfrm>
            <a:off x="8928000" y="1124014"/>
            <a:ext cx="2916000" cy="55439"/>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46" name="Google Shape;46;p105"/>
          <p:cNvPicPr preferRelativeResize="0"/>
          <p:nvPr/>
        </p:nvPicPr>
        <p:blipFill rotWithShape="1">
          <a:blip r:embed="rId2">
            <a:alphaModFix/>
          </a:blip>
          <a:srcRect b="0" l="0" r="0" t="0"/>
          <a:stretch/>
        </p:blipFill>
        <p:spPr>
          <a:xfrm>
            <a:off x="371475" y="3032604"/>
            <a:ext cx="2212338" cy="3461859"/>
          </a:xfrm>
          <a:prstGeom prst="rect">
            <a:avLst/>
          </a:prstGeom>
          <a:noFill/>
          <a:ln>
            <a:noFill/>
          </a:ln>
        </p:spPr>
      </p:pic>
      <p:sp>
        <p:nvSpPr>
          <p:cNvPr id="47" name="Google Shape;47;p105"/>
          <p:cNvSpPr txBox="1"/>
          <p:nvPr>
            <p:ph type="ctrTitle"/>
          </p:nvPr>
        </p:nvSpPr>
        <p:spPr>
          <a:xfrm>
            <a:off x="7128000" y="1296000"/>
            <a:ext cx="4687415" cy="1087081"/>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dk2"/>
              </a:buClr>
              <a:buSzPts val="3000"/>
              <a:buFont typeface="Barlow Medium"/>
              <a:buNone/>
              <a:defRPr sz="3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meline/Roadmap">
  <p:cSld name="2_Timeline/Roadmap">
    <p:spTree>
      <p:nvGrpSpPr>
        <p:cNvPr id="189" name="Shape 189"/>
        <p:cNvGrpSpPr/>
        <p:nvPr/>
      </p:nvGrpSpPr>
      <p:grpSpPr>
        <a:xfrm>
          <a:off x="0" y="0"/>
          <a:ext cx="0" cy="0"/>
          <a:chOff x="0" y="0"/>
          <a:chExt cx="0" cy="0"/>
        </a:xfrm>
      </p:grpSpPr>
      <p:sp>
        <p:nvSpPr>
          <p:cNvPr id="190" name="Google Shape;190;p123"/>
          <p:cNvSpPr/>
          <p:nvPr>
            <p:ph idx="2" type="pic"/>
          </p:nvPr>
        </p:nvSpPr>
        <p:spPr>
          <a:xfrm>
            <a:off x="0" y="-7067"/>
            <a:ext cx="12192000" cy="3743325"/>
          </a:xfrm>
          <a:prstGeom prst="rect">
            <a:avLst/>
          </a:prstGeom>
          <a:noFill/>
          <a:ln>
            <a:noFill/>
          </a:ln>
        </p:spPr>
      </p:sp>
      <p:sp>
        <p:nvSpPr>
          <p:cNvPr id="191" name="Google Shape;191;p123"/>
          <p:cNvSpPr/>
          <p:nvPr/>
        </p:nvSpPr>
        <p:spPr>
          <a:xfrm>
            <a:off x="0" y="0"/>
            <a:ext cx="12192000" cy="3750338"/>
          </a:xfrm>
          <a:prstGeom prst="rect">
            <a:avLst/>
          </a:prstGeom>
          <a:solidFill>
            <a:srgbClr val="BF2026">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2" name="Google Shape;192;p123"/>
          <p:cNvSpPr/>
          <p:nvPr/>
        </p:nvSpPr>
        <p:spPr>
          <a:xfrm>
            <a:off x="6209317"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93" name="Google Shape;193;p123"/>
          <p:cNvSpPr/>
          <p:nvPr/>
        </p:nvSpPr>
        <p:spPr>
          <a:xfrm>
            <a:off x="2597051" y="3909882"/>
            <a:ext cx="1259218" cy="228778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4" name="Google Shape;194;p123"/>
          <p:cNvSpPr/>
          <p:nvPr/>
        </p:nvSpPr>
        <p:spPr>
          <a:xfrm>
            <a:off x="3379329" y="3071972"/>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95" name="Google Shape;195;p123"/>
          <p:cNvSpPr/>
          <p:nvPr/>
        </p:nvSpPr>
        <p:spPr>
          <a:xfrm rot="3274323">
            <a:off x="4762936" y="3069728"/>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96" name="Google Shape;196;p123"/>
          <p:cNvSpPr/>
          <p:nvPr/>
        </p:nvSpPr>
        <p:spPr>
          <a:xfrm rot="3274323">
            <a:off x="7598569" y="3061403"/>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97" name="Google Shape;197;p123"/>
          <p:cNvSpPr/>
          <p:nvPr/>
        </p:nvSpPr>
        <p:spPr>
          <a:xfrm rot="10800000">
            <a:off x="4015750"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198" name="Google Shape;198;p123"/>
          <p:cNvGraphicFramePr/>
          <p:nvPr/>
        </p:nvGraphicFramePr>
        <p:xfrm>
          <a:off x="3509441" y="2485373"/>
          <a:ext cx="2283579" cy="1522386"/>
        </p:xfrm>
        <a:graphic>
          <a:graphicData uri="http://schemas.openxmlformats.org/drawingml/2006/chart">
            <c:chart r:id="rId2"/>
          </a:graphicData>
        </a:graphic>
      </p:graphicFrame>
      <p:sp>
        <p:nvSpPr>
          <p:cNvPr id="199" name="Google Shape;199;p123"/>
          <p:cNvSpPr/>
          <p:nvPr/>
        </p:nvSpPr>
        <p:spPr>
          <a:xfrm rot="-2700000">
            <a:off x="4199630"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0" name="Google Shape;200;p123"/>
          <p:cNvSpPr/>
          <p:nvPr/>
        </p:nvSpPr>
        <p:spPr>
          <a:xfrm rot="10800000">
            <a:off x="6851050"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201" name="Google Shape;201;p123"/>
          <p:cNvGraphicFramePr/>
          <p:nvPr/>
        </p:nvGraphicFramePr>
        <p:xfrm>
          <a:off x="6337927" y="2485373"/>
          <a:ext cx="2283579" cy="1522386"/>
        </p:xfrm>
        <a:graphic>
          <a:graphicData uri="http://schemas.openxmlformats.org/drawingml/2006/chart">
            <c:chart r:id="rId3"/>
          </a:graphicData>
        </a:graphic>
      </p:graphicFrame>
      <p:sp>
        <p:nvSpPr>
          <p:cNvPr id="202" name="Google Shape;202;p123"/>
          <p:cNvSpPr/>
          <p:nvPr/>
        </p:nvSpPr>
        <p:spPr>
          <a:xfrm>
            <a:off x="7028116"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3" name="Google Shape;203;p123"/>
          <p:cNvSpPr/>
          <p:nvPr/>
        </p:nvSpPr>
        <p:spPr>
          <a:xfrm>
            <a:off x="5425262" y="3913601"/>
            <a:ext cx="1259218" cy="22840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4" name="Google Shape;204;p123"/>
          <p:cNvSpPr/>
          <p:nvPr/>
        </p:nvSpPr>
        <p:spPr>
          <a:xfrm>
            <a:off x="8262462" y="3913602"/>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5" name="Google Shape;205;p123"/>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1" sz="44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6" name="Google Shape;206;p123"/>
          <p:cNvSpPr txBox="1"/>
          <p:nvPr>
            <p:ph idx="3" type="body"/>
          </p:nvPr>
        </p:nvSpPr>
        <p:spPr>
          <a:xfrm>
            <a:off x="4304416" y="291659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7" name="Google Shape;207;p123"/>
          <p:cNvSpPr txBox="1"/>
          <p:nvPr>
            <p:ph idx="4" type="body"/>
          </p:nvPr>
        </p:nvSpPr>
        <p:spPr>
          <a:xfrm>
            <a:off x="7144753" y="294303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8" name="Google Shape;208;p123"/>
          <p:cNvSpPr txBox="1"/>
          <p:nvPr>
            <p:ph idx="5" type="body"/>
          </p:nvPr>
        </p:nvSpPr>
        <p:spPr>
          <a:xfrm>
            <a:off x="2603985"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9" name="Google Shape;209;p123"/>
          <p:cNvSpPr txBox="1"/>
          <p:nvPr>
            <p:ph idx="6" type="body"/>
          </p:nvPr>
        </p:nvSpPr>
        <p:spPr>
          <a:xfrm>
            <a:off x="4023491"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0" name="Google Shape;210;p123"/>
          <p:cNvSpPr txBox="1"/>
          <p:nvPr>
            <p:ph idx="7" type="body"/>
          </p:nvPr>
        </p:nvSpPr>
        <p:spPr>
          <a:xfrm>
            <a:off x="6860352"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1" name="Google Shape;211;p123"/>
          <p:cNvSpPr txBox="1"/>
          <p:nvPr>
            <p:ph idx="8" type="body"/>
          </p:nvPr>
        </p:nvSpPr>
        <p:spPr>
          <a:xfrm>
            <a:off x="5432893"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2" name="Google Shape;212;p123"/>
          <p:cNvSpPr txBox="1"/>
          <p:nvPr>
            <p:ph idx="9" type="body"/>
          </p:nvPr>
        </p:nvSpPr>
        <p:spPr>
          <a:xfrm>
            <a:off x="8282672"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213" name="Google Shape;213;p123"/>
          <p:cNvGraphicFramePr/>
          <p:nvPr/>
        </p:nvGraphicFramePr>
        <p:xfrm>
          <a:off x="2077885" y="3246336"/>
          <a:ext cx="2283579" cy="1522386"/>
        </p:xfrm>
        <a:graphic>
          <a:graphicData uri="http://schemas.openxmlformats.org/drawingml/2006/chart">
            <c:chart r:id="rId4"/>
          </a:graphicData>
        </a:graphic>
      </p:graphicFrame>
      <p:sp>
        <p:nvSpPr>
          <p:cNvPr id="214" name="Google Shape;214;p123"/>
          <p:cNvSpPr/>
          <p:nvPr/>
        </p:nvSpPr>
        <p:spPr>
          <a:xfrm>
            <a:off x="2783455" y="3571310"/>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5" name="Google Shape;215;p123"/>
          <p:cNvSpPr txBox="1"/>
          <p:nvPr>
            <p:ph idx="13" type="body"/>
          </p:nvPr>
        </p:nvSpPr>
        <p:spPr>
          <a:xfrm>
            <a:off x="2891697" y="371322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216" name="Google Shape;216;p123"/>
          <p:cNvGraphicFramePr/>
          <p:nvPr/>
        </p:nvGraphicFramePr>
        <p:xfrm>
          <a:off x="4908435" y="3184215"/>
          <a:ext cx="2283579" cy="1522386"/>
        </p:xfrm>
        <a:graphic>
          <a:graphicData uri="http://schemas.openxmlformats.org/drawingml/2006/chart">
            <c:chart r:id="rId5"/>
          </a:graphicData>
        </a:graphic>
      </p:graphicFrame>
      <p:sp>
        <p:nvSpPr>
          <p:cNvPr id="217" name="Google Shape;217;p123"/>
          <p:cNvSpPr/>
          <p:nvPr/>
        </p:nvSpPr>
        <p:spPr>
          <a:xfrm>
            <a:off x="5614005" y="3509189"/>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8" name="Google Shape;218;p123"/>
          <p:cNvSpPr txBox="1"/>
          <p:nvPr>
            <p:ph idx="14" type="body"/>
          </p:nvPr>
        </p:nvSpPr>
        <p:spPr>
          <a:xfrm>
            <a:off x="5715261" y="362927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219" name="Google Shape;219;p123"/>
          <p:cNvGraphicFramePr/>
          <p:nvPr/>
        </p:nvGraphicFramePr>
        <p:xfrm>
          <a:off x="7754669" y="3195523"/>
          <a:ext cx="2283579" cy="1522386"/>
        </p:xfrm>
        <a:graphic>
          <a:graphicData uri="http://schemas.openxmlformats.org/drawingml/2006/chart">
            <c:chart r:id="rId6"/>
          </a:graphicData>
        </a:graphic>
      </p:graphicFrame>
      <p:sp>
        <p:nvSpPr>
          <p:cNvPr id="220" name="Google Shape;220;p123"/>
          <p:cNvSpPr/>
          <p:nvPr/>
        </p:nvSpPr>
        <p:spPr>
          <a:xfrm rot="2700000">
            <a:off x="8444858" y="350511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1" name="Google Shape;221;p123"/>
          <p:cNvSpPr txBox="1"/>
          <p:nvPr>
            <p:ph idx="15" type="body"/>
          </p:nvPr>
        </p:nvSpPr>
        <p:spPr>
          <a:xfrm>
            <a:off x="8554638" y="364371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meline/Roadmap">
  <p:cSld name="3_Timeline/Roadmap">
    <p:spTree>
      <p:nvGrpSpPr>
        <p:cNvPr id="222" name="Shape 222"/>
        <p:cNvGrpSpPr/>
        <p:nvPr/>
      </p:nvGrpSpPr>
      <p:grpSpPr>
        <a:xfrm>
          <a:off x="0" y="0"/>
          <a:ext cx="0" cy="0"/>
          <a:chOff x="0" y="0"/>
          <a:chExt cx="0" cy="0"/>
        </a:xfrm>
      </p:grpSpPr>
      <p:sp>
        <p:nvSpPr>
          <p:cNvPr id="223" name="Google Shape;223;p124"/>
          <p:cNvSpPr/>
          <p:nvPr/>
        </p:nvSpPr>
        <p:spPr>
          <a:xfrm>
            <a:off x="1476274" y="3105945"/>
            <a:ext cx="9254659" cy="882072"/>
          </a:xfrm>
          <a:prstGeom prst="rect">
            <a:avLst/>
          </a:prstGeom>
          <a:gradFill>
            <a:gsLst>
              <a:gs pos="0">
                <a:schemeClr val="accent1"/>
              </a:gs>
              <a:gs pos="100000">
                <a:schemeClr val="accent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224" name="Google Shape;224;p124"/>
          <p:cNvCxnSpPr/>
          <p:nvPr/>
        </p:nvCxnSpPr>
        <p:spPr>
          <a:xfrm>
            <a:off x="1053266" y="3546981"/>
            <a:ext cx="9677667" cy="0"/>
          </a:xfrm>
          <a:prstGeom prst="straightConnector1">
            <a:avLst/>
          </a:prstGeom>
          <a:noFill/>
          <a:ln cap="flat" cmpd="sng" w="19050">
            <a:solidFill>
              <a:schemeClr val="lt1"/>
            </a:solidFill>
            <a:prstDash val="solid"/>
            <a:miter lim="800000"/>
            <a:headEnd len="sm" w="sm" type="none"/>
            <a:tailEnd len="sm" w="sm" type="none"/>
          </a:ln>
        </p:spPr>
      </p:cxnSp>
      <p:sp>
        <p:nvSpPr>
          <p:cNvPr id="225" name="Google Shape;225;p124"/>
          <p:cNvSpPr/>
          <p:nvPr>
            <p:ph idx="1" type="body"/>
          </p:nvPr>
        </p:nvSpPr>
        <p:spPr>
          <a:xfrm>
            <a:off x="5762614"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6" name="Google Shape;226;p124"/>
          <p:cNvSpPr/>
          <p:nvPr>
            <p:ph idx="2" type="body"/>
          </p:nvPr>
        </p:nvSpPr>
        <p:spPr>
          <a:xfrm>
            <a:off x="7258010"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7" name="Google Shape;227;p124"/>
          <p:cNvSpPr/>
          <p:nvPr>
            <p:ph idx="3" type="body"/>
          </p:nvPr>
        </p:nvSpPr>
        <p:spPr>
          <a:xfrm>
            <a:off x="8753406" y="320326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28" name="Google Shape;228;p124"/>
          <p:cNvCxnSpPr>
            <a:endCxn id="229" idx="0"/>
          </p:cNvCxnSpPr>
          <p:nvPr/>
        </p:nvCxnSpPr>
        <p:spPr>
          <a:xfrm flipH="1">
            <a:off x="3102197" y="3229401"/>
            <a:ext cx="2100" cy="2597400"/>
          </a:xfrm>
          <a:prstGeom prst="straightConnector1">
            <a:avLst/>
          </a:prstGeom>
          <a:noFill/>
          <a:ln cap="flat" cmpd="sng" w="19050">
            <a:solidFill>
              <a:schemeClr val="dk2"/>
            </a:solidFill>
            <a:prstDash val="solid"/>
            <a:miter lim="800000"/>
            <a:headEnd len="sm" w="sm" type="none"/>
            <a:tailEnd len="sm" w="sm" type="none"/>
          </a:ln>
        </p:spPr>
      </p:cxnSp>
      <p:sp>
        <p:nvSpPr>
          <p:cNvPr id="230" name="Google Shape;230;p124"/>
          <p:cNvSpPr/>
          <p:nvPr>
            <p:ph idx="4" type="body"/>
          </p:nvPr>
        </p:nvSpPr>
        <p:spPr>
          <a:xfrm>
            <a:off x="1035237" y="3105945"/>
            <a:ext cx="901731" cy="869678"/>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1" name="Google Shape;231;p124"/>
          <p:cNvSpPr/>
          <p:nvPr>
            <p:ph idx="5" type="body"/>
          </p:nvPr>
        </p:nvSpPr>
        <p:spPr>
          <a:xfrm>
            <a:off x="10248802" y="3112141"/>
            <a:ext cx="901731" cy="869678"/>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2" name="Google Shape;232;p124"/>
          <p:cNvSpPr/>
          <p:nvPr/>
        </p:nvSpPr>
        <p:spPr>
          <a:xfrm>
            <a:off x="3005626" y="4555757"/>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33" name="Google Shape;233;p124"/>
          <p:cNvSpPr/>
          <p:nvPr/>
        </p:nvSpPr>
        <p:spPr>
          <a:xfrm>
            <a:off x="3006223" y="518893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29" name="Google Shape;229;p124"/>
          <p:cNvSpPr/>
          <p:nvPr/>
        </p:nvSpPr>
        <p:spPr>
          <a:xfrm>
            <a:off x="3005626" y="5826801"/>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34" name="Google Shape;234;p124"/>
          <p:cNvSpPr/>
          <p:nvPr>
            <p:ph idx="6" type="body"/>
          </p:nvPr>
        </p:nvSpPr>
        <p:spPr>
          <a:xfrm>
            <a:off x="2763972"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35" name="Google Shape;235;p124"/>
          <p:cNvCxnSpPr/>
          <p:nvPr/>
        </p:nvCxnSpPr>
        <p:spPr>
          <a:xfrm flipH="1">
            <a:off x="4592970" y="1136809"/>
            <a:ext cx="2114" cy="2597448"/>
          </a:xfrm>
          <a:prstGeom prst="straightConnector1">
            <a:avLst/>
          </a:prstGeom>
          <a:noFill/>
          <a:ln cap="flat" cmpd="sng" w="19050">
            <a:solidFill>
              <a:schemeClr val="dk2"/>
            </a:solidFill>
            <a:prstDash val="solid"/>
            <a:miter lim="800000"/>
            <a:headEnd len="sm" w="sm" type="none"/>
            <a:tailEnd len="sm" w="sm" type="none"/>
          </a:ln>
        </p:spPr>
      </p:cxnSp>
      <p:sp>
        <p:nvSpPr>
          <p:cNvPr id="236" name="Google Shape;236;p124"/>
          <p:cNvSpPr/>
          <p:nvPr>
            <p:ph idx="7" type="body"/>
          </p:nvPr>
        </p:nvSpPr>
        <p:spPr>
          <a:xfrm>
            <a:off x="4263293"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7" name="Google Shape;237;p124"/>
          <p:cNvSpPr txBox="1"/>
          <p:nvPr>
            <p:ph idx="8" type="body"/>
          </p:nvPr>
        </p:nvSpPr>
        <p:spPr>
          <a:xfrm>
            <a:off x="3248322" y="409031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8" name="Google Shape;238;p124"/>
          <p:cNvSpPr txBox="1"/>
          <p:nvPr>
            <p:ph idx="9" type="body"/>
          </p:nvPr>
        </p:nvSpPr>
        <p:spPr>
          <a:xfrm>
            <a:off x="3248321" y="448236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9" name="Google Shape;239;p124"/>
          <p:cNvSpPr txBox="1"/>
          <p:nvPr>
            <p:ph idx="13" type="body"/>
          </p:nvPr>
        </p:nvSpPr>
        <p:spPr>
          <a:xfrm>
            <a:off x="3248321" y="5134240"/>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0" name="Google Shape;240;p124"/>
          <p:cNvSpPr txBox="1"/>
          <p:nvPr>
            <p:ph idx="14" type="body"/>
          </p:nvPr>
        </p:nvSpPr>
        <p:spPr>
          <a:xfrm>
            <a:off x="3250236" y="574925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1" name="Google Shape;241;p124"/>
          <p:cNvSpPr txBox="1"/>
          <p:nvPr>
            <p:ph type="title"/>
          </p:nvPr>
        </p:nvSpPr>
        <p:spPr>
          <a:xfrm>
            <a:off x="396663" y="471246"/>
            <a:ext cx="3663459" cy="1798429"/>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2" name="Google Shape;242;p124"/>
          <p:cNvSpPr/>
          <p:nvPr/>
        </p:nvSpPr>
        <p:spPr>
          <a:xfrm>
            <a:off x="4504545" y="113249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43" name="Google Shape;243;p124"/>
          <p:cNvSpPr/>
          <p:nvPr/>
        </p:nvSpPr>
        <p:spPr>
          <a:xfrm>
            <a:off x="4505142" y="1765673"/>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44" name="Google Shape;244;p124"/>
          <p:cNvSpPr/>
          <p:nvPr/>
        </p:nvSpPr>
        <p:spPr>
          <a:xfrm>
            <a:off x="4504545" y="2403539"/>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45" name="Google Shape;245;p124"/>
          <p:cNvSpPr txBox="1"/>
          <p:nvPr>
            <p:ph idx="15" type="body"/>
          </p:nvPr>
        </p:nvSpPr>
        <p:spPr>
          <a:xfrm>
            <a:off x="4747240" y="105910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6" name="Google Shape;246;p124"/>
          <p:cNvSpPr txBox="1"/>
          <p:nvPr>
            <p:ph idx="16" type="body"/>
          </p:nvPr>
        </p:nvSpPr>
        <p:spPr>
          <a:xfrm>
            <a:off x="4747240" y="171097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7" name="Google Shape;247;p124"/>
          <p:cNvSpPr txBox="1"/>
          <p:nvPr>
            <p:ph idx="17" type="body"/>
          </p:nvPr>
        </p:nvSpPr>
        <p:spPr>
          <a:xfrm>
            <a:off x="4749155" y="2325994"/>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8" name="Google Shape;248;p124"/>
          <p:cNvSpPr txBox="1"/>
          <p:nvPr>
            <p:ph idx="18" type="body"/>
          </p:nvPr>
        </p:nvSpPr>
        <p:spPr>
          <a:xfrm>
            <a:off x="4747241" y="66517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49" name="Google Shape;249;p124"/>
          <p:cNvCxnSpPr>
            <a:endCxn id="250" idx="0"/>
          </p:cNvCxnSpPr>
          <p:nvPr/>
        </p:nvCxnSpPr>
        <p:spPr>
          <a:xfrm flipH="1">
            <a:off x="6067903" y="3229599"/>
            <a:ext cx="2100" cy="2597400"/>
          </a:xfrm>
          <a:prstGeom prst="straightConnector1">
            <a:avLst/>
          </a:prstGeom>
          <a:noFill/>
          <a:ln cap="flat" cmpd="sng" w="19050">
            <a:solidFill>
              <a:schemeClr val="dk2"/>
            </a:solidFill>
            <a:prstDash val="solid"/>
            <a:miter lim="800000"/>
            <a:headEnd len="sm" w="sm" type="none"/>
            <a:tailEnd len="sm" w="sm" type="none"/>
          </a:ln>
        </p:spPr>
      </p:cxnSp>
      <p:sp>
        <p:nvSpPr>
          <p:cNvPr id="251" name="Google Shape;251;p124"/>
          <p:cNvSpPr/>
          <p:nvPr/>
        </p:nvSpPr>
        <p:spPr>
          <a:xfrm>
            <a:off x="5971332" y="455595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52" name="Google Shape;252;p124"/>
          <p:cNvSpPr/>
          <p:nvPr/>
        </p:nvSpPr>
        <p:spPr>
          <a:xfrm>
            <a:off x="5971929" y="5189133"/>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50" name="Google Shape;250;p124"/>
          <p:cNvSpPr/>
          <p:nvPr/>
        </p:nvSpPr>
        <p:spPr>
          <a:xfrm>
            <a:off x="5971332" y="5826999"/>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53" name="Google Shape;253;p124"/>
          <p:cNvSpPr txBox="1"/>
          <p:nvPr>
            <p:ph idx="19" type="body"/>
          </p:nvPr>
        </p:nvSpPr>
        <p:spPr>
          <a:xfrm>
            <a:off x="6214028" y="4090511"/>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4" name="Google Shape;254;p124"/>
          <p:cNvSpPr txBox="1"/>
          <p:nvPr>
            <p:ph idx="20" type="body"/>
          </p:nvPr>
        </p:nvSpPr>
        <p:spPr>
          <a:xfrm>
            <a:off x="6214027" y="448256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5" name="Google Shape;255;p124"/>
          <p:cNvSpPr txBox="1"/>
          <p:nvPr>
            <p:ph idx="21" type="body"/>
          </p:nvPr>
        </p:nvSpPr>
        <p:spPr>
          <a:xfrm>
            <a:off x="6214027" y="513443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6" name="Google Shape;256;p124"/>
          <p:cNvSpPr txBox="1"/>
          <p:nvPr>
            <p:ph idx="22" type="body"/>
          </p:nvPr>
        </p:nvSpPr>
        <p:spPr>
          <a:xfrm>
            <a:off x="6215942" y="5749454"/>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57" name="Google Shape;257;p124"/>
          <p:cNvCxnSpPr>
            <a:endCxn id="258" idx="0"/>
          </p:cNvCxnSpPr>
          <p:nvPr/>
        </p:nvCxnSpPr>
        <p:spPr>
          <a:xfrm flipH="1">
            <a:off x="9064484" y="3231201"/>
            <a:ext cx="2100" cy="2597400"/>
          </a:xfrm>
          <a:prstGeom prst="straightConnector1">
            <a:avLst/>
          </a:prstGeom>
          <a:noFill/>
          <a:ln cap="flat" cmpd="sng" w="19050">
            <a:solidFill>
              <a:schemeClr val="dk2"/>
            </a:solidFill>
            <a:prstDash val="solid"/>
            <a:miter lim="800000"/>
            <a:headEnd len="sm" w="sm" type="none"/>
            <a:tailEnd len="sm" w="sm" type="none"/>
          </a:ln>
        </p:spPr>
      </p:cxnSp>
      <p:sp>
        <p:nvSpPr>
          <p:cNvPr id="259" name="Google Shape;259;p124"/>
          <p:cNvSpPr/>
          <p:nvPr/>
        </p:nvSpPr>
        <p:spPr>
          <a:xfrm>
            <a:off x="8967913" y="4557557"/>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60" name="Google Shape;260;p124"/>
          <p:cNvSpPr/>
          <p:nvPr/>
        </p:nvSpPr>
        <p:spPr>
          <a:xfrm>
            <a:off x="8968510" y="519073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58" name="Google Shape;258;p124"/>
          <p:cNvSpPr/>
          <p:nvPr/>
        </p:nvSpPr>
        <p:spPr>
          <a:xfrm>
            <a:off x="8967913" y="5828601"/>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61" name="Google Shape;261;p124"/>
          <p:cNvSpPr txBox="1"/>
          <p:nvPr>
            <p:ph idx="23" type="body"/>
          </p:nvPr>
        </p:nvSpPr>
        <p:spPr>
          <a:xfrm>
            <a:off x="9210609" y="409211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2" name="Google Shape;262;p124"/>
          <p:cNvSpPr txBox="1"/>
          <p:nvPr>
            <p:ph idx="24" type="body"/>
          </p:nvPr>
        </p:nvSpPr>
        <p:spPr>
          <a:xfrm>
            <a:off x="9210608" y="448416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3" name="Google Shape;263;p124"/>
          <p:cNvSpPr txBox="1"/>
          <p:nvPr>
            <p:ph idx="25" type="body"/>
          </p:nvPr>
        </p:nvSpPr>
        <p:spPr>
          <a:xfrm>
            <a:off x="9210608" y="5136040"/>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4" name="Google Shape;264;p124"/>
          <p:cNvSpPr txBox="1"/>
          <p:nvPr>
            <p:ph idx="26" type="body"/>
          </p:nvPr>
        </p:nvSpPr>
        <p:spPr>
          <a:xfrm>
            <a:off x="9212523" y="575105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65" name="Google Shape;265;p124"/>
          <p:cNvCxnSpPr/>
          <p:nvPr/>
        </p:nvCxnSpPr>
        <p:spPr>
          <a:xfrm flipH="1">
            <a:off x="7565640" y="1136809"/>
            <a:ext cx="2114" cy="2597448"/>
          </a:xfrm>
          <a:prstGeom prst="straightConnector1">
            <a:avLst/>
          </a:prstGeom>
          <a:noFill/>
          <a:ln cap="flat" cmpd="sng" w="19050">
            <a:solidFill>
              <a:schemeClr val="dk2"/>
            </a:solidFill>
            <a:prstDash val="solid"/>
            <a:miter lim="800000"/>
            <a:headEnd len="sm" w="sm" type="none"/>
            <a:tailEnd len="sm" w="sm" type="none"/>
          </a:ln>
        </p:spPr>
      </p:cxnSp>
      <p:sp>
        <p:nvSpPr>
          <p:cNvPr id="266" name="Google Shape;266;p124"/>
          <p:cNvSpPr/>
          <p:nvPr/>
        </p:nvSpPr>
        <p:spPr>
          <a:xfrm>
            <a:off x="7477215" y="113249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67" name="Google Shape;267;p124"/>
          <p:cNvSpPr/>
          <p:nvPr/>
        </p:nvSpPr>
        <p:spPr>
          <a:xfrm>
            <a:off x="7477812" y="1765673"/>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68" name="Google Shape;268;p124"/>
          <p:cNvSpPr/>
          <p:nvPr/>
        </p:nvSpPr>
        <p:spPr>
          <a:xfrm>
            <a:off x="7477215" y="2403539"/>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69" name="Google Shape;269;p124"/>
          <p:cNvSpPr txBox="1"/>
          <p:nvPr>
            <p:ph idx="27" type="body"/>
          </p:nvPr>
        </p:nvSpPr>
        <p:spPr>
          <a:xfrm>
            <a:off x="7719910" y="105910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0" name="Google Shape;270;p124"/>
          <p:cNvSpPr txBox="1"/>
          <p:nvPr>
            <p:ph idx="28" type="body"/>
          </p:nvPr>
        </p:nvSpPr>
        <p:spPr>
          <a:xfrm>
            <a:off x="7719910" y="171097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1" name="Google Shape;271;p124"/>
          <p:cNvSpPr txBox="1"/>
          <p:nvPr>
            <p:ph idx="29" type="body"/>
          </p:nvPr>
        </p:nvSpPr>
        <p:spPr>
          <a:xfrm>
            <a:off x="7721825" y="2325994"/>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2" name="Google Shape;272;p124"/>
          <p:cNvSpPr txBox="1"/>
          <p:nvPr>
            <p:ph idx="30" type="body"/>
          </p:nvPr>
        </p:nvSpPr>
        <p:spPr>
          <a:xfrm>
            <a:off x="7719911" y="66517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meline/Roadmap">
  <p:cSld name="4_Timeline/Roadmap">
    <p:spTree>
      <p:nvGrpSpPr>
        <p:cNvPr id="273" name="Shape 273"/>
        <p:cNvGrpSpPr/>
        <p:nvPr/>
      </p:nvGrpSpPr>
      <p:grpSpPr>
        <a:xfrm>
          <a:off x="0" y="0"/>
          <a:ext cx="0" cy="0"/>
          <a:chOff x="0" y="0"/>
          <a:chExt cx="0" cy="0"/>
        </a:xfrm>
      </p:grpSpPr>
      <p:sp>
        <p:nvSpPr>
          <p:cNvPr id="274" name="Google Shape;274;p125"/>
          <p:cNvSpPr/>
          <p:nvPr/>
        </p:nvSpPr>
        <p:spPr>
          <a:xfrm rot="5400000">
            <a:off x="9388770" y="2242512"/>
            <a:ext cx="869679" cy="195531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2"/>
              </a:gs>
              <a:gs pos="1000">
                <a:schemeClr val="lt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275" name="Google Shape;275;p125"/>
          <p:cNvCxnSpPr/>
          <p:nvPr/>
        </p:nvCxnSpPr>
        <p:spPr>
          <a:xfrm>
            <a:off x="9299800" y="3207198"/>
            <a:ext cx="1825400" cy="0"/>
          </a:xfrm>
          <a:prstGeom prst="straightConnector1">
            <a:avLst/>
          </a:prstGeom>
          <a:noFill/>
          <a:ln cap="flat" cmpd="sng" w="19050">
            <a:solidFill>
              <a:schemeClr val="lt1"/>
            </a:solidFill>
            <a:prstDash val="solid"/>
            <a:miter lim="800000"/>
            <a:headEnd len="sm" w="sm" type="none"/>
            <a:tailEnd len="sm" w="sm" type="none"/>
          </a:ln>
        </p:spPr>
      </p:cxnSp>
      <p:sp>
        <p:nvSpPr>
          <p:cNvPr id="276" name="Google Shape;276;p125"/>
          <p:cNvSpPr/>
          <p:nvPr/>
        </p:nvSpPr>
        <p:spPr>
          <a:xfrm rot="-5400000">
            <a:off x="2038006" y="2342742"/>
            <a:ext cx="869677" cy="1754858"/>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2"/>
              </a:gs>
              <a:gs pos="1000">
                <a:schemeClr val="lt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7" name="Google Shape;277;p125"/>
          <p:cNvSpPr txBox="1"/>
          <p:nvPr>
            <p:ph type="ctrTitle"/>
          </p:nvPr>
        </p:nvSpPr>
        <p:spPr>
          <a:xfrm>
            <a:off x="360000" y="308292"/>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278" name="Google Shape;278;p125"/>
          <p:cNvCxnSpPr/>
          <p:nvPr/>
        </p:nvCxnSpPr>
        <p:spPr>
          <a:xfrm>
            <a:off x="1154867" y="3226375"/>
            <a:ext cx="1825400" cy="0"/>
          </a:xfrm>
          <a:prstGeom prst="straightConnector1">
            <a:avLst/>
          </a:prstGeom>
          <a:noFill/>
          <a:ln cap="flat" cmpd="sng" w="19050">
            <a:solidFill>
              <a:schemeClr val="lt1"/>
            </a:solidFill>
            <a:prstDash val="solid"/>
            <a:miter lim="800000"/>
            <a:headEnd len="sm" w="sm" type="none"/>
            <a:tailEnd len="sm" w="sm" type="none"/>
          </a:ln>
        </p:spPr>
      </p:cxnSp>
      <p:sp>
        <p:nvSpPr>
          <p:cNvPr id="279" name="Google Shape;279;p125"/>
          <p:cNvSpPr/>
          <p:nvPr>
            <p:ph idx="1" type="body"/>
          </p:nvPr>
        </p:nvSpPr>
        <p:spPr>
          <a:xfrm>
            <a:off x="1136838" y="2785339"/>
            <a:ext cx="901731" cy="869678"/>
          </a:xfrm>
          <a:prstGeom prst="ellipse">
            <a:avLst/>
          </a:prstGeom>
          <a:solidFill>
            <a:schemeClr val="dk1"/>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0" name="Google Shape;280;p125"/>
          <p:cNvSpPr/>
          <p:nvPr>
            <p:ph idx="2" type="body"/>
          </p:nvPr>
        </p:nvSpPr>
        <p:spPr>
          <a:xfrm>
            <a:off x="10350403" y="2791535"/>
            <a:ext cx="901731" cy="869678"/>
          </a:xfrm>
          <a:prstGeom prst="ellipse">
            <a:avLst/>
          </a:prstGeom>
          <a:solidFill>
            <a:schemeClr val="dk1"/>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1" name="Google Shape;281;p125"/>
          <p:cNvSpPr/>
          <p:nvPr/>
        </p:nvSpPr>
        <p:spPr>
          <a:xfrm>
            <a:off x="2741300" y="3237314"/>
            <a:ext cx="1986094" cy="32788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2" name="Google Shape;282;p125"/>
          <p:cNvSpPr/>
          <p:nvPr/>
        </p:nvSpPr>
        <p:spPr>
          <a:xfrm>
            <a:off x="5869327" y="3246800"/>
            <a:ext cx="1986094" cy="326939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3" name="Google Shape;283;p125"/>
          <p:cNvSpPr/>
          <p:nvPr/>
        </p:nvSpPr>
        <p:spPr>
          <a:xfrm>
            <a:off x="2739923"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84" name="Google Shape;284;p125"/>
          <p:cNvSpPr/>
          <p:nvPr/>
        </p:nvSpPr>
        <p:spPr>
          <a:xfrm rot="10800000">
            <a:off x="4307914" y="364382"/>
            <a:ext cx="1986094" cy="2872931"/>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5" name="Google Shape;285;p125"/>
          <p:cNvSpPr/>
          <p:nvPr/>
        </p:nvSpPr>
        <p:spPr>
          <a:xfrm>
            <a:off x="4299531"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86" name="Google Shape;286;p125"/>
          <p:cNvSpPr/>
          <p:nvPr/>
        </p:nvSpPr>
        <p:spPr>
          <a:xfrm>
            <a:off x="5865157"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87" name="Google Shape;287;p125"/>
          <p:cNvSpPr/>
          <p:nvPr/>
        </p:nvSpPr>
        <p:spPr>
          <a:xfrm rot="10800000">
            <a:off x="7428956" y="364381"/>
            <a:ext cx="1986094" cy="2882264"/>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8" name="Google Shape;288;p125"/>
          <p:cNvSpPr/>
          <p:nvPr/>
        </p:nvSpPr>
        <p:spPr>
          <a:xfrm>
            <a:off x="7428958"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89" name="Google Shape;289;p125"/>
          <p:cNvSpPr/>
          <p:nvPr>
            <p:ph idx="3" type="body"/>
          </p:nvPr>
        </p:nvSpPr>
        <p:spPr>
          <a:xfrm>
            <a:off x="3285061" y="279023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0" name="Google Shape;290;p125"/>
          <p:cNvSpPr/>
          <p:nvPr>
            <p:ph idx="4" type="body"/>
          </p:nvPr>
        </p:nvSpPr>
        <p:spPr>
          <a:xfrm>
            <a:off x="4840249" y="279328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1" name="Google Shape;291;p125"/>
          <p:cNvSpPr/>
          <p:nvPr>
            <p:ph idx="5" type="body"/>
          </p:nvPr>
        </p:nvSpPr>
        <p:spPr>
          <a:xfrm>
            <a:off x="6406424" y="279662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2" name="Google Shape;292;p125"/>
          <p:cNvSpPr/>
          <p:nvPr>
            <p:ph idx="6" type="body"/>
          </p:nvPr>
        </p:nvSpPr>
        <p:spPr>
          <a:xfrm>
            <a:off x="7971137" y="279328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3" name="Google Shape;293;p125"/>
          <p:cNvSpPr txBox="1"/>
          <p:nvPr>
            <p:ph idx="7" type="body"/>
          </p:nvPr>
        </p:nvSpPr>
        <p:spPr>
          <a:xfrm>
            <a:off x="2855049" y="4801305"/>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4" name="Google Shape;294;p125"/>
          <p:cNvSpPr txBox="1"/>
          <p:nvPr>
            <p:ph idx="8" type="body"/>
          </p:nvPr>
        </p:nvSpPr>
        <p:spPr>
          <a:xfrm>
            <a:off x="2855050" y="431117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5" name="Google Shape;295;p125"/>
          <p:cNvSpPr txBox="1"/>
          <p:nvPr>
            <p:ph idx="9" type="body"/>
          </p:nvPr>
        </p:nvSpPr>
        <p:spPr>
          <a:xfrm>
            <a:off x="4439522" y="184426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6" name="Google Shape;296;p125"/>
          <p:cNvSpPr txBox="1"/>
          <p:nvPr>
            <p:ph idx="13" type="body"/>
          </p:nvPr>
        </p:nvSpPr>
        <p:spPr>
          <a:xfrm>
            <a:off x="4439522" y="1215893"/>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7" name="Google Shape;297;p125"/>
          <p:cNvSpPr txBox="1"/>
          <p:nvPr>
            <p:ph idx="14" type="body"/>
          </p:nvPr>
        </p:nvSpPr>
        <p:spPr>
          <a:xfrm>
            <a:off x="5983753" y="4802605"/>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8" name="Google Shape;298;p125"/>
          <p:cNvSpPr txBox="1"/>
          <p:nvPr>
            <p:ph idx="15" type="body"/>
          </p:nvPr>
        </p:nvSpPr>
        <p:spPr>
          <a:xfrm>
            <a:off x="5983754" y="431247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9" name="Google Shape;299;p125"/>
          <p:cNvSpPr txBox="1"/>
          <p:nvPr>
            <p:ph idx="16" type="body"/>
          </p:nvPr>
        </p:nvSpPr>
        <p:spPr>
          <a:xfrm>
            <a:off x="7532899" y="182670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0" name="Google Shape;300;p125"/>
          <p:cNvSpPr txBox="1"/>
          <p:nvPr>
            <p:ph idx="17" type="body"/>
          </p:nvPr>
        </p:nvSpPr>
        <p:spPr>
          <a:xfrm>
            <a:off x="7532899" y="1198333"/>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meline/Roadmap">
  <p:cSld name="5_Timeline/Roadmap">
    <p:spTree>
      <p:nvGrpSpPr>
        <p:cNvPr id="301" name="Shape 301"/>
        <p:cNvGrpSpPr/>
        <p:nvPr/>
      </p:nvGrpSpPr>
      <p:grpSpPr>
        <a:xfrm>
          <a:off x="0" y="0"/>
          <a:ext cx="0" cy="0"/>
          <a:chOff x="0" y="0"/>
          <a:chExt cx="0" cy="0"/>
        </a:xfrm>
      </p:grpSpPr>
      <p:cxnSp>
        <p:nvCxnSpPr>
          <p:cNvPr id="302" name="Google Shape;302;p126"/>
          <p:cNvCxnSpPr/>
          <p:nvPr/>
        </p:nvCxnSpPr>
        <p:spPr>
          <a:xfrm>
            <a:off x="1708220" y="787627"/>
            <a:ext cx="9029449" cy="0"/>
          </a:xfrm>
          <a:prstGeom prst="straightConnector1">
            <a:avLst/>
          </a:prstGeom>
          <a:noFill/>
          <a:ln cap="flat" cmpd="sng" w="508000">
            <a:solidFill>
              <a:srgbClr val="F2F2F2"/>
            </a:solidFill>
            <a:prstDash val="solid"/>
            <a:miter lim="800000"/>
            <a:headEnd len="sm" w="sm" type="none"/>
            <a:tailEnd len="sm" w="sm" type="none"/>
          </a:ln>
        </p:spPr>
      </p:cxnSp>
      <p:sp>
        <p:nvSpPr>
          <p:cNvPr id="303" name="Google Shape;303;p126"/>
          <p:cNvSpPr/>
          <p:nvPr/>
        </p:nvSpPr>
        <p:spPr>
          <a:xfrm>
            <a:off x="9912532" y="795247"/>
            <a:ext cx="1500051" cy="1500051"/>
          </a:xfrm>
          <a:prstGeom prst="arc">
            <a:avLst>
              <a:gd fmla="val 16200000" name="adj1"/>
              <a:gd fmla="val 4601008" name="adj2"/>
            </a:avLst>
          </a:prstGeom>
          <a:noFill/>
          <a:ln cap="flat" cmpd="sng" w="5080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304" name="Google Shape;304;p126"/>
          <p:cNvCxnSpPr/>
          <p:nvPr/>
        </p:nvCxnSpPr>
        <p:spPr>
          <a:xfrm>
            <a:off x="1436914" y="2263730"/>
            <a:ext cx="9470572" cy="0"/>
          </a:xfrm>
          <a:prstGeom prst="straightConnector1">
            <a:avLst/>
          </a:prstGeom>
          <a:noFill/>
          <a:ln cap="flat" cmpd="sng" w="508000">
            <a:solidFill>
              <a:srgbClr val="F2F2F2"/>
            </a:solidFill>
            <a:prstDash val="solid"/>
            <a:miter lim="800000"/>
            <a:headEnd len="sm" w="sm" type="none"/>
            <a:tailEnd len="sm" w="sm" type="none"/>
          </a:ln>
        </p:spPr>
      </p:cxnSp>
      <p:sp>
        <p:nvSpPr>
          <p:cNvPr id="305" name="Google Shape;305;p126"/>
          <p:cNvSpPr/>
          <p:nvPr/>
        </p:nvSpPr>
        <p:spPr>
          <a:xfrm flipH="1">
            <a:off x="703217" y="2263730"/>
            <a:ext cx="1500051" cy="1500051"/>
          </a:xfrm>
          <a:prstGeom prst="arc">
            <a:avLst>
              <a:gd fmla="val 16058938" name="adj1"/>
              <a:gd fmla="val 5382642" name="adj2"/>
            </a:avLst>
          </a:prstGeom>
          <a:noFill/>
          <a:ln cap="flat" cmpd="sng" w="5080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306" name="Google Shape;306;p126"/>
          <p:cNvCxnSpPr>
            <a:stCxn id="305" idx="2"/>
          </p:cNvCxnSpPr>
          <p:nvPr/>
        </p:nvCxnSpPr>
        <p:spPr>
          <a:xfrm flipH="1" rot="10800000">
            <a:off x="1449455" y="3724471"/>
            <a:ext cx="9288300" cy="39300"/>
          </a:xfrm>
          <a:prstGeom prst="straightConnector1">
            <a:avLst/>
          </a:prstGeom>
          <a:noFill/>
          <a:ln cap="flat" cmpd="sng" w="508000">
            <a:solidFill>
              <a:srgbClr val="F2F2F2"/>
            </a:solidFill>
            <a:prstDash val="solid"/>
            <a:miter lim="800000"/>
            <a:headEnd len="sm" w="sm" type="none"/>
            <a:tailEnd len="sm" w="sm" type="none"/>
          </a:ln>
        </p:spPr>
      </p:cxnSp>
      <p:sp>
        <p:nvSpPr>
          <p:cNvPr id="307" name="Google Shape;307;p126"/>
          <p:cNvSpPr/>
          <p:nvPr/>
        </p:nvSpPr>
        <p:spPr>
          <a:xfrm>
            <a:off x="9912532" y="3726770"/>
            <a:ext cx="1500051" cy="1500051"/>
          </a:xfrm>
          <a:prstGeom prst="arc">
            <a:avLst>
              <a:gd fmla="val 16200000" name="adj1"/>
              <a:gd fmla="val 5341256" name="adj2"/>
            </a:avLst>
          </a:prstGeom>
          <a:noFill/>
          <a:ln cap="flat" cmpd="sng" w="5080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308" name="Google Shape;308;p126"/>
          <p:cNvCxnSpPr/>
          <p:nvPr/>
        </p:nvCxnSpPr>
        <p:spPr>
          <a:xfrm>
            <a:off x="1817393" y="5226602"/>
            <a:ext cx="8995387" cy="0"/>
          </a:xfrm>
          <a:prstGeom prst="straightConnector1">
            <a:avLst/>
          </a:prstGeom>
          <a:noFill/>
          <a:ln cap="flat" cmpd="sng" w="508000">
            <a:solidFill>
              <a:srgbClr val="F2F2F2"/>
            </a:solidFill>
            <a:prstDash val="solid"/>
            <a:miter lim="800000"/>
            <a:headEnd len="sm" w="sm" type="none"/>
            <a:tailEnd len="sm" w="sm" type="none"/>
          </a:ln>
        </p:spPr>
      </p:cxnSp>
      <p:cxnSp>
        <p:nvCxnSpPr>
          <p:cNvPr id="309" name="Google Shape;309;p126"/>
          <p:cNvCxnSpPr/>
          <p:nvPr/>
        </p:nvCxnSpPr>
        <p:spPr>
          <a:xfrm>
            <a:off x="1817393" y="774564"/>
            <a:ext cx="8920276" cy="0"/>
          </a:xfrm>
          <a:prstGeom prst="straightConnector1">
            <a:avLst/>
          </a:prstGeom>
          <a:noFill/>
          <a:ln cap="flat" cmpd="sng" w="127000">
            <a:solidFill>
              <a:schemeClr val="dk2"/>
            </a:solidFill>
            <a:prstDash val="solid"/>
            <a:miter lim="800000"/>
            <a:headEnd len="sm" w="sm" type="none"/>
            <a:tailEnd len="sm" w="sm" type="none"/>
          </a:ln>
        </p:spPr>
      </p:cxnSp>
      <p:sp>
        <p:nvSpPr>
          <p:cNvPr id="310" name="Google Shape;310;p126"/>
          <p:cNvSpPr/>
          <p:nvPr/>
        </p:nvSpPr>
        <p:spPr>
          <a:xfrm>
            <a:off x="9912532" y="774564"/>
            <a:ext cx="1500051" cy="1500051"/>
          </a:xfrm>
          <a:prstGeom prst="arc">
            <a:avLst>
              <a:gd fmla="val 16200000" name="adj1"/>
              <a:gd fmla="val 5503193" name="adj2"/>
            </a:avLst>
          </a:prstGeom>
          <a:noFill/>
          <a:ln cap="flat" cmpd="sng" w="1270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311" name="Google Shape;311;p126"/>
          <p:cNvCxnSpPr>
            <a:endCxn id="310" idx="2"/>
          </p:cNvCxnSpPr>
          <p:nvPr/>
        </p:nvCxnSpPr>
        <p:spPr>
          <a:xfrm>
            <a:off x="1436947" y="2250577"/>
            <a:ext cx="9203100" cy="23700"/>
          </a:xfrm>
          <a:prstGeom prst="straightConnector1">
            <a:avLst/>
          </a:prstGeom>
          <a:noFill/>
          <a:ln cap="flat" cmpd="sng" w="127000">
            <a:solidFill>
              <a:schemeClr val="dk2"/>
            </a:solidFill>
            <a:prstDash val="solid"/>
            <a:miter lim="800000"/>
            <a:headEnd len="sm" w="sm" type="none"/>
            <a:tailEnd len="sm" w="sm" type="none"/>
          </a:ln>
        </p:spPr>
      </p:cxnSp>
      <p:sp>
        <p:nvSpPr>
          <p:cNvPr id="312" name="Google Shape;312;p126"/>
          <p:cNvSpPr/>
          <p:nvPr/>
        </p:nvSpPr>
        <p:spPr>
          <a:xfrm flipH="1">
            <a:off x="703217" y="2250667"/>
            <a:ext cx="1500051" cy="1500051"/>
          </a:xfrm>
          <a:prstGeom prst="arc">
            <a:avLst>
              <a:gd fmla="val 16200000" name="adj1"/>
              <a:gd fmla="val 5481035" name="adj2"/>
            </a:avLst>
          </a:prstGeom>
          <a:noFill/>
          <a:ln cap="flat" cmpd="sng" w="1270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313" name="Google Shape;313;p126"/>
          <p:cNvCxnSpPr>
            <a:stCxn id="312" idx="2"/>
          </p:cNvCxnSpPr>
          <p:nvPr/>
        </p:nvCxnSpPr>
        <p:spPr>
          <a:xfrm flipH="1" rot="10800000">
            <a:off x="1470921" y="3725910"/>
            <a:ext cx="9266700" cy="24600"/>
          </a:xfrm>
          <a:prstGeom prst="straightConnector1">
            <a:avLst/>
          </a:prstGeom>
          <a:noFill/>
          <a:ln cap="flat" cmpd="sng" w="127000">
            <a:solidFill>
              <a:schemeClr val="dk2"/>
            </a:solidFill>
            <a:prstDash val="solid"/>
            <a:miter lim="800000"/>
            <a:headEnd len="sm" w="sm" type="none"/>
            <a:tailEnd len="sm" w="sm" type="none"/>
          </a:ln>
        </p:spPr>
      </p:cxnSp>
      <p:sp>
        <p:nvSpPr>
          <p:cNvPr id="314" name="Google Shape;314;p126"/>
          <p:cNvSpPr/>
          <p:nvPr/>
        </p:nvSpPr>
        <p:spPr>
          <a:xfrm>
            <a:off x="9912532" y="3726770"/>
            <a:ext cx="1500051" cy="1500051"/>
          </a:xfrm>
          <a:prstGeom prst="arc">
            <a:avLst>
              <a:gd fmla="val 16200000" name="adj1"/>
              <a:gd fmla="val 5696084" name="adj2"/>
            </a:avLst>
          </a:prstGeom>
          <a:noFill/>
          <a:ln cap="flat" cmpd="sng" w="1270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315" name="Google Shape;315;p126"/>
          <p:cNvCxnSpPr/>
          <p:nvPr/>
        </p:nvCxnSpPr>
        <p:spPr>
          <a:xfrm>
            <a:off x="1898091" y="5215804"/>
            <a:ext cx="8839578" cy="8828"/>
          </a:xfrm>
          <a:prstGeom prst="straightConnector1">
            <a:avLst/>
          </a:prstGeom>
          <a:noFill/>
          <a:ln cap="flat" cmpd="sng" w="127000">
            <a:solidFill>
              <a:schemeClr val="dk2"/>
            </a:solidFill>
            <a:prstDash val="solid"/>
            <a:miter lim="800000"/>
            <a:headEnd len="sm" w="sm" type="none"/>
            <a:tailEnd len="sm" w="sm" type="none"/>
          </a:ln>
        </p:spPr>
      </p:cxnSp>
      <p:sp>
        <p:nvSpPr>
          <p:cNvPr id="316" name="Google Shape;316;p126"/>
          <p:cNvSpPr/>
          <p:nvPr>
            <p:ph idx="1" type="body"/>
          </p:nvPr>
        </p:nvSpPr>
        <p:spPr>
          <a:xfrm>
            <a:off x="1449455" y="40682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7" name="Google Shape;317;p126"/>
          <p:cNvSpPr/>
          <p:nvPr>
            <p:ph idx="2" type="body"/>
          </p:nvPr>
        </p:nvSpPr>
        <p:spPr>
          <a:xfrm>
            <a:off x="5020621" y="40682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8" name="Google Shape;318;p126"/>
          <p:cNvSpPr/>
          <p:nvPr>
            <p:ph idx="3" type="body"/>
          </p:nvPr>
        </p:nvSpPr>
        <p:spPr>
          <a:xfrm>
            <a:off x="6316431" y="1914818"/>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9" name="Google Shape;319;p126"/>
          <p:cNvSpPr/>
          <p:nvPr>
            <p:ph idx="4" type="body"/>
          </p:nvPr>
        </p:nvSpPr>
        <p:spPr>
          <a:xfrm>
            <a:off x="9974679" y="1906980"/>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0" name="Google Shape;320;p126"/>
          <p:cNvSpPr/>
          <p:nvPr>
            <p:ph idx="5" type="body"/>
          </p:nvPr>
        </p:nvSpPr>
        <p:spPr>
          <a:xfrm>
            <a:off x="9040538" y="3383083"/>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1" name="Google Shape;321;p126"/>
          <p:cNvSpPr/>
          <p:nvPr>
            <p:ph idx="6" type="body"/>
          </p:nvPr>
        </p:nvSpPr>
        <p:spPr>
          <a:xfrm>
            <a:off x="2658183" y="1891640"/>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2" name="Google Shape;322;p126"/>
          <p:cNvSpPr/>
          <p:nvPr>
            <p:ph idx="7" type="body"/>
          </p:nvPr>
        </p:nvSpPr>
        <p:spPr>
          <a:xfrm>
            <a:off x="2175730" y="334411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t"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3" name="Google Shape;323;p126"/>
          <p:cNvSpPr/>
          <p:nvPr>
            <p:ph idx="8" type="body"/>
          </p:nvPr>
        </p:nvSpPr>
        <p:spPr>
          <a:xfrm>
            <a:off x="5621903" y="3369889"/>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t"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4" name="Google Shape;324;p126"/>
          <p:cNvSpPr/>
          <p:nvPr>
            <p:ph idx="9" type="body"/>
          </p:nvPr>
        </p:nvSpPr>
        <p:spPr>
          <a:xfrm>
            <a:off x="8591787" y="40682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5" name="Google Shape;325;p126"/>
          <p:cNvSpPr/>
          <p:nvPr>
            <p:ph idx="13" type="body"/>
          </p:nvPr>
        </p:nvSpPr>
        <p:spPr>
          <a:xfrm>
            <a:off x="5020621" y="4814228"/>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6" name="Google Shape;326;p126"/>
          <p:cNvSpPr/>
          <p:nvPr>
            <p:ph idx="14" type="body"/>
          </p:nvPr>
        </p:nvSpPr>
        <p:spPr>
          <a:xfrm>
            <a:off x="8584638" y="4833398"/>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7" name="Google Shape;327;p126"/>
          <p:cNvSpPr/>
          <p:nvPr>
            <p:ph idx="15" type="body"/>
          </p:nvPr>
        </p:nvSpPr>
        <p:spPr>
          <a:xfrm>
            <a:off x="330941" y="4679277"/>
            <a:ext cx="1030862" cy="1030862"/>
          </a:xfrm>
          <a:prstGeom prst="ellipse">
            <a:avLst/>
          </a:prstGeom>
          <a:noFill/>
          <a:ln>
            <a:noFill/>
          </a:ln>
        </p:spPr>
        <p:txBody>
          <a:bodyPr anchorCtr="0" anchor="ctr" bIns="91425" lIns="91425" spcFirstLastPara="1" rIns="91425" wrap="square" tIns="91425">
            <a:normAutofit/>
          </a:bodyPr>
          <a:lstStyle>
            <a:lvl1pPr indent="-317500" lvl="0" marL="457200" algn="l">
              <a:lnSpc>
                <a:spcPct val="90000"/>
              </a:lnSpc>
              <a:spcBef>
                <a:spcPts val="1000"/>
              </a:spcBef>
              <a:spcAft>
                <a:spcPts val="0"/>
              </a:spcAft>
              <a:buClr>
                <a:schemeClr val="dk2"/>
              </a:buClr>
              <a:buSzPts val="1400"/>
              <a:buChar char="•"/>
              <a:defRPr b="0" sz="1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8" name="Google Shape;328;p126"/>
          <p:cNvSpPr txBox="1"/>
          <p:nvPr>
            <p:ph idx="16" type="body"/>
          </p:nvPr>
        </p:nvSpPr>
        <p:spPr>
          <a:xfrm>
            <a:off x="689363" y="1251754"/>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9" name="Google Shape;329;p126"/>
          <p:cNvSpPr txBox="1"/>
          <p:nvPr>
            <p:ph idx="17" type="body"/>
          </p:nvPr>
        </p:nvSpPr>
        <p:spPr>
          <a:xfrm>
            <a:off x="4256955" y="1243381"/>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0" name="Google Shape;330;p126"/>
          <p:cNvSpPr txBox="1"/>
          <p:nvPr>
            <p:ph idx="18" type="body"/>
          </p:nvPr>
        </p:nvSpPr>
        <p:spPr>
          <a:xfrm>
            <a:off x="7824547" y="1244222"/>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1" name="Google Shape;331;p126"/>
          <p:cNvSpPr txBox="1"/>
          <p:nvPr>
            <p:ph idx="19" type="body"/>
          </p:nvPr>
        </p:nvSpPr>
        <p:spPr>
          <a:xfrm>
            <a:off x="5556339" y="27127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2" name="Google Shape;332;p126"/>
          <p:cNvSpPr txBox="1"/>
          <p:nvPr>
            <p:ph idx="20" type="body"/>
          </p:nvPr>
        </p:nvSpPr>
        <p:spPr>
          <a:xfrm>
            <a:off x="9214587" y="2723147"/>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3" name="Google Shape;333;p126"/>
          <p:cNvSpPr txBox="1"/>
          <p:nvPr>
            <p:ph idx="21" type="body"/>
          </p:nvPr>
        </p:nvSpPr>
        <p:spPr>
          <a:xfrm>
            <a:off x="1898091" y="27127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4" name="Google Shape;334;p126"/>
          <p:cNvSpPr txBox="1"/>
          <p:nvPr>
            <p:ph idx="22" type="body"/>
          </p:nvPr>
        </p:nvSpPr>
        <p:spPr>
          <a:xfrm>
            <a:off x="1436914" y="4162927"/>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5" name="Google Shape;335;p126"/>
          <p:cNvSpPr txBox="1"/>
          <p:nvPr>
            <p:ph idx="23" type="body"/>
          </p:nvPr>
        </p:nvSpPr>
        <p:spPr>
          <a:xfrm>
            <a:off x="4861811" y="416541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6" name="Google Shape;336;p126"/>
          <p:cNvSpPr txBox="1"/>
          <p:nvPr>
            <p:ph idx="24" type="body"/>
          </p:nvPr>
        </p:nvSpPr>
        <p:spPr>
          <a:xfrm>
            <a:off x="8286708" y="4165051"/>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7" name="Google Shape;337;p126"/>
          <p:cNvSpPr txBox="1"/>
          <p:nvPr>
            <p:ph idx="25" type="body"/>
          </p:nvPr>
        </p:nvSpPr>
        <p:spPr>
          <a:xfrm>
            <a:off x="7843195" y="56009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8" name="Google Shape;338;p126"/>
          <p:cNvSpPr/>
          <p:nvPr>
            <p:ph idx="26" type="body"/>
          </p:nvPr>
        </p:nvSpPr>
        <p:spPr>
          <a:xfrm>
            <a:off x="1436914" y="4794427"/>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9" name="Google Shape;339;p126"/>
          <p:cNvSpPr txBox="1"/>
          <p:nvPr>
            <p:ph idx="27" type="body"/>
          </p:nvPr>
        </p:nvSpPr>
        <p:spPr>
          <a:xfrm>
            <a:off x="4256955" y="56009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0" name="Google Shape;340;p126"/>
          <p:cNvSpPr txBox="1"/>
          <p:nvPr>
            <p:ph idx="28" type="body"/>
          </p:nvPr>
        </p:nvSpPr>
        <p:spPr>
          <a:xfrm>
            <a:off x="676822" y="56009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1" name="Google Shape;341;p126"/>
          <p:cNvSpPr/>
          <p:nvPr/>
        </p:nvSpPr>
        <p:spPr>
          <a:xfrm rot="5400000">
            <a:off x="3622542" y="589590"/>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2" name="Google Shape;342;p126"/>
          <p:cNvSpPr/>
          <p:nvPr/>
        </p:nvSpPr>
        <p:spPr>
          <a:xfrm rot="5400000">
            <a:off x="7654601" y="3555187"/>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3" name="Google Shape;343;p126"/>
          <p:cNvSpPr/>
          <p:nvPr/>
        </p:nvSpPr>
        <p:spPr>
          <a:xfrm rot="-5400000">
            <a:off x="4645990" y="2087484"/>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4" name="Google Shape;344;p126"/>
          <p:cNvSpPr/>
          <p:nvPr/>
        </p:nvSpPr>
        <p:spPr>
          <a:xfrm rot="-5400000">
            <a:off x="3477514" y="5031607"/>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Roadmap Zoom-In">
  <p:cSld name="6_Roadmap Zoom-In">
    <p:spTree>
      <p:nvGrpSpPr>
        <p:cNvPr id="345" name="Shape 345"/>
        <p:cNvGrpSpPr/>
        <p:nvPr/>
      </p:nvGrpSpPr>
      <p:grpSpPr>
        <a:xfrm>
          <a:off x="0" y="0"/>
          <a:ext cx="0" cy="0"/>
          <a:chOff x="0" y="0"/>
          <a:chExt cx="0" cy="0"/>
        </a:xfrm>
      </p:grpSpPr>
      <p:sp>
        <p:nvSpPr>
          <p:cNvPr id="346" name="Google Shape;346;p127"/>
          <p:cNvSpPr/>
          <p:nvPr>
            <p:ph idx="2" type="pic"/>
          </p:nvPr>
        </p:nvSpPr>
        <p:spPr>
          <a:xfrm>
            <a:off x="-2223246" y="-12411263"/>
            <a:ext cx="16566776" cy="14544863"/>
          </a:xfrm>
          <a:prstGeom prst="ellipse">
            <a:avLst/>
          </a:prstGeom>
          <a:noFill/>
          <a:ln>
            <a:noFill/>
          </a:ln>
        </p:spPr>
      </p:sp>
      <p:sp>
        <p:nvSpPr>
          <p:cNvPr id="347" name="Google Shape;347;p127"/>
          <p:cNvSpPr/>
          <p:nvPr>
            <p:ph idx="1" type="body"/>
          </p:nvPr>
        </p:nvSpPr>
        <p:spPr>
          <a:xfrm>
            <a:off x="5337261" y="1302417"/>
            <a:ext cx="1517477" cy="1517477"/>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8" name="Google Shape;348;p127"/>
          <p:cNvSpPr txBox="1"/>
          <p:nvPr>
            <p:ph idx="3" type="body"/>
          </p:nvPr>
        </p:nvSpPr>
        <p:spPr>
          <a:xfrm>
            <a:off x="3940628" y="2978363"/>
            <a:ext cx="4310742" cy="539871"/>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3200"/>
              <a:buNone/>
              <a:defRPr b="1" sz="3200">
                <a:solidFill>
                  <a:schemeClr val="dk2"/>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9" name="Google Shape;349;p127"/>
          <p:cNvSpPr txBox="1"/>
          <p:nvPr>
            <p:ph idx="4" type="body"/>
          </p:nvPr>
        </p:nvSpPr>
        <p:spPr>
          <a:xfrm>
            <a:off x="838200" y="3783033"/>
            <a:ext cx="10515600" cy="1952362"/>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Agenda/Topics">
  <p:cSld name="1_Agenda/Topics">
    <p:spTree>
      <p:nvGrpSpPr>
        <p:cNvPr id="350" name="Shape 350"/>
        <p:cNvGrpSpPr/>
        <p:nvPr/>
      </p:nvGrpSpPr>
      <p:grpSpPr>
        <a:xfrm>
          <a:off x="0" y="0"/>
          <a:ext cx="0" cy="0"/>
          <a:chOff x="0" y="0"/>
          <a:chExt cx="0" cy="0"/>
        </a:xfrm>
      </p:grpSpPr>
      <p:sp>
        <p:nvSpPr>
          <p:cNvPr id="351" name="Google Shape;351;p128"/>
          <p:cNvSpPr/>
          <p:nvPr>
            <p:ph idx="2" type="pic"/>
          </p:nvPr>
        </p:nvSpPr>
        <p:spPr>
          <a:xfrm>
            <a:off x="4598435" y="3203575"/>
            <a:ext cx="2462213" cy="2851150"/>
          </a:xfrm>
          <a:prstGeom prst="rect">
            <a:avLst/>
          </a:prstGeom>
          <a:solidFill>
            <a:srgbClr val="F2F2F2"/>
          </a:solidFill>
          <a:ln>
            <a:noFill/>
          </a:ln>
        </p:spPr>
      </p:sp>
      <p:sp>
        <p:nvSpPr>
          <p:cNvPr id="352" name="Google Shape;352;p128"/>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3" name="Google Shape;353;p128"/>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54" name="Google Shape;354;p128"/>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55" name="Google Shape;355;p128"/>
          <p:cNvSpPr txBox="1"/>
          <p:nvPr>
            <p:ph idx="3" type="body"/>
          </p:nvPr>
        </p:nvSpPr>
        <p:spPr>
          <a:xfrm>
            <a:off x="480386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6" name="Google Shape;356;p128"/>
          <p:cNvSpPr txBox="1"/>
          <p:nvPr>
            <p:ph idx="4" type="body"/>
          </p:nvPr>
        </p:nvSpPr>
        <p:spPr>
          <a:xfrm>
            <a:off x="480386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7" name="Google Shape;357;p128"/>
          <p:cNvSpPr txBox="1"/>
          <p:nvPr>
            <p:ph idx="5" type="body"/>
          </p:nvPr>
        </p:nvSpPr>
        <p:spPr>
          <a:xfrm>
            <a:off x="480386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8" name="Google Shape;358;p128"/>
          <p:cNvSpPr/>
          <p:nvPr>
            <p:ph idx="6" type="pic"/>
          </p:nvPr>
        </p:nvSpPr>
        <p:spPr>
          <a:xfrm>
            <a:off x="7162373" y="3203575"/>
            <a:ext cx="2462213" cy="2851150"/>
          </a:xfrm>
          <a:prstGeom prst="rect">
            <a:avLst/>
          </a:prstGeom>
          <a:solidFill>
            <a:srgbClr val="F2F2F2"/>
          </a:solidFill>
          <a:ln>
            <a:noFill/>
          </a:ln>
        </p:spPr>
      </p:sp>
      <p:sp>
        <p:nvSpPr>
          <p:cNvPr id="359" name="Google Shape;359;p128"/>
          <p:cNvSpPr txBox="1"/>
          <p:nvPr>
            <p:ph idx="7" type="body"/>
          </p:nvPr>
        </p:nvSpPr>
        <p:spPr>
          <a:xfrm>
            <a:off x="7368124"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0" name="Google Shape;360;p128"/>
          <p:cNvSpPr txBox="1"/>
          <p:nvPr>
            <p:ph idx="8" type="body"/>
          </p:nvPr>
        </p:nvSpPr>
        <p:spPr>
          <a:xfrm>
            <a:off x="7368124"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1" name="Google Shape;361;p128"/>
          <p:cNvSpPr txBox="1"/>
          <p:nvPr>
            <p:ph idx="9" type="body"/>
          </p:nvPr>
        </p:nvSpPr>
        <p:spPr>
          <a:xfrm>
            <a:off x="7368124"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2" name="Google Shape;362;p128"/>
          <p:cNvSpPr/>
          <p:nvPr>
            <p:ph idx="13" type="pic"/>
          </p:nvPr>
        </p:nvSpPr>
        <p:spPr>
          <a:xfrm>
            <a:off x="9729787" y="3203575"/>
            <a:ext cx="2462213" cy="2851150"/>
          </a:xfrm>
          <a:prstGeom prst="rect">
            <a:avLst/>
          </a:prstGeom>
          <a:solidFill>
            <a:srgbClr val="F2F2F2"/>
          </a:solidFill>
          <a:ln>
            <a:noFill/>
          </a:ln>
        </p:spPr>
      </p:sp>
      <p:sp>
        <p:nvSpPr>
          <p:cNvPr id="363" name="Google Shape;363;p128"/>
          <p:cNvSpPr txBox="1"/>
          <p:nvPr>
            <p:ph idx="14"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4" name="Google Shape;364;p128"/>
          <p:cNvSpPr txBox="1"/>
          <p:nvPr>
            <p:ph idx="15"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5" name="Google Shape;365;p128"/>
          <p:cNvSpPr txBox="1"/>
          <p:nvPr>
            <p:ph idx="16"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6" name="Google Shape;366;p128"/>
          <p:cNvSpPr/>
          <p:nvPr/>
        </p:nvSpPr>
        <p:spPr>
          <a:xfrm>
            <a:off x="2320714"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367" name="Google Shape;367;p128"/>
          <p:cNvPicPr preferRelativeResize="0"/>
          <p:nvPr/>
        </p:nvPicPr>
        <p:blipFill rotWithShape="1">
          <a:blip r:embed="rId2">
            <a:alphaModFix/>
          </a:blip>
          <a:srcRect b="0" l="0" r="0" t="0"/>
          <a:stretch/>
        </p:blipFill>
        <p:spPr>
          <a:xfrm>
            <a:off x="3825610" y="2638523"/>
            <a:ext cx="391390" cy="358774"/>
          </a:xfrm>
          <a:prstGeom prst="rect">
            <a:avLst/>
          </a:prstGeom>
          <a:noFill/>
          <a:ln>
            <a:noFill/>
          </a:ln>
        </p:spPr>
      </p:pic>
      <p:sp>
        <p:nvSpPr>
          <p:cNvPr id="368" name="Google Shape;368;p128"/>
          <p:cNvSpPr/>
          <p:nvPr>
            <p:ph idx="17" type="pic"/>
          </p:nvPr>
        </p:nvSpPr>
        <p:spPr>
          <a:xfrm>
            <a:off x="2030510" y="2372361"/>
            <a:ext cx="2462213" cy="3682364"/>
          </a:xfrm>
          <a:prstGeom prst="rect">
            <a:avLst/>
          </a:prstGeom>
          <a:solidFill>
            <a:schemeClr val="dk2"/>
          </a:solidFill>
          <a:ln>
            <a:noFill/>
          </a:ln>
        </p:spPr>
      </p:sp>
      <p:sp>
        <p:nvSpPr>
          <p:cNvPr id="369" name="Google Shape;369;p128"/>
          <p:cNvSpPr txBox="1"/>
          <p:nvPr>
            <p:ph idx="18" type="body"/>
          </p:nvPr>
        </p:nvSpPr>
        <p:spPr>
          <a:xfrm>
            <a:off x="2235941"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0" name="Google Shape;370;p128"/>
          <p:cNvSpPr txBox="1"/>
          <p:nvPr>
            <p:ph idx="19" type="body"/>
          </p:nvPr>
        </p:nvSpPr>
        <p:spPr>
          <a:xfrm>
            <a:off x="2235941"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1" name="Google Shape;371;p128"/>
          <p:cNvSpPr txBox="1"/>
          <p:nvPr>
            <p:ph idx="20" type="body"/>
          </p:nvPr>
        </p:nvSpPr>
        <p:spPr>
          <a:xfrm>
            <a:off x="2235941"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2" name="Google Shape;372;p128"/>
          <p:cNvSpPr txBox="1"/>
          <p:nvPr>
            <p:ph idx="21" type="body"/>
          </p:nvPr>
        </p:nvSpPr>
        <p:spPr>
          <a:xfrm>
            <a:off x="3826186"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Agenda/Topics">
  <p:cSld name="2_Agenda/Topics">
    <p:spTree>
      <p:nvGrpSpPr>
        <p:cNvPr id="373" name="Shape 373"/>
        <p:cNvGrpSpPr/>
        <p:nvPr/>
      </p:nvGrpSpPr>
      <p:grpSpPr>
        <a:xfrm>
          <a:off x="0" y="0"/>
          <a:ext cx="0" cy="0"/>
          <a:chOff x="0" y="0"/>
          <a:chExt cx="0" cy="0"/>
        </a:xfrm>
      </p:grpSpPr>
      <p:sp>
        <p:nvSpPr>
          <p:cNvPr id="374" name="Google Shape;374;p129"/>
          <p:cNvSpPr/>
          <p:nvPr>
            <p:ph idx="2" type="pic"/>
          </p:nvPr>
        </p:nvSpPr>
        <p:spPr>
          <a:xfrm>
            <a:off x="2028825" y="3203575"/>
            <a:ext cx="2462213" cy="2851150"/>
          </a:xfrm>
          <a:prstGeom prst="rect">
            <a:avLst/>
          </a:prstGeom>
          <a:solidFill>
            <a:srgbClr val="F2F2F2"/>
          </a:solidFill>
          <a:ln>
            <a:noFill/>
          </a:ln>
        </p:spPr>
      </p:sp>
      <p:sp>
        <p:nvSpPr>
          <p:cNvPr id="375" name="Google Shape;375;p129"/>
          <p:cNvSpPr/>
          <p:nvPr/>
        </p:nvSpPr>
        <p:spPr>
          <a:xfrm>
            <a:off x="4885803"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376" name="Google Shape;376;p129"/>
          <p:cNvPicPr preferRelativeResize="0"/>
          <p:nvPr/>
        </p:nvPicPr>
        <p:blipFill rotWithShape="1">
          <a:blip r:embed="rId2">
            <a:alphaModFix/>
          </a:blip>
          <a:srcRect b="0" l="0" r="0" t="0"/>
          <a:stretch/>
        </p:blipFill>
        <p:spPr>
          <a:xfrm>
            <a:off x="6390699" y="2638523"/>
            <a:ext cx="391390" cy="358774"/>
          </a:xfrm>
          <a:prstGeom prst="rect">
            <a:avLst/>
          </a:prstGeom>
          <a:noFill/>
          <a:ln>
            <a:noFill/>
          </a:ln>
        </p:spPr>
      </p:pic>
      <p:sp>
        <p:nvSpPr>
          <p:cNvPr id="377" name="Google Shape;377;p129"/>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8" name="Google Shape;378;p129"/>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9" name="Google Shape;379;p129"/>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80" name="Google Shape;380;p129"/>
          <p:cNvSpPr txBox="1"/>
          <p:nvPr>
            <p:ph idx="3"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1" name="Google Shape;381;p129"/>
          <p:cNvSpPr txBox="1"/>
          <p:nvPr>
            <p:ph idx="4"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2" name="Google Shape;382;p129"/>
          <p:cNvSpPr txBox="1"/>
          <p:nvPr>
            <p:ph idx="5"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3" name="Google Shape;383;p129"/>
          <p:cNvSpPr/>
          <p:nvPr>
            <p:ph idx="6" type="pic"/>
          </p:nvPr>
        </p:nvSpPr>
        <p:spPr>
          <a:xfrm>
            <a:off x="4595599" y="2372361"/>
            <a:ext cx="2462213" cy="3682364"/>
          </a:xfrm>
          <a:prstGeom prst="rect">
            <a:avLst/>
          </a:prstGeom>
          <a:solidFill>
            <a:schemeClr val="dk2"/>
          </a:solidFill>
          <a:ln>
            <a:noFill/>
          </a:ln>
        </p:spPr>
      </p:sp>
      <p:sp>
        <p:nvSpPr>
          <p:cNvPr id="384" name="Google Shape;384;p129"/>
          <p:cNvSpPr txBox="1"/>
          <p:nvPr>
            <p:ph idx="7" type="body"/>
          </p:nvPr>
        </p:nvSpPr>
        <p:spPr>
          <a:xfrm>
            <a:off x="4801030"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5" name="Google Shape;385;p129"/>
          <p:cNvSpPr txBox="1"/>
          <p:nvPr>
            <p:ph idx="8" type="body"/>
          </p:nvPr>
        </p:nvSpPr>
        <p:spPr>
          <a:xfrm>
            <a:off x="4801030"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6" name="Google Shape;386;p129"/>
          <p:cNvSpPr txBox="1"/>
          <p:nvPr>
            <p:ph idx="9" type="body"/>
          </p:nvPr>
        </p:nvSpPr>
        <p:spPr>
          <a:xfrm>
            <a:off x="4801030"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7" name="Google Shape;387;p129"/>
          <p:cNvSpPr txBox="1"/>
          <p:nvPr>
            <p:ph idx="13" type="body"/>
          </p:nvPr>
        </p:nvSpPr>
        <p:spPr>
          <a:xfrm>
            <a:off x="6391275"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8" name="Google Shape;388;p129"/>
          <p:cNvSpPr/>
          <p:nvPr>
            <p:ph idx="14" type="pic"/>
          </p:nvPr>
        </p:nvSpPr>
        <p:spPr>
          <a:xfrm>
            <a:off x="7162373" y="3203575"/>
            <a:ext cx="2462213" cy="2851150"/>
          </a:xfrm>
          <a:prstGeom prst="rect">
            <a:avLst/>
          </a:prstGeom>
          <a:solidFill>
            <a:srgbClr val="F2F2F2"/>
          </a:solidFill>
          <a:ln>
            <a:noFill/>
          </a:ln>
        </p:spPr>
      </p:sp>
      <p:sp>
        <p:nvSpPr>
          <p:cNvPr id="389" name="Google Shape;389;p129"/>
          <p:cNvSpPr txBox="1"/>
          <p:nvPr>
            <p:ph idx="15" type="body"/>
          </p:nvPr>
        </p:nvSpPr>
        <p:spPr>
          <a:xfrm>
            <a:off x="7368124"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0" name="Google Shape;390;p129"/>
          <p:cNvSpPr txBox="1"/>
          <p:nvPr>
            <p:ph idx="16" type="body"/>
          </p:nvPr>
        </p:nvSpPr>
        <p:spPr>
          <a:xfrm>
            <a:off x="7368124"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1" name="Google Shape;391;p129"/>
          <p:cNvSpPr txBox="1"/>
          <p:nvPr>
            <p:ph idx="17" type="body"/>
          </p:nvPr>
        </p:nvSpPr>
        <p:spPr>
          <a:xfrm>
            <a:off x="7368124"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2" name="Google Shape;392;p129"/>
          <p:cNvSpPr/>
          <p:nvPr>
            <p:ph idx="18" type="pic"/>
          </p:nvPr>
        </p:nvSpPr>
        <p:spPr>
          <a:xfrm>
            <a:off x="9729787" y="3203575"/>
            <a:ext cx="2462213" cy="2851150"/>
          </a:xfrm>
          <a:prstGeom prst="rect">
            <a:avLst/>
          </a:prstGeom>
          <a:solidFill>
            <a:srgbClr val="F2F2F2"/>
          </a:solidFill>
          <a:ln>
            <a:noFill/>
          </a:ln>
        </p:spPr>
      </p:sp>
      <p:sp>
        <p:nvSpPr>
          <p:cNvPr id="393" name="Google Shape;393;p129"/>
          <p:cNvSpPr txBox="1"/>
          <p:nvPr>
            <p:ph idx="19"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4" name="Google Shape;394;p129"/>
          <p:cNvSpPr txBox="1"/>
          <p:nvPr>
            <p:ph idx="20"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5" name="Google Shape;395;p129"/>
          <p:cNvSpPr txBox="1"/>
          <p:nvPr>
            <p:ph idx="21"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Agenda/Topics">
  <p:cSld name="3_Agenda/Topics">
    <p:spTree>
      <p:nvGrpSpPr>
        <p:cNvPr id="396" name="Shape 396"/>
        <p:cNvGrpSpPr/>
        <p:nvPr/>
      </p:nvGrpSpPr>
      <p:grpSpPr>
        <a:xfrm>
          <a:off x="0" y="0"/>
          <a:ext cx="0" cy="0"/>
          <a:chOff x="0" y="0"/>
          <a:chExt cx="0" cy="0"/>
        </a:xfrm>
      </p:grpSpPr>
      <p:sp>
        <p:nvSpPr>
          <p:cNvPr id="397" name="Google Shape;397;p130"/>
          <p:cNvSpPr/>
          <p:nvPr>
            <p:ph idx="2" type="pic"/>
          </p:nvPr>
        </p:nvSpPr>
        <p:spPr>
          <a:xfrm>
            <a:off x="2028825" y="3203575"/>
            <a:ext cx="2462213" cy="2851150"/>
          </a:xfrm>
          <a:prstGeom prst="rect">
            <a:avLst/>
          </a:prstGeom>
          <a:solidFill>
            <a:srgbClr val="F2F2F2"/>
          </a:solidFill>
          <a:ln>
            <a:noFill/>
          </a:ln>
        </p:spPr>
      </p:sp>
      <p:sp>
        <p:nvSpPr>
          <p:cNvPr id="398" name="Google Shape;398;p130"/>
          <p:cNvSpPr/>
          <p:nvPr/>
        </p:nvSpPr>
        <p:spPr>
          <a:xfrm>
            <a:off x="7452577"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399" name="Google Shape;399;p130"/>
          <p:cNvPicPr preferRelativeResize="0"/>
          <p:nvPr/>
        </p:nvPicPr>
        <p:blipFill rotWithShape="1">
          <a:blip r:embed="rId2">
            <a:alphaModFix/>
          </a:blip>
          <a:srcRect b="0" l="0" r="0" t="0"/>
          <a:stretch/>
        </p:blipFill>
        <p:spPr>
          <a:xfrm>
            <a:off x="8957473" y="2638523"/>
            <a:ext cx="391390" cy="358774"/>
          </a:xfrm>
          <a:prstGeom prst="rect">
            <a:avLst/>
          </a:prstGeom>
          <a:noFill/>
          <a:ln>
            <a:noFill/>
          </a:ln>
        </p:spPr>
      </p:pic>
      <p:sp>
        <p:nvSpPr>
          <p:cNvPr id="400" name="Google Shape;400;p130"/>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1" name="Google Shape;401;p130"/>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02" name="Google Shape;402;p130"/>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03" name="Google Shape;403;p130"/>
          <p:cNvSpPr txBox="1"/>
          <p:nvPr>
            <p:ph idx="3"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4" name="Google Shape;404;p130"/>
          <p:cNvSpPr txBox="1"/>
          <p:nvPr>
            <p:ph idx="4"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5" name="Google Shape;405;p130"/>
          <p:cNvSpPr txBox="1"/>
          <p:nvPr>
            <p:ph idx="5"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6" name="Google Shape;406;p130"/>
          <p:cNvSpPr/>
          <p:nvPr>
            <p:ph idx="6" type="pic"/>
          </p:nvPr>
        </p:nvSpPr>
        <p:spPr>
          <a:xfrm>
            <a:off x="7162373" y="2372361"/>
            <a:ext cx="2462213" cy="3682364"/>
          </a:xfrm>
          <a:prstGeom prst="rect">
            <a:avLst/>
          </a:prstGeom>
          <a:solidFill>
            <a:schemeClr val="dk2"/>
          </a:solidFill>
          <a:ln>
            <a:noFill/>
          </a:ln>
        </p:spPr>
      </p:sp>
      <p:sp>
        <p:nvSpPr>
          <p:cNvPr id="407" name="Google Shape;407;p130"/>
          <p:cNvSpPr txBox="1"/>
          <p:nvPr>
            <p:ph idx="7" type="body"/>
          </p:nvPr>
        </p:nvSpPr>
        <p:spPr>
          <a:xfrm>
            <a:off x="7367804"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8" name="Google Shape;408;p130"/>
          <p:cNvSpPr txBox="1"/>
          <p:nvPr>
            <p:ph idx="8" type="body"/>
          </p:nvPr>
        </p:nvSpPr>
        <p:spPr>
          <a:xfrm>
            <a:off x="7367804"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9" name="Google Shape;409;p130"/>
          <p:cNvSpPr txBox="1"/>
          <p:nvPr>
            <p:ph idx="9" type="body"/>
          </p:nvPr>
        </p:nvSpPr>
        <p:spPr>
          <a:xfrm>
            <a:off x="7367804"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0" name="Google Shape;410;p130"/>
          <p:cNvSpPr txBox="1"/>
          <p:nvPr>
            <p:ph idx="13" type="body"/>
          </p:nvPr>
        </p:nvSpPr>
        <p:spPr>
          <a:xfrm>
            <a:off x="8958049"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1" name="Google Shape;411;p130"/>
          <p:cNvSpPr/>
          <p:nvPr>
            <p:ph idx="14" type="pic"/>
          </p:nvPr>
        </p:nvSpPr>
        <p:spPr>
          <a:xfrm>
            <a:off x="4597124" y="3203575"/>
            <a:ext cx="2462213" cy="2851150"/>
          </a:xfrm>
          <a:prstGeom prst="rect">
            <a:avLst/>
          </a:prstGeom>
          <a:solidFill>
            <a:srgbClr val="F2F2F2"/>
          </a:solidFill>
          <a:ln>
            <a:noFill/>
          </a:ln>
        </p:spPr>
      </p:sp>
      <p:sp>
        <p:nvSpPr>
          <p:cNvPr id="412" name="Google Shape;412;p130"/>
          <p:cNvSpPr txBox="1"/>
          <p:nvPr>
            <p:ph idx="15" type="body"/>
          </p:nvPr>
        </p:nvSpPr>
        <p:spPr>
          <a:xfrm>
            <a:off x="4802875"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3" name="Google Shape;413;p130"/>
          <p:cNvSpPr txBox="1"/>
          <p:nvPr>
            <p:ph idx="16" type="body"/>
          </p:nvPr>
        </p:nvSpPr>
        <p:spPr>
          <a:xfrm>
            <a:off x="4802875"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4" name="Google Shape;414;p130"/>
          <p:cNvSpPr txBox="1"/>
          <p:nvPr>
            <p:ph idx="17" type="body"/>
          </p:nvPr>
        </p:nvSpPr>
        <p:spPr>
          <a:xfrm>
            <a:off x="4802875"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5" name="Google Shape;415;p130"/>
          <p:cNvSpPr/>
          <p:nvPr>
            <p:ph idx="18" type="pic"/>
          </p:nvPr>
        </p:nvSpPr>
        <p:spPr>
          <a:xfrm>
            <a:off x="9729787" y="3203575"/>
            <a:ext cx="2462213" cy="2851150"/>
          </a:xfrm>
          <a:prstGeom prst="rect">
            <a:avLst/>
          </a:prstGeom>
          <a:solidFill>
            <a:srgbClr val="F2F2F2"/>
          </a:solidFill>
          <a:ln>
            <a:noFill/>
          </a:ln>
        </p:spPr>
      </p:sp>
      <p:sp>
        <p:nvSpPr>
          <p:cNvPr id="416" name="Google Shape;416;p130"/>
          <p:cNvSpPr txBox="1"/>
          <p:nvPr>
            <p:ph idx="19"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7" name="Google Shape;417;p130"/>
          <p:cNvSpPr txBox="1"/>
          <p:nvPr>
            <p:ph idx="20"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8" name="Google Shape;418;p130"/>
          <p:cNvSpPr txBox="1"/>
          <p:nvPr>
            <p:ph idx="21"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Agenda/Topics">
  <p:cSld name="4_Agenda/Topics">
    <p:spTree>
      <p:nvGrpSpPr>
        <p:cNvPr id="419" name="Shape 419"/>
        <p:cNvGrpSpPr/>
        <p:nvPr/>
      </p:nvGrpSpPr>
      <p:grpSpPr>
        <a:xfrm>
          <a:off x="0" y="0"/>
          <a:ext cx="0" cy="0"/>
          <a:chOff x="0" y="0"/>
          <a:chExt cx="0" cy="0"/>
        </a:xfrm>
      </p:grpSpPr>
      <p:sp>
        <p:nvSpPr>
          <p:cNvPr id="420" name="Google Shape;420;p131"/>
          <p:cNvSpPr/>
          <p:nvPr>
            <p:ph idx="2" type="pic"/>
          </p:nvPr>
        </p:nvSpPr>
        <p:spPr>
          <a:xfrm>
            <a:off x="2028825" y="3203575"/>
            <a:ext cx="2462213" cy="2851150"/>
          </a:xfrm>
          <a:prstGeom prst="rect">
            <a:avLst/>
          </a:prstGeom>
          <a:solidFill>
            <a:srgbClr val="F2F2F2"/>
          </a:solidFill>
          <a:ln>
            <a:noFill/>
          </a:ln>
        </p:spPr>
      </p:sp>
      <p:sp>
        <p:nvSpPr>
          <p:cNvPr id="421" name="Google Shape;421;p131"/>
          <p:cNvSpPr/>
          <p:nvPr/>
        </p:nvSpPr>
        <p:spPr>
          <a:xfrm>
            <a:off x="10019991"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422" name="Google Shape;422;p131"/>
          <p:cNvPicPr preferRelativeResize="0"/>
          <p:nvPr/>
        </p:nvPicPr>
        <p:blipFill rotWithShape="1">
          <a:blip r:embed="rId2">
            <a:alphaModFix/>
          </a:blip>
          <a:srcRect b="0" l="0" r="0" t="0"/>
          <a:stretch/>
        </p:blipFill>
        <p:spPr>
          <a:xfrm>
            <a:off x="11524887" y="2638523"/>
            <a:ext cx="391390" cy="358774"/>
          </a:xfrm>
          <a:prstGeom prst="rect">
            <a:avLst/>
          </a:prstGeom>
          <a:noFill/>
          <a:ln>
            <a:noFill/>
          </a:ln>
        </p:spPr>
      </p:pic>
      <p:sp>
        <p:nvSpPr>
          <p:cNvPr id="423" name="Google Shape;423;p131"/>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4" name="Google Shape;424;p131"/>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25" name="Google Shape;425;p131"/>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26" name="Google Shape;426;p131"/>
          <p:cNvSpPr txBox="1"/>
          <p:nvPr>
            <p:ph idx="3"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7" name="Google Shape;427;p131"/>
          <p:cNvSpPr txBox="1"/>
          <p:nvPr>
            <p:ph idx="4"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8" name="Google Shape;428;p131"/>
          <p:cNvSpPr txBox="1"/>
          <p:nvPr>
            <p:ph idx="5"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9" name="Google Shape;429;p131"/>
          <p:cNvSpPr/>
          <p:nvPr>
            <p:ph idx="6" type="pic"/>
          </p:nvPr>
        </p:nvSpPr>
        <p:spPr>
          <a:xfrm>
            <a:off x="9729787" y="2372361"/>
            <a:ext cx="2462213" cy="3682364"/>
          </a:xfrm>
          <a:prstGeom prst="rect">
            <a:avLst/>
          </a:prstGeom>
          <a:solidFill>
            <a:schemeClr val="dk2"/>
          </a:solidFill>
          <a:ln>
            <a:noFill/>
          </a:ln>
        </p:spPr>
      </p:sp>
      <p:sp>
        <p:nvSpPr>
          <p:cNvPr id="430" name="Google Shape;430;p131"/>
          <p:cNvSpPr txBox="1"/>
          <p:nvPr>
            <p:ph idx="7" type="body"/>
          </p:nvPr>
        </p:nvSpPr>
        <p:spPr>
          <a:xfrm>
            <a:off x="9935218"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1" name="Google Shape;431;p131"/>
          <p:cNvSpPr txBox="1"/>
          <p:nvPr>
            <p:ph idx="8" type="body"/>
          </p:nvPr>
        </p:nvSpPr>
        <p:spPr>
          <a:xfrm>
            <a:off x="9935218"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2" name="Google Shape;432;p131"/>
          <p:cNvSpPr txBox="1"/>
          <p:nvPr>
            <p:ph idx="9" type="body"/>
          </p:nvPr>
        </p:nvSpPr>
        <p:spPr>
          <a:xfrm>
            <a:off x="9935218"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3" name="Google Shape;433;p131"/>
          <p:cNvSpPr txBox="1"/>
          <p:nvPr>
            <p:ph idx="13" type="body"/>
          </p:nvPr>
        </p:nvSpPr>
        <p:spPr>
          <a:xfrm>
            <a:off x="11525463"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4" name="Google Shape;434;p131"/>
          <p:cNvSpPr/>
          <p:nvPr>
            <p:ph idx="14" type="pic"/>
          </p:nvPr>
        </p:nvSpPr>
        <p:spPr>
          <a:xfrm>
            <a:off x="4597124" y="3203575"/>
            <a:ext cx="2462213" cy="2851150"/>
          </a:xfrm>
          <a:prstGeom prst="rect">
            <a:avLst/>
          </a:prstGeom>
          <a:solidFill>
            <a:srgbClr val="F2F2F2"/>
          </a:solidFill>
          <a:ln>
            <a:noFill/>
          </a:ln>
        </p:spPr>
      </p:sp>
      <p:sp>
        <p:nvSpPr>
          <p:cNvPr id="435" name="Google Shape;435;p131"/>
          <p:cNvSpPr txBox="1"/>
          <p:nvPr>
            <p:ph idx="15" type="body"/>
          </p:nvPr>
        </p:nvSpPr>
        <p:spPr>
          <a:xfrm>
            <a:off x="4802875"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6" name="Google Shape;436;p131"/>
          <p:cNvSpPr txBox="1"/>
          <p:nvPr>
            <p:ph idx="16" type="body"/>
          </p:nvPr>
        </p:nvSpPr>
        <p:spPr>
          <a:xfrm>
            <a:off x="4802875"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7" name="Google Shape;437;p131"/>
          <p:cNvSpPr txBox="1"/>
          <p:nvPr>
            <p:ph idx="17" type="body"/>
          </p:nvPr>
        </p:nvSpPr>
        <p:spPr>
          <a:xfrm>
            <a:off x="4802875"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8" name="Google Shape;438;p131"/>
          <p:cNvSpPr/>
          <p:nvPr>
            <p:ph idx="18" type="pic"/>
          </p:nvPr>
        </p:nvSpPr>
        <p:spPr>
          <a:xfrm>
            <a:off x="7164858" y="3203575"/>
            <a:ext cx="2462213" cy="2851150"/>
          </a:xfrm>
          <a:prstGeom prst="rect">
            <a:avLst/>
          </a:prstGeom>
          <a:solidFill>
            <a:srgbClr val="F2F2F2"/>
          </a:solidFill>
          <a:ln>
            <a:noFill/>
          </a:ln>
        </p:spPr>
      </p:sp>
      <p:sp>
        <p:nvSpPr>
          <p:cNvPr id="439" name="Google Shape;439;p131"/>
          <p:cNvSpPr txBox="1"/>
          <p:nvPr>
            <p:ph idx="19" type="body"/>
          </p:nvPr>
        </p:nvSpPr>
        <p:spPr>
          <a:xfrm>
            <a:off x="7370609"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0" name="Google Shape;440;p131"/>
          <p:cNvSpPr txBox="1"/>
          <p:nvPr>
            <p:ph idx="20" type="body"/>
          </p:nvPr>
        </p:nvSpPr>
        <p:spPr>
          <a:xfrm>
            <a:off x="7370609"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1" name="Google Shape;441;p131"/>
          <p:cNvSpPr txBox="1"/>
          <p:nvPr>
            <p:ph idx="21" type="body"/>
          </p:nvPr>
        </p:nvSpPr>
        <p:spPr>
          <a:xfrm>
            <a:off x="7370609"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mage + Content">
  <p:cSld name="1_Image + Content">
    <p:spTree>
      <p:nvGrpSpPr>
        <p:cNvPr id="442" name="Shape 442"/>
        <p:cNvGrpSpPr/>
        <p:nvPr/>
      </p:nvGrpSpPr>
      <p:grpSpPr>
        <a:xfrm>
          <a:off x="0" y="0"/>
          <a:ext cx="0" cy="0"/>
          <a:chOff x="0" y="0"/>
          <a:chExt cx="0" cy="0"/>
        </a:xfrm>
      </p:grpSpPr>
      <p:sp>
        <p:nvSpPr>
          <p:cNvPr id="443" name="Google Shape;443;p132"/>
          <p:cNvSpPr/>
          <p:nvPr/>
        </p:nvSpPr>
        <p:spPr>
          <a:xfrm>
            <a:off x="8921623" y="4626433"/>
            <a:ext cx="1592758" cy="1555292"/>
          </a:xfrm>
          <a:prstGeom prst="parallelogram">
            <a:avLst>
              <a:gd fmla="val 32821" name="adj"/>
            </a:avLst>
          </a:prstGeom>
          <a:solidFill>
            <a:srgbClr val="8F171C"/>
          </a:solidFill>
          <a:ln>
            <a:noFill/>
          </a:ln>
        </p:spPr>
        <p:txBody>
          <a:bodyPr anchorCtr="0" anchor="t" bIns="0" lIns="274300" spcFirstLastPara="1" rIns="274300" wrap="square" tIns="1828800">
            <a:noAutofit/>
          </a:bodyPr>
          <a:lstStyle/>
          <a:p>
            <a:pPr indent="0" lvl="0" marL="0" marR="0" rtl="0" algn="l">
              <a:spcBef>
                <a:spcPts val="0"/>
              </a:spcBef>
              <a:spcAft>
                <a:spcPts val="0"/>
              </a:spcAft>
              <a:buNone/>
            </a:pPr>
            <a:r>
              <a:t/>
            </a:r>
            <a:endParaRPr b="1" sz="1600">
              <a:solidFill>
                <a:srgbClr val="FFFFFF"/>
              </a:solidFill>
              <a:latin typeface="Quattrocento Sans"/>
              <a:ea typeface="Quattrocento Sans"/>
              <a:cs typeface="Quattrocento Sans"/>
              <a:sym typeface="Quattrocento Sans"/>
            </a:endParaRPr>
          </a:p>
        </p:txBody>
      </p:sp>
      <p:sp>
        <p:nvSpPr>
          <p:cNvPr id="444" name="Google Shape;444;p132"/>
          <p:cNvSpPr/>
          <p:nvPr>
            <p:ph idx="2" type="pic"/>
          </p:nvPr>
        </p:nvSpPr>
        <p:spPr>
          <a:xfrm>
            <a:off x="4469157" y="-1"/>
            <a:ext cx="7114233" cy="6868049"/>
          </a:xfrm>
          <a:prstGeom prst="rect">
            <a:avLst/>
          </a:prstGeom>
          <a:noFill/>
          <a:ln>
            <a:noFill/>
          </a:ln>
        </p:spPr>
      </p:sp>
      <p:sp>
        <p:nvSpPr>
          <p:cNvPr id="445" name="Google Shape;445;p132"/>
          <p:cNvSpPr/>
          <p:nvPr>
            <p:ph idx="3" type="pic"/>
          </p:nvPr>
        </p:nvSpPr>
        <p:spPr>
          <a:xfrm>
            <a:off x="6621458" y="4188053"/>
            <a:ext cx="4032071" cy="1773425"/>
          </a:xfrm>
          <a:prstGeom prst="rect">
            <a:avLst/>
          </a:prstGeom>
          <a:solidFill>
            <a:schemeClr val="dk2"/>
          </a:solidFill>
          <a:ln>
            <a:noFill/>
          </a:ln>
        </p:spPr>
      </p:sp>
      <p:sp>
        <p:nvSpPr>
          <p:cNvPr id="446" name="Google Shape;446;p132"/>
          <p:cNvSpPr txBox="1"/>
          <p:nvPr>
            <p:ph idx="1" type="body"/>
          </p:nvPr>
        </p:nvSpPr>
        <p:spPr>
          <a:xfrm>
            <a:off x="9304338" y="4775200"/>
            <a:ext cx="642937" cy="6429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7" name="Google Shape;447;p132"/>
          <p:cNvSpPr txBox="1"/>
          <p:nvPr>
            <p:ph type="ctrTitle"/>
          </p:nvPr>
        </p:nvSpPr>
        <p:spPr>
          <a:xfrm>
            <a:off x="7224766" y="4681675"/>
            <a:ext cx="1863426" cy="276999"/>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lt1"/>
              </a:buClr>
              <a:buSzPts val="2000"/>
              <a:buFont typeface="Barlow"/>
              <a:buNone/>
              <a:defRPr b="1" sz="2000">
                <a:solidFill>
                  <a:schemeClr val="lt1"/>
                </a:solidFill>
                <a:latin typeface="Barlow"/>
                <a:ea typeface="Barlow"/>
                <a:cs typeface="Barlow"/>
                <a:sym typeface="Barl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8" name="Google Shape;448;p132"/>
          <p:cNvSpPr/>
          <p:nvPr>
            <p:ph idx="4" type="body"/>
          </p:nvPr>
        </p:nvSpPr>
        <p:spPr>
          <a:xfrm>
            <a:off x="5868315" y="465138"/>
            <a:ext cx="981075" cy="981075"/>
          </a:xfrm>
          <a:prstGeom prst="ellipse">
            <a:avLst/>
          </a:prstGeom>
          <a:solidFill>
            <a:srgbClr val="DAD6DA"/>
          </a:solidFill>
          <a:ln>
            <a:noFill/>
          </a:ln>
        </p:spPr>
        <p:txBody>
          <a:bodyPr anchorCtr="0" anchor="t" bIns="91425" lIns="91425" spcFirstLastPara="1" rIns="91425" wrap="square" tIns="91425">
            <a:normAutofit/>
          </a:bodyPr>
          <a:lstStyle>
            <a:lvl1pPr indent="-431800" lvl="0" marL="457200" algn="l">
              <a:lnSpc>
                <a:spcPct val="90000"/>
              </a:lnSpc>
              <a:spcBef>
                <a:spcPts val="1000"/>
              </a:spcBef>
              <a:spcAft>
                <a:spcPts val="0"/>
              </a:spcAft>
              <a:buClr>
                <a:schemeClr val="dk1"/>
              </a:buClr>
              <a:buSzPts val="3200"/>
              <a:buChar char="•"/>
              <a:defRPr b="1" sz="32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9" name="Google Shape;449;p132"/>
          <p:cNvSpPr/>
          <p:nvPr>
            <p:ph idx="5" type="body"/>
          </p:nvPr>
        </p:nvSpPr>
        <p:spPr>
          <a:xfrm>
            <a:off x="4396703" y="4970463"/>
            <a:ext cx="981075" cy="981075"/>
          </a:xfrm>
          <a:prstGeom prst="ellipse">
            <a:avLst/>
          </a:prstGeom>
          <a:solidFill>
            <a:srgbClr val="DAD6DA"/>
          </a:solidFill>
          <a:ln>
            <a:noFill/>
          </a:ln>
        </p:spPr>
        <p:txBody>
          <a:bodyPr anchorCtr="0" anchor="t" bIns="91425" lIns="91425" spcFirstLastPara="1" rIns="91425" wrap="square" tIns="91425">
            <a:normAutofit/>
          </a:bodyPr>
          <a:lstStyle>
            <a:lvl1pPr indent="-431800" lvl="0" marL="457200" algn="l">
              <a:lnSpc>
                <a:spcPct val="90000"/>
              </a:lnSpc>
              <a:spcBef>
                <a:spcPts val="1000"/>
              </a:spcBef>
              <a:spcAft>
                <a:spcPts val="0"/>
              </a:spcAft>
              <a:buClr>
                <a:schemeClr val="dk1"/>
              </a:buClr>
              <a:buSzPts val="3200"/>
              <a:buChar char="•"/>
              <a:defRPr b="1" sz="32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0" name="Google Shape;450;p132"/>
          <p:cNvSpPr/>
          <p:nvPr>
            <p:ph idx="6" type="body"/>
          </p:nvPr>
        </p:nvSpPr>
        <p:spPr>
          <a:xfrm>
            <a:off x="4877715" y="3468689"/>
            <a:ext cx="981075" cy="981075"/>
          </a:xfrm>
          <a:prstGeom prst="ellipse">
            <a:avLst/>
          </a:prstGeom>
          <a:solidFill>
            <a:schemeClr val="dk2"/>
          </a:solidFill>
          <a:ln>
            <a:noFill/>
          </a:ln>
        </p:spPr>
        <p:txBody>
          <a:bodyPr anchorCtr="0" anchor="t"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3200"/>
              <a:buNone/>
              <a:defRPr b="1" sz="32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1" name="Google Shape;451;p132"/>
          <p:cNvSpPr/>
          <p:nvPr>
            <p:ph idx="7" type="body"/>
          </p:nvPr>
        </p:nvSpPr>
        <p:spPr>
          <a:xfrm>
            <a:off x="5379743" y="1966914"/>
            <a:ext cx="981075" cy="981075"/>
          </a:xfrm>
          <a:prstGeom prst="ellipse">
            <a:avLst/>
          </a:prstGeom>
          <a:solidFill>
            <a:srgbClr val="DAD6DA"/>
          </a:solidFill>
          <a:ln>
            <a:noFill/>
          </a:ln>
        </p:spPr>
        <p:txBody>
          <a:bodyPr anchorCtr="0" anchor="t" bIns="91425" lIns="91425" spcFirstLastPara="1" rIns="91425" wrap="square" tIns="91425">
            <a:normAutofit/>
          </a:bodyPr>
          <a:lstStyle>
            <a:lvl1pPr indent="-431800" lvl="0" marL="457200" algn="l">
              <a:lnSpc>
                <a:spcPct val="90000"/>
              </a:lnSpc>
              <a:spcBef>
                <a:spcPts val="1000"/>
              </a:spcBef>
              <a:spcAft>
                <a:spcPts val="0"/>
              </a:spcAft>
              <a:buClr>
                <a:schemeClr val="dk1"/>
              </a:buClr>
              <a:buSzPts val="3200"/>
              <a:buChar char="•"/>
              <a:defRPr b="1" sz="32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52" name="Google Shape;452;p132"/>
          <p:cNvCxnSpPr/>
          <p:nvPr/>
        </p:nvCxnSpPr>
        <p:spPr>
          <a:xfrm rot="10800000">
            <a:off x="678825" y="1714352"/>
            <a:ext cx="4597400" cy="0"/>
          </a:xfrm>
          <a:prstGeom prst="straightConnector1">
            <a:avLst/>
          </a:prstGeom>
          <a:noFill/>
          <a:ln cap="flat" cmpd="sng" w="12700">
            <a:solidFill>
              <a:srgbClr val="DAD6DA"/>
            </a:solidFill>
            <a:prstDash val="solid"/>
            <a:miter lim="800000"/>
            <a:headEnd len="sm" w="sm" type="none"/>
            <a:tailEnd len="sm" w="sm" type="none"/>
          </a:ln>
        </p:spPr>
      </p:cxnSp>
      <p:cxnSp>
        <p:nvCxnSpPr>
          <p:cNvPr id="453" name="Google Shape;453;p132"/>
          <p:cNvCxnSpPr/>
          <p:nvPr/>
        </p:nvCxnSpPr>
        <p:spPr>
          <a:xfrm rot="10800000">
            <a:off x="678825" y="3216128"/>
            <a:ext cx="4089400" cy="0"/>
          </a:xfrm>
          <a:prstGeom prst="straightConnector1">
            <a:avLst/>
          </a:prstGeom>
          <a:noFill/>
          <a:ln cap="flat" cmpd="sng" w="12700">
            <a:solidFill>
              <a:srgbClr val="DAD6DA"/>
            </a:solidFill>
            <a:prstDash val="solid"/>
            <a:miter lim="800000"/>
            <a:headEnd len="sm" w="sm" type="none"/>
            <a:tailEnd len="sm" w="sm" type="none"/>
          </a:ln>
        </p:spPr>
      </p:cxnSp>
      <p:cxnSp>
        <p:nvCxnSpPr>
          <p:cNvPr id="454" name="Google Shape;454;p132"/>
          <p:cNvCxnSpPr/>
          <p:nvPr/>
        </p:nvCxnSpPr>
        <p:spPr>
          <a:xfrm rot="10800000">
            <a:off x="678825" y="4717902"/>
            <a:ext cx="3568700" cy="0"/>
          </a:xfrm>
          <a:prstGeom prst="straightConnector1">
            <a:avLst/>
          </a:prstGeom>
          <a:noFill/>
          <a:ln cap="flat" cmpd="sng" w="12700">
            <a:solidFill>
              <a:srgbClr val="DAD6DA"/>
            </a:solidFill>
            <a:prstDash val="solid"/>
            <a:miter lim="800000"/>
            <a:headEnd len="sm" w="sm" type="none"/>
            <a:tailEnd len="sm" w="sm" type="none"/>
          </a:ln>
        </p:spPr>
      </p:cxnSp>
      <p:sp>
        <p:nvSpPr>
          <p:cNvPr id="455" name="Google Shape;455;p132"/>
          <p:cNvSpPr txBox="1"/>
          <p:nvPr>
            <p:ph idx="8" type="body"/>
          </p:nvPr>
        </p:nvSpPr>
        <p:spPr>
          <a:xfrm>
            <a:off x="678824" y="691497"/>
            <a:ext cx="4879179"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6" name="Google Shape;456;p132"/>
          <p:cNvSpPr txBox="1"/>
          <p:nvPr>
            <p:ph idx="9" type="body"/>
          </p:nvPr>
        </p:nvSpPr>
        <p:spPr>
          <a:xfrm>
            <a:off x="678823" y="977143"/>
            <a:ext cx="4879180"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7" name="Google Shape;457;p132"/>
          <p:cNvSpPr txBox="1"/>
          <p:nvPr>
            <p:ph idx="13" type="body"/>
          </p:nvPr>
        </p:nvSpPr>
        <p:spPr>
          <a:xfrm>
            <a:off x="678824" y="2211296"/>
            <a:ext cx="4387417"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8" name="Google Shape;458;p132"/>
          <p:cNvSpPr txBox="1"/>
          <p:nvPr>
            <p:ph idx="14" type="body"/>
          </p:nvPr>
        </p:nvSpPr>
        <p:spPr>
          <a:xfrm>
            <a:off x="678823" y="2496942"/>
            <a:ext cx="4387418"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9" name="Google Shape;459;p132"/>
          <p:cNvSpPr txBox="1"/>
          <p:nvPr>
            <p:ph idx="15" type="body"/>
          </p:nvPr>
        </p:nvSpPr>
        <p:spPr>
          <a:xfrm>
            <a:off x="678824" y="3713594"/>
            <a:ext cx="3887353"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0" name="Google Shape;460;p132"/>
          <p:cNvSpPr txBox="1"/>
          <p:nvPr>
            <p:ph idx="16" type="body"/>
          </p:nvPr>
        </p:nvSpPr>
        <p:spPr>
          <a:xfrm>
            <a:off x="678823" y="3999240"/>
            <a:ext cx="3887354"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1" name="Google Shape;461;p132"/>
          <p:cNvSpPr txBox="1"/>
          <p:nvPr>
            <p:ph idx="17" type="body"/>
          </p:nvPr>
        </p:nvSpPr>
        <p:spPr>
          <a:xfrm>
            <a:off x="678825" y="5162048"/>
            <a:ext cx="3500694"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2" name="Google Shape;462;p132"/>
          <p:cNvSpPr txBox="1"/>
          <p:nvPr>
            <p:ph idx="18" type="body"/>
          </p:nvPr>
        </p:nvSpPr>
        <p:spPr>
          <a:xfrm>
            <a:off x="678823" y="5447694"/>
            <a:ext cx="3500695"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3" name="Google Shape;463;p132"/>
          <p:cNvSpPr txBox="1"/>
          <p:nvPr>
            <p:ph idx="19" type="body"/>
          </p:nvPr>
        </p:nvSpPr>
        <p:spPr>
          <a:xfrm>
            <a:off x="7222826" y="5125408"/>
            <a:ext cx="1863725" cy="2905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400"/>
              <a:buNone/>
              <a:defRPr sz="1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spTree>
      <p:nvGrpSpPr>
        <p:cNvPr id="48" name="Shape 48"/>
        <p:cNvGrpSpPr/>
        <p:nvPr/>
      </p:nvGrpSpPr>
      <p:grpSpPr>
        <a:xfrm>
          <a:off x="0" y="0"/>
          <a:ext cx="0" cy="0"/>
          <a:chOff x="0" y="0"/>
          <a:chExt cx="0" cy="0"/>
        </a:xfrm>
      </p:grpSpPr>
      <p:sp>
        <p:nvSpPr>
          <p:cNvPr id="49" name="Google Shape;49;p106"/>
          <p:cNvSpPr/>
          <p:nvPr>
            <p:ph idx="2" type="pic"/>
          </p:nvPr>
        </p:nvSpPr>
        <p:spPr>
          <a:xfrm>
            <a:off x="360000" y="360000"/>
            <a:ext cx="11484000" cy="6120000"/>
          </a:xfrm>
          <a:prstGeom prst="rect">
            <a:avLst/>
          </a:prstGeom>
          <a:noFill/>
          <a:ln>
            <a:noFill/>
          </a:ln>
        </p:spPr>
      </p:sp>
      <p:sp>
        <p:nvSpPr>
          <p:cNvPr id="50" name="Google Shape;50;p106"/>
          <p:cNvSpPr txBox="1"/>
          <p:nvPr>
            <p:ph idx="1" type="subTitle"/>
          </p:nvPr>
        </p:nvSpPr>
        <p:spPr>
          <a:xfrm>
            <a:off x="2891246" y="4512763"/>
            <a:ext cx="8904069" cy="1980000"/>
          </a:xfrm>
          <a:prstGeom prst="rect">
            <a:avLst/>
          </a:prstGeom>
          <a:noFill/>
          <a:ln>
            <a:noFill/>
          </a:ln>
        </p:spPr>
        <p:txBody>
          <a:bodyPr anchorCtr="0" anchor="t" bIns="0" lIns="91425" spcFirstLastPara="1" rIns="91425" wrap="square" tIns="45700">
            <a:noAutofit/>
          </a:bodyPr>
          <a:lstStyle>
            <a:lvl1pPr lvl="0" algn="l">
              <a:lnSpc>
                <a:spcPct val="100000"/>
              </a:lnSpc>
              <a:spcBef>
                <a:spcPts val="1000"/>
              </a:spcBef>
              <a:spcAft>
                <a:spcPts val="0"/>
              </a:spcAft>
              <a:buClr>
                <a:schemeClr val="dk1"/>
              </a:buClr>
              <a:buSzPts val="3600"/>
              <a:buNone/>
              <a:defRPr sz="36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51" name="Google Shape;51;p106"/>
          <p:cNvSpPr txBox="1"/>
          <p:nvPr>
            <p:ph type="ctrTitle"/>
          </p:nvPr>
        </p:nvSpPr>
        <p:spPr>
          <a:xfrm>
            <a:off x="825111" y="1087382"/>
            <a:ext cx="6568466" cy="1087081"/>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4000"/>
              <a:buFont typeface="Barlow Medium"/>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52" name="Google Shape;52;p106"/>
          <p:cNvPicPr preferRelativeResize="0"/>
          <p:nvPr/>
        </p:nvPicPr>
        <p:blipFill rotWithShape="1">
          <a:blip r:embed="rId2">
            <a:alphaModFix/>
          </a:blip>
          <a:srcRect b="0" l="0" r="0" t="0"/>
          <a:stretch/>
        </p:blipFill>
        <p:spPr>
          <a:xfrm>
            <a:off x="361315" y="3032604"/>
            <a:ext cx="2212338" cy="3461859"/>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Image + Content">
  <p:cSld name="2_Image + Content">
    <p:spTree>
      <p:nvGrpSpPr>
        <p:cNvPr id="464" name="Shape 464"/>
        <p:cNvGrpSpPr/>
        <p:nvPr/>
      </p:nvGrpSpPr>
      <p:grpSpPr>
        <a:xfrm>
          <a:off x="0" y="0"/>
          <a:ext cx="0" cy="0"/>
          <a:chOff x="0" y="0"/>
          <a:chExt cx="0" cy="0"/>
        </a:xfrm>
      </p:grpSpPr>
      <p:sp>
        <p:nvSpPr>
          <p:cNvPr id="465" name="Google Shape;465;p133"/>
          <p:cNvSpPr/>
          <p:nvPr/>
        </p:nvSpPr>
        <p:spPr>
          <a:xfrm>
            <a:off x="8921623" y="4626433"/>
            <a:ext cx="1592758" cy="1555292"/>
          </a:xfrm>
          <a:prstGeom prst="parallelogram">
            <a:avLst>
              <a:gd fmla="val 32821" name="adj"/>
            </a:avLst>
          </a:prstGeom>
          <a:solidFill>
            <a:srgbClr val="8F171C"/>
          </a:solidFill>
          <a:ln>
            <a:noFill/>
          </a:ln>
        </p:spPr>
        <p:txBody>
          <a:bodyPr anchorCtr="0" anchor="t" bIns="0" lIns="274300" spcFirstLastPara="1" rIns="274300" wrap="square" tIns="1828800">
            <a:noAutofit/>
          </a:bodyPr>
          <a:lstStyle/>
          <a:p>
            <a:pPr indent="0" lvl="0" marL="0" marR="0" rtl="0" algn="l">
              <a:spcBef>
                <a:spcPts val="0"/>
              </a:spcBef>
              <a:spcAft>
                <a:spcPts val="0"/>
              </a:spcAft>
              <a:buNone/>
            </a:pPr>
            <a:r>
              <a:t/>
            </a:r>
            <a:endParaRPr b="1" sz="1600">
              <a:solidFill>
                <a:srgbClr val="FFFFFF"/>
              </a:solidFill>
              <a:latin typeface="Quattrocento Sans"/>
              <a:ea typeface="Quattrocento Sans"/>
              <a:cs typeface="Quattrocento Sans"/>
              <a:sym typeface="Quattrocento Sans"/>
            </a:endParaRPr>
          </a:p>
        </p:txBody>
      </p:sp>
      <p:sp>
        <p:nvSpPr>
          <p:cNvPr id="466" name="Google Shape;466;p133"/>
          <p:cNvSpPr/>
          <p:nvPr>
            <p:ph idx="2" type="pic"/>
          </p:nvPr>
        </p:nvSpPr>
        <p:spPr>
          <a:xfrm>
            <a:off x="4469157" y="-1"/>
            <a:ext cx="7114233" cy="6868049"/>
          </a:xfrm>
          <a:prstGeom prst="rect">
            <a:avLst/>
          </a:prstGeom>
          <a:noFill/>
          <a:ln>
            <a:noFill/>
          </a:ln>
        </p:spPr>
      </p:sp>
      <p:sp>
        <p:nvSpPr>
          <p:cNvPr id="467" name="Google Shape;467;p133"/>
          <p:cNvSpPr txBox="1"/>
          <p:nvPr/>
        </p:nvSpPr>
        <p:spPr>
          <a:xfrm>
            <a:off x="707679" y="1980905"/>
            <a:ext cx="4484082" cy="984885"/>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dk1"/>
              </a:buClr>
              <a:buSzPts val="3200"/>
              <a:buFont typeface="Barlow Medium"/>
              <a:buNone/>
            </a:pPr>
            <a:r>
              <a:rPr b="1" lang="en-US" sz="3200">
                <a:solidFill>
                  <a:schemeClr val="dk1"/>
                </a:solidFill>
                <a:latin typeface="Barlow Medium"/>
                <a:ea typeface="Barlow Medium"/>
                <a:cs typeface="Barlow Medium"/>
                <a:sym typeface="Barlow Medium"/>
              </a:rPr>
              <a:t>Click to edit </a:t>
            </a:r>
            <a:br>
              <a:rPr b="1" lang="en-US" sz="3200">
                <a:solidFill>
                  <a:schemeClr val="dk1"/>
                </a:solidFill>
                <a:latin typeface="Barlow Medium"/>
                <a:ea typeface="Barlow Medium"/>
                <a:cs typeface="Barlow Medium"/>
                <a:sym typeface="Barlow Medium"/>
              </a:rPr>
            </a:br>
            <a:r>
              <a:rPr b="1" lang="en-US" sz="3200">
                <a:solidFill>
                  <a:schemeClr val="dk1"/>
                </a:solidFill>
                <a:latin typeface="Barlow Medium"/>
                <a:ea typeface="Barlow Medium"/>
                <a:cs typeface="Barlow Medium"/>
                <a:sym typeface="Barlow Medium"/>
              </a:rPr>
              <a:t>Master title style</a:t>
            </a:r>
            <a:endParaRPr/>
          </a:p>
        </p:txBody>
      </p:sp>
      <p:sp>
        <p:nvSpPr>
          <p:cNvPr id="468" name="Google Shape;468;p133"/>
          <p:cNvSpPr txBox="1"/>
          <p:nvPr>
            <p:ph idx="1" type="subTitle"/>
          </p:nvPr>
        </p:nvSpPr>
        <p:spPr>
          <a:xfrm>
            <a:off x="707679" y="3688881"/>
            <a:ext cx="3569682" cy="648126"/>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dk1"/>
              </a:buClr>
              <a:buSzPts val="2000"/>
              <a:buFont typeface="Arial"/>
              <a:buChar char="•"/>
              <a:defRPr sz="2000">
                <a:solidFill>
                  <a:schemeClr val="dk1"/>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69" name="Google Shape;469;p133"/>
          <p:cNvSpPr/>
          <p:nvPr>
            <p:ph idx="3" type="pic"/>
          </p:nvPr>
        </p:nvSpPr>
        <p:spPr>
          <a:xfrm>
            <a:off x="6621458" y="4188053"/>
            <a:ext cx="4032071" cy="1773425"/>
          </a:xfrm>
          <a:prstGeom prst="rect">
            <a:avLst/>
          </a:prstGeom>
          <a:solidFill>
            <a:schemeClr val="dk2"/>
          </a:solidFill>
          <a:ln>
            <a:noFill/>
          </a:ln>
        </p:spPr>
      </p:sp>
      <p:sp>
        <p:nvSpPr>
          <p:cNvPr id="470" name="Google Shape;470;p133"/>
          <p:cNvSpPr txBox="1"/>
          <p:nvPr>
            <p:ph idx="4" type="body"/>
          </p:nvPr>
        </p:nvSpPr>
        <p:spPr>
          <a:xfrm>
            <a:off x="9304338" y="4775200"/>
            <a:ext cx="642937" cy="6429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1" name="Google Shape;471;p133"/>
          <p:cNvSpPr txBox="1"/>
          <p:nvPr>
            <p:ph type="ctrTitle"/>
          </p:nvPr>
        </p:nvSpPr>
        <p:spPr>
          <a:xfrm>
            <a:off x="7224766" y="4681675"/>
            <a:ext cx="1863426" cy="276999"/>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lt1"/>
              </a:buClr>
              <a:buSzPts val="2000"/>
              <a:buFont typeface="Barlow"/>
              <a:buNone/>
              <a:defRPr b="1" sz="2000">
                <a:solidFill>
                  <a:schemeClr val="lt1"/>
                </a:solidFill>
                <a:latin typeface="Barlow"/>
                <a:ea typeface="Barlow"/>
                <a:cs typeface="Barlow"/>
                <a:sym typeface="Barl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2" name="Google Shape;472;p133"/>
          <p:cNvSpPr txBox="1"/>
          <p:nvPr>
            <p:ph idx="5" type="body"/>
          </p:nvPr>
        </p:nvSpPr>
        <p:spPr>
          <a:xfrm>
            <a:off x="7222826" y="5125408"/>
            <a:ext cx="1863725" cy="2905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400"/>
              <a:buNone/>
              <a:defRPr sz="1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Image + Content">
  <p:cSld name="6_Image + Content">
    <p:bg>
      <p:bgPr>
        <a:gradFill>
          <a:gsLst>
            <a:gs pos="0">
              <a:schemeClr val="accent1"/>
            </a:gs>
            <a:gs pos="100000">
              <a:schemeClr val="dk2"/>
            </a:gs>
          </a:gsLst>
          <a:lin ang="5400000" scaled="0"/>
        </a:gradFill>
      </p:bgPr>
    </p:bg>
    <p:spTree>
      <p:nvGrpSpPr>
        <p:cNvPr id="473" name="Shape 473"/>
        <p:cNvGrpSpPr/>
        <p:nvPr/>
      </p:nvGrpSpPr>
      <p:grpSpPr>
        <a:xfrm>
          <a:off x="0" y="0"/>
          <a:ext cx="0" cy="0"/>
          <a:chOff x="0" y="0"/>
          <a:chExt cx="0" cy="0"/>
        </a:xfrm>
      </p:grpSpPr>
      <p:sp>
        <p:nvSpPr>
          <p:cNvPr id="474" name="Google Shape;474;p134"/>
          <p:cNvSpPr/>
          <p:nvPr>
            <p:ph idx="2" type="pic"/>
          </p:nvPr>
        </p:nvSpPr>
        <p:spPr>
          <a:xfrm>
            <a:off x="4469157" y="-1"/>
            <a:ext cx="7114233" cy="6868049"/>
          </a:xfrm>
          <a:prstGeom prst="rect">
            <a:avLst/>
          </a:prstGeom>
          <a:solidFill>
            <a:schemeClr val="lt1">
              <a:alpha val="20000"/>
            </a:schemeClr>
          </a:solidFill>
          <a:ln>
            <a:noFill/>
          </a:ln>
        </p:spPr>
      </p:sp>
      <p:sp>
        <p:nvSpPr>
          <p:cNvPr id="475" name="Google Shape;475;p134"/>
          <p:cNvSpPr txBox="1"/>
          <p:nvPr>
            <p:ph type="ctrTitle"/>
          </p:nvPr>
        </p:nvSpPr>
        <p:spPr>
          <a:xfrm>
            <a:off x="707679" y="1980905"/>
            <a:ext cx="4484082" cy="984885"/>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chemeClr val="lt1"/>
              </a:buClr>
              <a:buSzPts val="3200"/>
              <a:buFont typeface="Barlow Medium"/>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6" name="Google Shape;476;p134"/>
          <p:cNvSpPr txBox="1"/>
          <p:nvPr>
            <p:ph idx="1" type="subTitle"/>
          </p:nvPr>
        </p:nvSpPr>
        <p:spPr>
          <a:xfrm>
            <a:off x="707679" y="3688881"/>
            <a:ext cx="3569682" cy="648126"/>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lt1"/>
              </a:buClr>
              <a:buSzPts val="2000"/>
              <a:buFont typeface="Arial"/>
              <a:buChar char="•"/>
              <a:defRPr sz="2000">
                <a:solidFill>
                  <a:schemeClr val="lt1"/>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Image + Content">
  <p:cSld name="3_Image + Content">
    <p:spTree>
      <p:nvGrpSpPr>
        <p:cNvPr id="477" name="Shape 477"/>
        <p:cNvGrpSpPr/>
        <p:nvPr/>
      </p:nvGrpSpPr>
      <p:grpSpPr>
        <a:xfrm>
          <a:off x="0" y="0"/>
          <a:ext cx="0" cy="0"/>
          <a:chOff x="0" y="0"/>
          <a:chExt cx="0" cy="0"/>
        </a:xfrm>
      </p:grpSpPr>
      <p:sp>
        <p:nvSpPr>
          <p:cNvPr id="478" name="Google Shape;478;p135"/>
          <p:cNvSpPr txBox="1"/>
          <p:nvPr>
            <p:ph idx="1" type="body"/>
          </p:nvPr>
        </p:nvSpPr>
        <p:spPr>
          <a:xfrm>
            <a:off x="2802996" y="5094168"/>
            <a:ext cx="5058303"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9" name="Google Shape;479;p135"/>
          <p:cNvSpPr txBox="1"/>
          <p:nvPr>
            <p:ph idx="2" type="body"/>
          </p:nvPr>
        </p:nvSpPr>
        <p:spPr>
          <a:xfrm>
            <a:off x="2792413" y="4214813"/>
            <a:ext cx="3376612"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480" name="Google Shape;480;p135"/>
          <p:cNvPicPr preferRelativeResize="0"/>
          <p:nvPr/>
        </p:nvPicPr>
        <p:blipFill rotWithShape="1">
          <a:blip r:embed="rId2">
            <a:alphaModFix amt="49000"/>
          </a:blip>
          <a:srcRect b="0" l="0" r="0" t="0"/>
          <a:stretch/>
        </p:blipFill>
        <p:spPr>
          <a:xfrm flipH="1" rot="1065417">
            <a:off x="4240470" y="-171291"/>
            <a:ext cx="1138782" cy="7518105"/>
          </a:xfrm>
          <a:prstGeom prst="rect">
            <a:avLst/>
          </a:prstGeom>
          <a:noFill/>
          <a:ln>
            <a:noFill/>
          </a:ln>
        </p:spPr>
      </p:pic>
      <p:cxnSp>
        <p:nvCxnSpPr>
          <p:cNvPr id="481" name="Google Shape;481;p135"/>
          <p:cNvCxnSpPr/>
          <p:nvPr/>
        </p:nvCxnSpPr>
        <p:spPr>
          <a:xfrm>
            <a:off x="8759295" y="1195253"/>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482" name="Google Shape;482;p135"/>
          <p:cNvCxnSpPr/>
          <p:nvPr/>
        </p:nvCxnSpPr>
        <p:spPr>
          <a:xfrm>
            <a:off x="9073621" y="1195253"/>
            <a:ext cx="3105150" cy="0"/>
          </a:xfrm>
          <a:prstGeom prst="straightConnector1">
            <a:avLst/>
          </a:prstGeom>
          <a:noFill/>
          <a:ln cap="flat" cmpd="sng" w="12700">
            <a:solidFill>
              <a:schemeClr val="dk2"/>
            </a:solidFill>
            <a:prstDash val="solid"/>
            <a:miter lim="800000"/>
            <a:headEnd len="sm" w="sm" type="none"/>
            <a:tailEnd len="sm" w="sm" type="none"/>
          </a:ln>
        </p:spPr>
      </p:cxnSp>
      <p:sp>
        <p:nvSpPr>
          <p:cNvPr id="483" name="Google Shape;483;p135"/>
          <p:cNvSpPr/>
          <p:nvPr>
            <p:ph idx="3" type="pic"/>
          </p:nvPr>
        </p:nvSpPr>
        <p:spPr>
          <a:xfrm>
            <a:off x="0" y="0"/>
            <a:ext cx="5408613" cy="6866313"/>
          </a:xfrm>
          <a:prstGeom prst="rect">
            <a:avLst/>
          </a:prstGeom>
          <a:noFill/>
          <a:ln>
            <a:noFill/>
          </a:ln>
          <a:effectLst>
            <a:outerShdw blurRad="50800" rotWithShape="0" algn="tl" dir="2700000" dist="38100">
              <a:srgbClr val="000000">
                <a:alpha val="40000"/>
              </a:srgbClr>
            </a:outerShdw>
          </a:effectLst>
        </p:spPr>
      </p:sp>
      <p:sp>
        <p:nvSpPr>
          <p:cNvPr id="484" name="Google Shape;484;p135"/>
          <p:cNvSpPr txBox="1"/>
          <p:nvPr>
            <p:ph idx="4" type="body"/>
          </p:nvPr>
        </p:nvSpPr>
        <p:spPr>
          <a:xfrm>
            <a:off x="8633394" y="1316647"/>
            <a:ext cx="2902459"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5" name="Google Shape;485;p135"/>
          <p:cNvSpPr txBox="1"/>
          <p:nvPr>
            <p:ph idx="5" type="body"/>
          </p:nvPr>
        </p:nvSpPr>
        <p:spPr>
          <a:xfrm>
            <a:off x="8633396" y="803941"/>
            <a:ext cx="2902458"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6" name="Google Shape;486;p135"/>
          <p:cNvSpPr txBox="1"/>
          <p:nvPr>
            <p:ph idx="6" type="body"/>
          </p:nvPr>
        </p:nvSpPr>
        <p:spPr>
          <a:xfrm>
            <a:off x="8763694" y="303959"/>
            <a:ext cx="467451" cy="467451"/>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700"/>
              <a:buNone/>
              <a:defRPr b="1" sz="7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87" name="Google Shape;487;p135"/>
          <p:cNvCxnSpPr/>
          <p:nvPr/>
        </p:nvCxnSpPr>
        <p:spPr>
          <a:xfrm>
            <a:off x="8759295" y="2832753"/>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488" name="Google Shape;488;p135"/>
          <p:cNvCxnSpPr/>
          <p:nvPr/>
        </p:nvCxnSpPr>
        <p:spPr>
          <a:xfrm>
            <a:off x="8759295" y="2832753"/>
            <a:ext cx="4103274" cy="0"/>
          </a:xfrm>
          <a:prstGeom prst="straightConnector1">
            <a:avLst/>
          </a:prstGeom>
          <a:noFill/>
          <a:ln cap="flat" cmpd="sng" w="12700">
            <a:solidFill>
              <a:schemeClr val="dk2"/>
            </a:solidFill>
            <a:prstDash val="solid"/>
            <a:miter lim="800000"/>
            <a:headEnd len="sm" w="sm" type="none"/>
            <a:tailEnd len="sm" w="sm" type="none"/>
          </a:ln>
        </p:spPr>
      </p:cxnSp>
      <p:sp>
        <p:nvSpPr>
          <p:cNvPr id="489" name="Google Shape;489;p135"/>
          <p:cNvSpPr txBox="1"/>
          <p:nvPr>
            <p:ph idx="7" type="body"/>
          </p:nvPr>
        </p:nvSpPr>
        <p:spPr>
          <a:xfrm>
            <a:off x="8304646" y="2150547"/>
            <a:ext cx="3887354"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0" name="Google Shape;490;p135"/>
          <p:cNvSpPr txBox="1"/>
          <p:nvPr>
            <p:ph idx="8" type="body"/>
          </p:nvPr>
        </p:nvSpPr>
        <p:spPr>
          <a:xfrm>
            <a:off x="7778799" y="2389524"/>
            <a:ext cx="467451" cy="467451"/>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700"/>
              <a:buNone/>
              <a:defRPr b="1" sz="7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91" name="Google Shape;491;p135"/>
          <p:cNvCxnSpPr/>
          <p:nvPr/>
        </p:nvCxnSpPr>
        <p:spPr>
          <a:xfrm>
            <a:off x="8759295" y="5370844"/>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492" name="Google Shape;492;p135"/>
          <p:cNvCxnSpPr/>
          <p:nvPr/>
        </p:nvCxnSpPr>
        <p:spPr>
          <a:xfrm>
            <a:off x="9073621" y="5370844"/>
            <a:ext cx="3105150" cy="0"/>
          </a:xfrm>
          <a:prstGeom prst="straightConnector1">
            <a:avLst/>
          </a:prstGeom>
          <a:noFill/>
          <a:ln cap="flat" cmpd="sng" w="12700">
            <a:solidFill>
              <a:schemeClr val="dk2"/>
            </a:solidFill>
            <a:prstDash val="solid"/>
            <a:miter lim="800000"/>
            <a:headEnd len="sm" w="sm" type="none"/>
            <a:tailEnd len="sm" w="sm" type="none"/>
          </a:ln>
        </p:spPr>
      </p:cxnSp>
      <p:sp>
        <p:nvSpPr>
          <p:cNvPr id="493" name="Google Shape;493;p135"/>
          <p:cNvSpPr txBox="1"/>
          <p:nvPr>
            <p:ph idx="9" type="body"/>
          </p:nvPr>
        </p:nvSpPr>
        <p:spPr>
          <a:xfrm>
            <a:off x="8633394" y="5492238"/>
            <a:ext cx="2902459"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4" name="Google Shape;494;p135"/>
          <p:cNvSpPr txBox="1"/>
          <p:nvPr>
            <p:ph idx="13" type="body"/>
          </p:nvPr>
        </p:nvSpPr>
        <p:spPr>
          <a:xfrm>
            <a:off x="8633396" y="4979532"/>
            <a:ext cx="2902458"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5" name="Google Shape;495;p135"/>
          <p:cNvSpPr txBox="1"/>
          <p:nvPr>
            <p:ph idx="14" type="body"/>
          </p:nvPr>
        </p:nvSpPr>
        <p:spPr>
          <a:xfrm>
            <a:off x="8763694" y="4479550"/>
            <a:ext cx="467451" cy="467451"/>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700"/>
              <a:buNone/>
              <a:defRPr b="1" sz="7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Image + Content">
  <p:cSld name="7_Image + Content">
    <p:spTree>
      <p:nvGrpSpPr>
        <p:cNvPr id="496" name="Shape 496"/>
        <p:cNvGrpSpPr/>
        <p:nvPr/>
      </p:nvGrpSpPr>
      <p:grpSpPr>
        <a:xfrm>
          <a:off x="0" y="0"/>
          <a:ext cx="0" cy="0"/>
          <a:chOff x="0" y="0"/>
          <a:chExt cx="0" cy="0"/>
        </a:xfrm>
      </p:grpSpPr>
      <p:sp>
        <p:nvSpPr>
          <p:cNvPr id="497" name="Google Shape;497;p136"/>
          <p:cNvSpPr txBox="1"/>
          <p:nvPr>
            <p:ph idx="1" type="body"/>
          </p:nvPr>
        </p:nvSpPr>
        <p:spPr>
          <a:xfrm>
            <a:off x="2802996" y="5493558"/>
            <a:ext cx="5058303"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8" name="Google Shape;498;p136"/>
          <p:cNvSpPr txBox="1"/>
          <p:nvPr>
            <p:ph idx="2" type="body"/>
          </p:nvPr>
        </p:nvSpPr>
        <p:spPr>
          <a:xfrm>
            <a:off x="2792413" y="4614203"/>
            <a:ext cx="3376612"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499" name="Google Shape;499;p136"/>
          <p:cNvPicPr preferRelativeResize="0"/>
          <p:nvPr/>
        </p:nvPicPr>
        <p:blipFill rotWithShape="1">
          <a:blip r:embed="rId2">
            <a:alphaModFix amt="49000"/>
          </a:blip>
          <a:srcRect b="0" l="0" r="0" t="0"/>
          <a:stretch/>
        </p:blipFill>
        <p:spPr>
          <a:xfrm flipH="1" rot="1065417">
            <a:off x="4240470" y="-171291"/>
            <a:ext cx="1138782" cy="7518105"/>
          </a:xfrm>
          <a:prstGeom prst="rect">
            <a:avLst/>
          </a:prstGeom>
          <a:noFill/>
          <a:ln>
            <a:noFill/>
          </a:ln>
        </p:spPr>
      </p:pic>
      <p:sp>
        <p:nvSpPr>
          <p:cNvPr id="500" name="Google Shape;500;p136"/>
          <p:cNvSpPr/>
          <p:nvPr>
            <p:ph idx="3" type="pic"/>
          </p:nvPr>
        </p:nvSpPr>
        <p:spPr>
          <a:xfrm>
            <a:off x="0" y="0"/>
            <a:ext cx="5408613" cy="6866313"/>
          </a:xfrm>
          <a:prstGeom prst="rect">
            <a:avLst/>
          </a:prstGeom>
          <a:noFill/>
          <a:ln>
            <a:noFill/>
          </a:ln>
          <a:effectLst>
            <a:outerShdw blurRad="50800" rotWithShape="0" algn="tl" dir="2700000" dist="38100">
              <a:srgbClr val="000000">
                <a:alpha val="40000"/>
              </a:srgbClr>
            </a:outerShdw>
          </a:effectLst>
        </p:spPr>
      </p:sp>
      <p:sp>
        <p:nvSpPr>
          <p:cNvPr id="501" name="Google Shape;501;p136"/>
          <p:cNvSpPr txBox="1"/>
          <p:nvPr>
            <p:ph idx="4" type="body"/>
          </p:nvPr>
        </p:nvSpPr>
        <p:spPr>
          <a:xfrm>
            <a:off x="6816726" y="2229619"/>
            <a:ext cx="4702611" cy="284687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2" name="Google Shape;502;p136"/>
          <p:cNvSpPr txBox="1"/>
          <p:nvPr>
            <p:ph idx="5" type="body"/>
          </p:nvPr>
        </p:nvSpPr>
        <p:spPr>
          <a:xfrm>
            <a:off x="6816726" y="782055"/>
            <a:ext cx="4702611" cy="133441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List">
  <p:cSld name="1_List">
    <p:spTree>
      <p:nvGrpSpPr>
        <p:cNvPr id="503" name="Shape 503"/>
        <p:cNvGrpSpPr/>
        <p:nvPr/>
      </p:nvGrpSpPr>
      <p:grpSpPr>
        <a:xfrm>
          <a:off x="0" y="0"/>
          <a:ext cx="0" cy="0"/>
          <a:chOff x="0" y="0"/>
          <a:chExt cx="0" cy="0"/>
        </a:xfrm>
      </p:grpSpPr>
      <p:sp>
        <p:nvSpPr>
          <p:cNvPr id="504" name="Google Shape;504;p137"/>
          <p:cNvSpPr/>
          <p:nvPr>
            <p:ph idx="2" type="pic"/>
          </p:nvPr>
        </p:nvSpPr>
        <p:spPr>
          <a:xfrm>
            <a:off x="0" y="0"/>
            <a:ext cx="6295968" cy="6489229"/>
          </a:xfrm>
          <a:prstGeom prst="rect">
            <a:avLst/>
          </a:prstGeom>
          <a:noFill/>
          <a:ln>
            <a:noFill/>
          </a:ln>
        </p:spPr>
      </p:sp>
      <p:sp>
        <p:nvSpPr>
          <p:cNvPr id="505" name="Google Shape;505;p137"/>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6" name="Google Shape;506;p137"/>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07" name="Google Shape;507;p137"/>
          <p:cNvSpPr/>
          <p:nvPr/>
        </p:nvSpPr>
        <p:spPr>
          <a:xfrm>
            <a:off x="2133600" y="1548789"/>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08" name="Google Shape;508;p137"/>
          <p:cNvSpPr/>
          <p:nvPr/>
        </p:nvSpPr>
        <p:spPr>
          <a:xfrm>
            <a:off x="2133600" y="2496552"/>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09" name="Google Shape;509;p137"/>
          <p:cNvSpPr/>
          <p:nvPr/>
        </p:nvSpPr>
        <p:spPr>
          <a:xfrm>
            <a:off x="2133600" y="3444315"/>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10" name="Google Shape;510;p137"/>
          <p:cNvSpPr/>
          <p:nvPr/>
        </p:nvSpPr>
        <p:spPr>
          <a:xfrm>
            <a:off x="2133600" y="4392077"/>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11" name="Google Shape;511;p137"/>
          <p:cNvSpPr/>
          <p:nvPr/>
        </p:nvSpPr>
        <p:spPr>
          <a:xfrm>
            <a:off x="2133600" y="5360440"/>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12" name="Google Shape;512;p137"/>
          <p:cNvSpPr/>
          <p:nvPr>
            <p:ph idx="1" type="body"/>
          </p:nvPr>
        </p:nvSpPr>
        <p:spPr>
          <a:xfrm>
            <a:off x="4536599" y="1480628"/>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3" name="Google Shape;513;p137"/>
          <p:cNvSpPr/>
          <p:nvPr>
            <p:ph idx="3" type="body"/>
          </p:nvPr>
        </p:nvSpPr>
        <p:spPr>
          <a:xfrm>
            <a:off x="4544561" y="2428670"/>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4" name="Google Shape;514;p137"/>
          <p:cNvSpPr/>
          <p:nvPr>
            <p:ph idx="4" type="body"/>
          </p:nvPr>
        </p:nvSpPr>
        <p:spPr>
          <a:xfrm>
            <a:off x="4511669" y="3378453"/>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5" name="Google Shape;515;p137"/>
          <p:cNvSpPr/>
          <p:nvPr>
            <p:ph idx="5" type="body"/>
          </p:nvPr>
        </p:nvSpPr>
        <p:spPr>
          <a:xfrm>
            <a:off x="4530481" y="4341722"/>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6" name="Google Shape;516;p137"/>
          <p:cNvSpPr/>
          <p:nvPr>
            <p:ph idx="6" type="body"/>
          </p:nvPr>
        </p:nvSpPr>
        <p:spPr>
          <a:xfrm>
            <a:off x="4530480" y="5274877"/>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7" name="Google Shape;517;p137"/>
          <p:cNvSpPr txBox="1"/>
          <p:nvPr>
            <p:ph idx="7" type="body"/>
          </p:nvPr>
        </p:nvSpPr>
        <p:spPr>
          <a:xfrm>
            <a:off x="5500426" y="1691896"/>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8" name="Google Shape;518;p137"/>
          <p:cNvSpPr txBox="1"/>
          <p:nvPr>
            <p:ph idx="8" type="body"/>
          </p:nvPr>
        </p:nvSpPr>
        <p:spPr>
          <a:xfrm>
            <a:off x="5500425" y="2664887"/>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9" name="Google Shape;519;p137"/>
          <p:cNvSpPr txBox="1"/>
          <p:nvPr>
            <p:ph idx="9" type="body"/>
          </p:nvPr>
        </p:nvSpPr>
        <p:spPr>
          <a:xfrm>
            <a:off x="5500426" y="3590697"/>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0" name="Google Shape;520;p137"/>
          <p:cNvSpPr txBox="1"/>
          <p:nvPr>
            <p:ph idx="13" type="body"/>
          </p:nvPr>
        </p:nvSpPr>
        <p:spPr>
          <a:xfrm>
            <a:off x="5500425" y="4563688"/>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1" name="Google Shape;521;p137"/>
          <p:cNvSpPr txBox="1"/>
          <p:nvPr>
            <p:ph idx="14" type="body"/>
          </p:nvPr>
        </p:nvSpPr>
        <p:spPr>
          <a:xfrm>
            <a:off x="5500425" y="5508033"/>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2" name="Google Shape;522;p137"/>
          <p:cNvSpPr txBox="1"/>
          <p:nvPr>
            <p:ph idx="15" type="body"/>
          </p:nvPr>
        </p:nvSpPr>
        <p:spPr>
          <a:xfrm>
            <a:off x="2812026" y="1703976"/>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3" name="Google Shape;523;p137"/>
          <p:cNvSpPr txBox="1"/>
          <p:nvPr>
            <p:ph idx="16" type="body"/>
          </p:nvPr>
        </p:nvSpPr>
        <p:spPr>
          <a:xfrm>
            <a:off x="2812025" y="2671195"/>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4" name="Google Shape;524;p137"/>
          <p:cNvSpPr txBox="1"/>
          <p:nvPr>
            <p:ph idx="17" type="body"/>
          </p:nvPr>
        </p:nvSpPr>
        <p:spPr>
          <a:xfrm>
            <a:off x="2804550" y="3608549"/>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5" name="Google Shape;525;p137"/>
          <p:cNvSpPr txBox="1"/>
          <p:nvPr>
            <p:ph idx="18" type="body"/>
          </p:nvPr>
        </p:nvSpPr>
        <p:spPr>
          <a:xfrm>
            <a:off x="2804549" y="4575768"/>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6" name="Google Shape;526;p137"/>
          <p:cNvSpPr txBox="1"/>
          <p:nvPr>
            <p:ph idx="19" type="body"/>
          </p:nvPr>
        </p:nvSpPr>
        <p:spPr>
          <a:xfrm>
            <a:off x="2812025" y="5514073"/>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7" name="Google Shape;527;p137"/>
          <p:cNvSpPr/>
          <p:nvPr>
            <p:ph idx="20" type="body"/>
          </p:nvPr>
        </p:nvSpPr>
        <p:spPr>
          <a:xfrm>
            <a:off x="2241083" y="1639759"/>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8" name="Google Shape;528;p137"/>
          <p:cNvSpPr/>
          <p:nvPr>
            <p:ph idx="21" type="body"/>
          </p:nvPr>
        </p:nvSpPr>
        <p:spPr>
          <a:xfrm>
            <a:off x="2241083" y="259042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9" name="Google Shape;529;p137"/>
          <p:cNvSpPr/>
          <p:nvPr>
            <p:ph idx="22" type="body"/>
          </p:nvPr>
        </p:nvSpPr>
        <p:spPr>
          <a:xfrm>
            <a:off x="2241083" y="3545041"/>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0" name="Google Shape;530;p137"/>
          <p:cNvSpPr/>
          <p:nvPr>
            <p:ph idx="23" type="body"/>
          </p:nvPr>
        </p:nvSpPr>
        <p:spPr>
          <a:xfrm>
            <a:off x="2241083" y="4495707"/>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1" name="Google Shape;531;p137"/>
          <p:cNvSpPr/>
          <p:nvPr>
            <p:ph idx="24" type="body"/>
          </p:nvPr>
        </p:nvSpPr>
        <p:spPr>
          <a:xfrm>
            <a:off x="2241083" y="544187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List">
  <p:cSld name="2_List">
    <p:spTree>
      <p:nvGrpSpPr>
        <p:cNvPr id="532" name="Shape 532"/>
        <p:cNvGrpSpPr/>
        <p:nvPr/>
      </p:nvGrpSpPr>
      <p:grpSpPr>
        <a:xfrm>
          <a:off x="0" y="0"/>
          <a:ext cx="0" cy="0"/>
          <a:chOff x="0" y="0"/>
          <a:chExt cx="0" cy="0"/>
        </a:xfrm>
      </p:grpSpPr>
      <p:sp>
        <p:nvSpPr>
          <p:cNvPr id="533" name="Google Shape;533;p138"/>
          <p:cNvSpPr/>
          <p:nvPr>
            <p:ph idx="2" type="pic"/>
          </p:nvPr>
        </p:nvSpPr>
        <p:spPr>
          <a:xfrm>
            <a:off x="0" y="0"/>
            <a:ext cx="6295968" cy="6489229"/>
          </a:xfrm>
          <a:prstGeom prst="rect">
            <a:avLst/>
          </a:prstGeom>
          <a:noFill/>
          <a:ln>
            <a:noFill/>
          </a:ln>
        </p:spPr>
      </p:sp>
      <p:sp>
        <p:nvSpPr>
          <p:cNvPr id="534" name="Google Shape;534;p138"/>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5" name="Google Shape;535;p138"/>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36" name="Google Shape;536;p138"/>
          <p:cNvSpPr/>
          <p:nvPr/>
        </p:nvSpPr>
        <p:spPr>
          <a:xfrm>
            <a:off x="2133600" y="1958697"/>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37" name="Google Shape;537;p138"/>
          <p:cNvSpPr/>
          <p:nvPr/>
        </p:nvSpPr>
        <p:spPr>
          <a:xfrm>
            <a:off x="2133600" y="2906460"/>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38" name="Google Shape;538;p138"/>
          <p:cNvSpPr/>
          <p:nvPr/>
        </p:nvSpPr>
        <p:spPr>
          <a:xfrm>
            <a:off x="2133600" y="3854223"/>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39" name="Google Shape;539;p138"/>
          <p:cNvSpPr/>
          <p:nvPr/>
        </p:nvSpPr>
        <p:spPr>
          <a:xfrm>
            <a:off x="2133600" y="4801985"/>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40" name="Google Shape;540;p138"/>
          <p:cNvSpPr/>
          <p:nvPr>
            <p:ph idx="1" type="body"/>
          </p:nvPr>
        </p:nvSpPr>
        <p:spPr>
          <a:xfrm>
            <a:off x="4536599" y="1890536"/>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1" name="Google Shape;541;p138"/>
          <p:cNvSpPr/>
          <p:nvPr>
            <p:ph idx="3" type="body"/>
          </p:nvPr>
        </p:nvSpPr>
        <p:spPr>
          <a:xfrm>
            <a:off x="4544561" y="2838578"/>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2" name="Google Shape;542;p138"/>
          <p:cNvSpPr/>
          <p:nvPr>
            <p:ph idx="4" type="body"/>
          </p:nvPr>
        </p:nvSpPr>
        <p:spPr>
          <a:xfrm>
            <a:off x="4511669" y="3788361"/>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3" name="Google Shape;543;p138"/>
          <p:cNvSpPr/>
          <p:nvPr>
            <p:ph idx="5" type="body"/>
          </p:nvPr>
        </p:nvSpPr>
        <p:spPr>
          <a:xfrm>
            <a:off x="4530481" y="4751630"/>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4" name="Google Shape;544;p138"/>
          <p:cNvSpPr txBox="1"/>
          <p:nvPr>
            <p:ph idx="6" type="body"/>
          </p:nvPr>
        </p:nvSpPr>
        <p:spPr>
          <a:xfrm>
            <a:off x="5500426" y="2101804"/>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5" name="Google Shape;545;p138"/>
          <p:cNvSpPr txBox="1"/>
          <p:nvPr>
            <p:ph idx="7" type="body"/>
          </p:nvPr>
        </p:nvSpPr>
        <p:spPr>
          <a:xfrm>
            <a:off x="5500425" y="3074795"/>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6" name="Google Shape;546;p138"/>
          <p:cNvSpPr txBox="1"/>
          <p:nvPr>
            <p:ph idx="8" type="body"/>
          </p:nvPr>
        </p:nvSpPr>
        <p:spPr>
          <a:xfrm>
            <a:off x="5500426" y="4000605"/>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7" name="Google Shape;547;p138"/>
          <p:cNvSpPr txBox="1"/>
          <p:nvPr>
            <p:ph idx="9" type="body"/>
          </p:nvPr>
        </p:nvSpPr>
        <p:spPr>
          <a:xfrm>
            <a:off x="5500425" y="4973596"/>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8" name="Google Shape;548;p138"/>
          <p:cNvSpPr txBox="1"/>
          <p:nvPr>
            <p:ph idx="13" type="body"/>
          </p:nvPr>
        </p:nvSpPr>
        <p:spPr>
          <a:xfrm>
            <a:off x="2812026" y="2113884"/>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9" name="Google Shape;549;p138"/>
          <p:cNvSpPr txBox="1"/>
          <p:nvPr>
            <p:ph idx="14" type="body"/>
          </p:nvPr>
        </p:nvSpPr>
        <p:spPr>
          <a:xfrm>
            <a:off x="2812025" y="3081103"/>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0" name="Google Shape;550;p138"/>
          <p:cNvSpPr txBox="1"/>
          <p:nvPr>
            <p:ph idx="15" type="body"/>
          </p:nvPr>
        </p:nvSpPr>
        <p:spPr>
          <a:xfrm>
            <a:off x="2804550" y="4018457"/>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1" name="Google Shape;551;p138"/>
          <p:cNvSpPr txBox="1"/>
          <p:nvPr>
            <p:ph idx="16" type="body"/>
          </p:nvPr>
        </p:nvSpPr>
        <p:spPr>
          <a:xfrm>
            <a:off x="2804549" y="4985676"/>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2" name="Google Shape;552;p138"/>
          <p:cNvSpPr/>
          <p:nvPr>
            <p:ph idx="17" type="body"/>
          </p:nvPr>
        </p:nvSpPr>
        <p:spPr>
          <a:xfrm>
            <a:off x="2241083" y="2049667"/>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3" name="Google Shape;553;p138"/>
          <p:cNvSpPr/>
          <p:nvPr>
            <p:ph idx="18" type="body"/>
          </p:nvPr>
        </p:nvSpPr>
        <p:spPr>
          <a:xfrm>
            <a:off x="2241083" y="3000333"/>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4" name="Google Shape;554;p138"/>
          <p:cNvSpPr/>
          <p:nvPr>
            <p:ph idx="19" type="body"/>
          </p:nvPr>
        </p:nvSpPr>
        <p:spPr>
          <a:xfrm>
            <a:off x="2241083" y="3954949"/>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5" name="Google Shape;555;p138"/>
          <p:cNvSpPr/>
          <p:nvPr>
            <p:ph idx="20" type="body"/>
          </p:nvPr>
        </p:nvSpPr>
        <p:spPr>
          <a:xfrm>
            <a:off x="2241083" y="490561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Objectives">
  <p:cSld name="1_Objectives">
    <p:spTree>
      <p:nvGrpSpPr>
        <p:cNvPr id="556" name="Shape 556"/>
        <p:cNvGrpSpPr/>
        <p:nvPr/>
      </p:nvGrpSpPr>
      <p:grpSpPr>
        <a:xfrm>
          <a:off x="0" y="0"/>
          <a:ext cx="0" cy="0"/>
          <a:chOff x="0" y="0"/>
          <a:chExt cx="0" cy="0"/>
        </a:xfrm>
      </p:grpSpPr>
      <p:sp>
        <p:nvSpPr>
          <p:cNvPr id="557" name="Google Shape;557;p139"/>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8" name="Google Shape;558;p139"/>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59" name="Google Shape;559;p139"/>
          <p:cNvSpPr/>
          <p:nvPr/>
        </p:nvSpPr>
        <p:spPr>
          <a:xfrm>
            <a:off x="4063908" y="3314102"/>
            <a:ext cx="3872616" cy="808305"/>
          </a:xfrm>
          <a:prstGeom prst="roundRect">
            <a:avLst>
              <a:gd fmla="val 50000" name="adj"/>
            </a:avLst>
          </a:prstGeom>
          <a:solidFill>
            <a:schemeClr val="dk2"/>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560" name="Google Shape;560;p139"/>
          <p:cNvSpPr/>
          <p:nvPr/>
        </p:nvSpPr>
        <p:spPr>
          <a:xfrm>
            <a:off x="3319858" y="5089531"/>
            <a:ext cx="4630341" cy="808305"/>
          </a:xfrm>
          <a:prstGeom prst="roundRect">
            <a:avLst>
              <a:gd fmla="val 50000" name="adj"/>
            </a:avLst>
          </a:prstGeom>
          <a:solidFill>
            <a:schemeClr val="accent1"/>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561" name="Google Shape;561;p139"/>
          <p:cNvSpPr/>
          <p:nvPr/>
        </p:nvSpPr>
        <p:spPr>
          <a:xfrm>
            <a:off x="3319858" y="1536102"/>
            <a:ext cx="4630341" cy="808305"/>
          </a:xfrm>
          <a:prstGeom prst="roundRect">
            <a:avLst>
              <a:gd fmla="val 50000" name="adj"/>
            </a:avLst>
          </a:prstGeom>
          <a:solidFill>
            <a:schemeClr val="accent2"/>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562" name="Google Shape;562;p139"/>
          <p:cNvSpPr/>
          <p:nvPr/>
        </p:nvSpPr>
        <p:spPr>
          <a:xfrm>
            <a:off x="3122973" y="1256124"/>
            <a:ext cx="158340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63" name="Google Shape;563;p139"/>
          <p:cNvSpPr/>
          <p:nvPr/>
        </p:nvSpPr>
        <p:spPr>
          <a:xfrm>
            <a:off x="3852041" y="2923714"/>
            <a:ext cx="158340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64" name="Google Shape;564;p139"/>
          <p:cNvSpPr/>
          <p:nvPr/>
        </p:nvSpPr>
        <p:spPr>
          <a:xfrm>
            <a:off x="3115053" y="4794814"/>
            <a:ext cx="158065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65" name="Google Shape;565;p139"/>
          <p:cNvSpPr/>
          <p:nvPr/>
        </p:nvSpPr>
        <p:spPr>
          <a:xfrm>
            <a:off x="546100" y="2133366"/>
            <a:ext cx="3166175" cy="3166176"/>
          </a:xfrm>
          <a:prstGeom prst="ellipse">
            <a:avLst/>
          </a:prstGeom>
          <a:solidFill>
            <a:schemeClr val="accent1"/>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66" name="Google Shape;566;p139"/>
          <p:cNvSpPr/>
          <p:nvPr/>
        </p:nvSpPr>
        <p:spPr>
          <a:xfrm>
            <a:off x="806334" y="2391534"/>
            <a:ext cx="2645708" cy="2649839"/>
          </a:xfrm>
          <a:prstGeom prst="ellipse">
            <a:avLst/>
          </a:prstGeom>
          <a:solidFill>
            <a:schemeClr val="dk2"/>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67" name="Google Shape;567;p139"/>
          <p:cNvSpPr/>
          <p:nvPr/>
        </p:nvSpPr>
        <p:spPr>
          <a:xfrm>
            <a:off x="1064502" y="2651767"/>
            <a:ext cx="2129371" cy="2129372"/>
          </a:xfrm>
          <a:prstGeom prst="ellipse">
            <a:avLst/>
          </a:prstGeom>
          <a:solidFill>
            <a:schemeClr val="accent2"/>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68" name="Google Shape;568;p139"/>
          <p:cNvSpPr/>
          <p:nvPr/>
        </p:nvSpPr>
        <p:spPr>
          <a:xfrm>
            <a:off x="1328865" y="2916132"/>
            <a:ext cx="1600643" cy="1600644"/>
          </a:xfrm>
          <a:prstGeom prst="ellipse">
            <a:avLst/>
          </a:prstGeom>
          <a:solidFill>
            <a:srgbClr val="FFFFFF"/>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69" name="Google Shape;569;p139"/>
          <p:cNvSpPr/>
          <p:nvPr/>
        </p:nvSpPr>
        <p:spPr>
          <a:xfrm>
            <a:off x="3319859" y="1348534"/>
            <a:ext cx="1189639" cy="1189639"/>
          </a:xfrm>
          <a:prstGeom prst="ellipse">
            <a:avLst/>
          </a:pr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70" name="Google Shape;570;p139"/>
          <p:cNvSpPr/>
          <p:nvPr/>
        </p:nvSpPr>
        <p:spPr>
          <a:xfrm>
            <a:off x="4048927" y="3120600"/>
            <a:ext cx="1189639" cy="1189639"/>
          </a:xfrm>
          <a:prstGeom prst="ellipse">
            <a:avLst/>
          </a:pr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71" name="Google Shape;571;p139"/>
          <p:cNvSpPr/>
          <p:nvPr/>
        </p:nvSpPr>
        <p:spPr>
          <a:xfrm>
            <a:off x="3311597" y="4973295"/>
            <a:ext cx="1187573" cy="1189639"/>
          </a:xfrm>
          <a:prstGeom prst="ellipse">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72" name="Google Shape;572;p139"/>
          <p:cNvSpPr/>
          <p:nvPr/>
        </p:nvSpPr>
        <p:spPr>
          <a:xfrm>
            <a:off x="2762216" y="2255222"/>
            <a:ext cx="828203" cy="826138"/>
          </a:xfrm>
          <a:custGeom>
            <a:rect b="b" l="l" r="r" t="t"/>
            <a:pathLst>
              <a:path extrusionOk="0" h="400" w="401">
                <a:moveTo>
                  <a:pt x="0" y="310"/>
                </a:moveTo>
                <a:lnTo>
                  <a:pt x="313" y="0"/>
                </a:lnTo>
                <a:lnTo>
                  <a:pt x="391" y="5"/>
                </a:lnTo>
                <a:lnTo>
                  <a:pt x="401" y="90"/>
                </a:lnTo>
                <a:lnTo>
                  <a:pt x="90" y="400"/>
                </a:lnTo>
                <a:lnTo>
                  <a:pt x="24" y="377"/>
                </a:lnTo>
                <a:lnTo>
                  <a:pt x="0" y="310"/>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73" name="Google Shape;573;p139"/>
          <p:cNvSpPr/>
          <p:nvPr/>
        </p:nvSpPr>
        <p:spPr>
          <a:xfrm>
            <a:off x="3315728" y="3587369"/>
            <a:ext cx="811680" cy="258169"/>
          </a:xfrm>
          <a:custGeom>
            <a:rect b="b" l="l" r="r" t="t"/>
            <a:pathLst>
              <a:path extrusionOk="0" h="125" w="393">
                <a:moveTo>
                  <a:pt x="38" y="0"/>
                </a:moveTo>
                <a:lnTo>
                  <a:pt x="362" y="0"/>
                </a:lnTo>
                <a:lnTo>
                  <a:pt x="393" y="35"/>
                </a:lnTo>
                <a:lnTo>
                  <a:pt x="362" y="125"/>
                </a:lnTo>
                <a:lnTo>
                  <a:pt x="40" y="125"/>
                </a:lnTo>
                <a:lnTo>
                  <a:pt x="0" y="38"/>
                </a:lnTo>
                <a:lnTo>
                  <a:pt x="38" y="0"/>
                </a:lnTo>
                <a:close/>
              </a:path>
            </a:pathLst>
          </a:cu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74" name="Google Shape;574;p139"/>
          <p:cNvSpPr/>
          <p:nvPr/>
        </p:nvSpPr>
        <p:spPr>
          <a:xfrm>
            <a:off x="3086475" y="4684068"/>
            <a:ext cx="620008" cy="559681"/>
          </a:xfrm>
          <a:custGeom>
            <a:rect b="b" l="l" r="r" t="t"/>
            <a:pathLst>
              <a:path extrusionOk="0" h="239" w="251">
                <a:moveTo>
                  <a:pt x="99" y="0"/>
                </a:moveTo>
                <a:lnTo>
                  <a:pt x="246" y="147"/>
                </a:lnTo>
                <a:lnTo>
                  <a:pt x="251" y="222"/>
                </a:lnTo>
                <a:lnTo>
                  <a:pt x="151" y="239"/>
                </a:lnTo>
                <a:lnTo>
                  <a:pt x="0" y="85"/>
                </a:lnTo>
                <a:lnTo>
                  <a:pt x="12" y="42"/>
                </a:lnTo>
                <a:lnTo>
                  <a:pt x="99"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75" name="Google Shape;575;p139"/>
          <p:cNvSpPr/>
          <p:nvPr/>
        </p:nvSpPr>
        <p:spPr>
          <a:xfrm>
            <a:off x="3503987" y="1532662"/>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76" name="Google Shape;576;p139"/>
          <p:cNvSpPr/>
          <p:nvPr/>
        </p:nvSpPr>
        <p:spPr>
          <a:xfrm>
            <a:off x="4233055" y="3304728"/>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77" name="Google Shape;577;p139"/>
          <p:cNvSpPr/>
          <p:nvPr/>
        </p:nvSpPr>
        <p:spPr>
          <a:xfrm>
            <a:off x="3494692" y="5178689"/>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78" name="Google Shape;578;p139"/>
          <p:cNvSpPr/>
          <p:nvPr/>
        </p:nvSpPr>
        <p:spPr>
          <a:xfrm>
            <a:off x="7355515" y="1745733"/>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79" name="Google Shape;579;p139"/>
          <p:cNvSpPr/>
          <p:nvPr/>
        </p:nvSpPr>
        <p:spPr>
          <a:xfrm>
            <a:off x="7355515" y="3523733"/>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80" name="Google Shape;580;p139"/>
          <p:cNvSpPr/>
          <p:nvPr/>
        </p:nvSpPr>
        <p:spPr>
          <a:xfrm>
            <a:off x="7355515" y="5299162"/>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cxnSp>
        <p:nvCxnSpPr>
          <p:cNvPr id="581" name="Google Shape;581;p139"/>
          <p:cNvCxnSpPr/>
          <p:nvPr/>
        </p:nvCxnSpPr>
        <p:spPr>
          <a:xfrm>
            <a:off x="8229600" y="2806682"/>
            <a:ext cx="3962399" cy="0"/>
          </a:xfrm>
          <a:prstGeom prst="straightConnector1">
            <a:avLst/>
          </a:prstGeom>
          <a:noFill/>
          <a:ln cap="flat" cmpd="sng" w="19050">
            <a:solidFill>
              <a:srgbClr val="DAD6DA"/>
            </a:solidFill>
            <a:prstDash val="solid"/>
            <a:miter lim="800000"/>
            <a:headEnd len="sm" w="sm" type="none"/>
            <a:tailEnd len="sm" w="sm" type="none"/>
          </a:ln>
        </p:spPr>
      </p:cxnSp>
      <p:cxnSp>
        <p:nvCxnSpPr>
          <p:cNvPr id="582" name="Google Shape;582;p139"/>
          <p:cNvCxnSpPr/>
          <p:nvPr/>
        </p:nvCxnSpPr>
        <p:spPr>
          <a:xfrm>
            <a:off x="8229600" y="4618217"/>
            <a:ext cx="3962399" cy="0"/>
          </a:xfrm>
          <a:prstGeom prst="straightConnector1">
            <a:avLst/>
          </a:prstGeom>
          <a:noFill/>
          <a:ln cap="flat" cmpd="sng" w="19050">
            <a:solidFill>
              <a:srgbClr val="DAD6DA"/>
            </a:solidFill>
            <a:prstDash val="solid"/>
            <a:miter lim="800000"/>
            <a:headEnd len="sm" w="sm" type="none"/>
            <a:tailEnd len="sm" w="sm" type="none"/>
          </a:ln>
        </p:spPr>
      </p:cxnSp>
      <p:sp>
        <p:nvSpPr>
          <p:cNvPr id="583" name="Google Shape;583;p139"/>
          <p:cNvSpPr/>
          <p:nvPr>
            <p:ph idx="1" type="body"/>
          </p:nvPr>
        </p:nvSpPr>
        <p:spPr>
          <a:xfrm>
            <a:off x="1695450" y="3282983"/>
            <a:ext cx="866775" cy="866775"/>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0"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4" name="Google Shape;584;p139"/>
          <p:cNvSpPr/>
          <p:nvPr>
            <p:ph idx="2" type="body"/>
          </p:nvPr>
        </p:nvSpPr>
        <p:spPr>
          <a:xfrm>
            <a:off x="3591617" y="1628048"/>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5" name="Google Shape;585;p139"/>
          <p:cNvSpPr/>
          <p:nvPr>
            <p:ph idx="3" type="body"/>
          </p:nvPr>
        </p:nvSpPr>
        <p:spPr>
          <a:xfrm>
            <a:off x="4316692" y="3384869"/>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6" name="Google Shape;586;p139"/>
          <p:cNvSpPr/>
          <p:nvPr>
            <p:ph idx="4" type="body"/>
          </p:nvPr>
        </p:nvSpPr>
        <p:spPr>
          <a:xfrm>
            <a:off x="3582495" y="5267687"/>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7" name="Google Shape;587;p139"/>
          <p:cNvSpPr txBox="1"/>
          <p:nvPr>
            <p:ph idx="5" type="body"/>
          </p:nvPr>
        </p:nvSpPr>
        <p:spPr>
          <a:xfrm>
            <a:off x="4779296" y="1760224"/>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8" name="Google Shape;588;p139"/>
          <p:cNvSpPr txBox="1"/>
          <p:nvPr>
            <p:ph idx="6" type="body"/>
          </p:nvPr>
        </p:nvSpPr>
        <p:spPr>
          <a:xfrm>
            <a:off x="5506682" y="3564546"/>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9" name="Google Shape;589;p139"/>
          <p:cNvSpPr txBox="1"/>
          <p:nvPr>
            <p:ph idx="7" type="body"/>
          </p:nvPr>
        </p:nvSpPr>
        <p:spPr>
          <a:xfrm>
            <a:off x="4779296" y="5353719"/>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0" name="Google Shape;590;p139"/>
          <p:cNvSpPr txBox="1"/>
          <p:nvPr>
            <p:ph idx="8" type="body"/>
          </p:nvPr>
        </p:nvSpPr>
        <p:spPr>
          <a:xfrm>
            <a:off x="8195944" y="1571162"/>
            <a:ext cx="3648056" cy="6840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1" name="Google Shape;591;p139"/>
          <p:cNvSpPr txBox="1"/>
          <p:nvPr>
            <p:ph idx="9" type="body"/>
          </p:nvPr>
        </p:nvSpPr>
        <p:spPr>
          <a:xfrm>
            <a:off x="8195944" y="3373388"/>
            <a:ext cx="3648056" cy="6840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2" name="Google Shape;592;p139"/>
          <p:cNvSpPr txBox="1"/>
          <p:nvPr>
            <p:ph idx="13" type="body"/>
          </p:nvPr>
        </p:nvSpPr>
        <p:spPr>
          <a:xfrm>
            <a:off x="8195944" y="5198260"/>
            <a:ext cx="3648056" cy="6840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Objectives">
  <p:cSld name="2_Objectives">
    <p:spTree>
      <p:nvGrpSpPr>
        <p:cNvPr id="593" name="Shape 593"/>
        <p:cNvGrpSpPr/>
        <p:nvPr/>
      </p:nvGrpSpPr>
      <p:grpSpPr>
        <a:xfrm>
          <a:off x="0" y="0"/>
          <a:ext cx="0" cy="0"/>
          <a:chOff x="0" y="0"/>
          <a:chExt cx="0" cy="0"/>
        </a:xfrm>
      </p:grpSpPr>
      <p:sp>
        <p:nvSpPr>
          <p:cNvPr id="594" name="Google Shape;594;p140"/>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5" name="Google Shape;595;p140"/>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96" name="Google Shape;596;p140"/>
          <p:cNvSpPr/>
          <p:nvPr/>
        </p:nvSpPr>
        <p:spPr>
          <a:xfrm>
            <a:off x="1670127" y="3161760"/>
            <a:ext cx="921774" cy="921774"/>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97" name="Google Shape;597;p140"/>
          <p:cNvSpPr/>
          <p:nvPr/>
        </p:nvSpPr>
        <p:spPr>
          <a:xfrm>
            <a:off x="983098" y="2474731"/>
            <a:ext cx="2295832" cy="2295832"/>
          </a:xfrm>
          <a:prstGeom prst="donut">
            <a:avLst>
              <a:gd fmla="val 1044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98" name="Google Shape;598;p140"/>
          <p:cNvSpPr/>
          <p:nvPr/>
        </p:nvSpPr>
        <p:spPr>
          <a:xfrm>
            <a:off x="1325491" y="2817124"/>
            <a:ext cx="1611046" cy="1611046"/>
          </a:xfrm>
          <a:prstGeom prst="donut">
            <a:avLst>
              <a:gd fmla="val 12789" name="adj"/>
            </a:avLst>
          </a:prstGeom>
          <a:solidFill>
            <a:schemeClr val="dk2"/>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99" name="Google Shape;599;p140"/>
          <p:cNvSpPr/>
          <p:nvPr/>
        </p:nvSpPr>
        <p:spPr>
          <a:xfrm>
            <a:off x="4241244" y="1474242"/>
            <a:ext cx="853762" cy="853762"/>
          </a:xfrm>
          <a:prstGeom prst="ellipse">
            <a:avLst/>
          </a:prstGeom>
          <a:solidFill>
            <a:schemeClr val="accent1"/>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00" name="Google Shape;600;p140"/>
          <p:cNvSpPr/>
          <p:nvPr/>
        </p:nvSpPr>
        <p:spPr>
          <a:xfrm>
            <a:off x="4241244" y="3195766"/>
            <a:ext cx="853762" cy="853762"/>
          </a:xfrm>
          <a:prstGeom prst="ellipse">
            <a:avLst/>
          </a:prstGeom>
          <a:solidFill>
            <a:schemeClr val="dk2"/>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01" name="Google Shape;601;p140"/>
          <p:cNvSpPr/>
          <p:nvPr/>
        </p:nvSpPr>
        <p:spPr>
          <a:xfrm>
            <a:off x="4241244" y="4917290"/>
            <a:ext cx="853762" cy="853762"/>
          </a:xfrm>
          <a:prstGeom prst="ellipse">
            <a:avLst/>
          </a:prstGeom>
          <a:solidFill>
            <a:schemeClr val="accent2"/>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602" name="Google Shape;602;p140"/>
          <p:cNvCxnSpPr>
            <a:stCxn id="597" idx="7"/>
            <a:endCxn id="599" idx="2"/>
          </p:cNvCxnSpPr>
          <p:nvPr/>
        </p:nvCxnSpPr>
        <p:spPr>
          <a:xfrm flipH="1" rot="10800000">
            <a:off x="2942713" y="1901048"/>
            <a:ext cx="1298400" cy="909900"/>
          </a:xfrm>
          <a:prstGeom prst="straightConnector1">
            <a:avLst/>
          </a:prstGeom>
          <a:noFill/>
          <a:ln cap="flat" cmpd="sng" w="28575">
            <a:solidFill>
              <a:schemeClr val="accent1"/>
            </a:solidFill>
            <a:prstDash val="solid"/>
            <a:miter lim="800000"/>
            <a:headEnd len="sm" w="sm" type="none"/>
            <a:tailEnd len="sm" w="sm" type="none"/>
          </a:ln>
        </p:spPr>
      </p:cxnSp>
      <p:cxnSp>
        <p:nvCxnSpPr>
          <p:cNvPr id="603" name="Google Shape;603;p140"/>
          <p:cNvCxnSpPr>
            <a:stCxn id="598" idx="6"/>
            <a:endCxn id="600" idx="2"/>
          </p:cNvCxnSpPr>
          <p:nvPr/>
        </p:nvCxnSpPr>
        <p:spPr>
          <a:xfrm>
            <a:off x="2936537" y="3622647"/>
            <a:ext cx="1304700" cy="0"/>
          </a:xfrm>
          <a:prstGeom prst="straightConnector1">
            <a:avLst/>
          </a:prstGeom>
          <a:noFill/>
          <a:ln cap="flat" cmpd="sng" w="28575">
            <a:solidFill>
              <a:schemeClr val="dk2"/>
            </a:solidFill>
            <a:prstDash val="solid"/>
            <a:miter lim="800000"/>
            <a:headEnd len="sm" w="sm" type="none"/>
            <a:tailEnd len="sm" w="sm" type="none"/>
          </a:ln>
        </p:spPr>
      </p:cxnSp>
      <p:cxnSp>
        <p:nvCxnSpPr>
          <p:cNvPr id="604" name="Google Shape;604;p140"/>
          <p:cNvCxnSpPr>
            <a:stCxn id="596" idx="5"/>
            <a:endCxn id="601" idx="2"/>
          </p:cNvCxnSpPr>
          <p:nvPr/>
        </p:nvCxnSpPr>
        <p:spPr>
          <a:xfrm>
            <a:off x="2456910" y="3948543"/>
            <a:ext cx="1784400" cy="1395600"/>
          </a:xfrm>
          <a:prstGeom prst="straightConnector1">
            <a:avLst/>
          </a:prstGeom>
          <a:noFill/>
          <a:ln cap="flat" cmpd="sng" w="28575">
            <a:solidFill>
              <a:schemeClr val="accent2"/>
            </a:solidFill>
            <a:prstDash val="solid"/>
            <a:miter lim="800000"/>
            <a:headEnd len="sm" w="sm" type="none"/>
            <a:tailEnd len="sm" w="sm" type="none"/>
          </a:ln>
        </p:spPr>
      </p:cxnSp>
      <p:grpSp>
        <p:nvGrpSpPr>
          <p:cNvPr id="605" name="Google Shape;605;p140"/>
          <p:cNvGrpSpPr/>
          <p:nvPr/>
        </p:nvGrpSpPr>
        <p:grpSpPr>
          <a:xfrm>
            <a:off x="5341666" y="2761885"/>
            <a:ext cx="6334396" cy="1721524"/>
            <a:chOff x="4668125" y="3006439"/>
            <a:chExt cx="7007937" cy="1721524"/>
          </a:xfrm>
        </p:grpSpPr>
        <p:cxnSp>
          <p:nvCxnSpPr>
            <p:cNvPr id="606" name="Google Shape;606;p140"/>
            <p:cNvCxnSpPr/>
            <p:nvPr/>
          </p:nvCxnSpPr>
          <p:spPr>
            <a:xfrm>
              <a:off x="4668125" y="3006439"/>
              <a:ext cx="7007937" cy="0"/>
            </a:xfrm>
            <a:prstGeom prst="straightConnector1">
              <a:avLst/>
            </a:prstGeom>
            <a:noFill/>
            <a:ln cap="flat" cmpd="sng" w="19050">
              <a:solidFill>
                <a:srgbClr val="DAD6DA"/>
              </a:solidFill>
              <a:prstDash val="solid"/>
              <a:miter lim="800000"/>
              <a:headEnd len="sm" w="sm" type="none"/>
              <a:tailEnd len="sm" w="sm" type="none"/>
            </a:ln>
          </p:spPr>
        </p:cxnSp>
        <p:cxnSp>
          <p:nvCxnSpPr>
            <p:cNvPr id="607" name="Google Shape;607;p140"/>
            <p:cNvCxnSpPr/>
            <p:nvPr/>
          </p:nvCxnSpPr>
          <p:spPr>
            <a:xfrm>
              <a:off x="4668125" y="4727963"/>
              <a:ext cx="7007937" cy="0"/>
            </a:xfrm>
            <a:prstGeom prst="straightConnector1">
              <a:avLst/>
            </a:prstGeom>
            <a:noFill/>
            <a:ln cap="flat" cmpd="sng" w="19050">
              <a:solidFill>
                <a:srgbClr val="DAD6DA"/>
              </a:solidFill>
              <a:prstDash val="solid"/>
              <a:miter lim="800000"/>
              <a:headEnd len="sm" w="sm" type="none"/>
              <a:tailEnd len="sm" w="sm" type="none"/>
            </a:ln>
          </p:spPr>
        </p:cxnSp>
      </p:grpSp>
      <p:sp>
        <p:nvSpPr>
          <p:cNvPr id="608" name="Google Shape;608;p140"/>
          <p:cNvSpPr txBox="1"/>
          <p:nvPr/>
        </p:nvSpPr>
        <p:spPr>
          <a:xfrm>
            <a:off x="8948107" y="1181122"/>
            <a:ext cx="2727955" cy="1440000"/>
          </a:xfrm>
          <a:prstGeom prst="rect">
            <a:avLst/>
          </a:prstGeom>
          <a:solidFill>
            <a:schemeClr val="accent1"/>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chemeClr val="lt2"/>
              </a:solidFill>
              <a:latin typeface="Quattrocento Sans"/>
              <a:ea typeface="Quattrocento Sans"/>
              <a:cs typeface="Quattrocento Sans"/>
              <a:sym typeface="Quattrocento Sans"/>
            </a:endParaRPr>
          </a:p>
        </p:txBody>
      </p:sp>
      <p:sp>
        <p:nvSpPr>
          <p:cNvPr id="609" name="Google Shape;609;p140"/>
          <p:cNvSpPr txBox="1"/>
          <p:nvPr/>
        </p:nvSpPr>
        <p:spPr>
          <a:xfrm>
            <a:off x="8948107" y="2902646"/>
            <a:ext cx="2727955" cy="1439998"/>
          </a:xfrm>
          <a:prstGeom prst="rect">
            <a:avLst/>
          </a:prstGeom>
          <a:solidFill>
            <a:schemeClr val="dk2"/>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rgbClr val="00144F"/>
              </a:solidFill>
              <a:latin typeface="Quattrocento Sans"/>
              <a:ea typeface="Quattrocento Sans"/>
              <a:cs typeface="Quattrocento Sans"/>
              <a:sym typeface="Quattrocento Sans"/>
            </a:endParaRPr>
          </a:p>
        </p:txBody>
      </p:sp>
      <p:sp>
        <p:nvSpPr>
          <p:cNvPr id="610" name="Google Shape;610;p140"/>
          <p:cNvSpPr txBox="1"/>
          <p:nvPr/>
        </p:nvSpPr>
        <p:spPr>
          <a:xfrm>
            <a:off x="8948107" y="4624170"/>
            <a:ext cx="2727955" cy="1439997"/>
          </a:xfrm>
          <a:prstGeom prst="rect">
            <a:avLst/>
          </a:prstGeom>
          <a:solidFill>
            <a:schemeClr val="accent2"/>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rgbClr val="00144F"/>
              </a:solidFill>
              <a:latin typeface="Quattrocento Sans"/>
              <a:ea typeface="Quattrocento Sans"/>
              <a:cs typeface="Quattrocento Sans"/>
              <a:sym typeface="Quattrocento Sans"/>
            </a:endParaRPr>
          </a:p>
        </p:txBody>
      </p:sp>
      <p:sp>
        <p:nvSpPr>
          <p:cNvPr id="611" name="Google Shape;611;p140"/>
          <p:cNvSpPr/>
          <p:nvPr>
            <p:ph idx="1" type="body"/>
          </p:nvPr>
        </p:nvSpPr>
        <p:spPr>
          <a:xfrm>
            <a:off x="1791624" y="3289230"/>
            <a:ext cx="683166" cy="683166"/>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100"/>
              <a:buNone/>
              <a:defRPr b="0" sz="11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2" name="Google Shape;612;p140"/>
          <p:cNvSpPr/>
          <p:nvPr>
            <p:ph idx="2" type="body"/>
          </p:nvPr>
        </p:nvSpPr>
        <p:spPr>
          <a:xfrm>
            <a:off x="4355457" y="1590666"/>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3" name="Google Shape;613;p140"/>
          <p:cNvSpPr/>
          <p:nvPr>
            <p:ph idx="3" type="body"/>
          </p:nvPr>
        </p:nvSpPr>
        <p:spPr>
          <a:xfrm>
            <a:off x="4349802" y="3307167"/>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4" name="Google Shape;614;p140"/>
          <p:cNvSpPr/>
          <p:nvPr>
            <p:ph idx="4" type="body"/>
          </p:nvPr>
        </p:nvSpPr>
        <p:spPr>
          <a:xfrm>
            <a:off x="4349802" y="5033195"/>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5" name="Google Shape;615;p140"/>
          <p:cNvSpPr txBox="1"/>
          <p:nvPr>
            <p:ph idx="5" type="body"/>
          </p:nvPr>
        </p:nvSpPr>
        <p:spPr>
          <a:xfrm>
            <a:off x="5220205" y="1461114"/>
            <a:ext cx="3304363" cy="8775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6" name="Google Shape;616;p140"/>
          <p:cNvSpPr txBox="1"/>
          <p:nvPr>
            <p:ph idx="6" type="body"/>
          </p:nvPr>
        </p:nvSpPr>
        <p:spPr>
          <a:xfrm>
            <a:off x="5222482" y="3187031"/>
            <a:ext cx="3304363" cy="8775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7" name="Google Shape;617;p140"/>
          <p:cNvSpPr txBox="1"/>
          <p:nvPr>
            <p:ph idx="7" type="body"/>
          </p:nvPr>
        </p:nvSpPr>
        <p:spPr>
          <a:xfrm>
            <a:off x="5220204" y="4904162"/>
            <a:ext cx="3304363" cy="8775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8" name="Google Shape;618;p140"/>
          <p:cNvSpPr txBox="1"/>
          <p:nvPr>
            <p:ph idx="8" type="body"/>
          </p:nvPr>
        </p:nvSpPr>
        <p:spPr>
          <a:xfrm>
            <a:off x="8948107" y="1847629"/>
            <a:ext cx="2556321" cy="6746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9" name="Google Shape;619;p140"/>
          <p:cNvSpPr txBox="1"/>
          <p:nvPr>
            <p:ph idx="9" type="body"/>
          </p:nvPr>
        </p:nvSpPr>
        <p:spPr>
          <a:xfrm>
            <a:off x="8948106" y="3531362"/>
            <a:ext cx="2556321" cy="6746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0" name="Google Shape;620;p140"/>
          <p:cNvSpPr txBox="1"/>
          <p:nvPr>
            <p:ph idx="13" type="body"/>
          </p:nvPr>
        </p:nvSpPr>
        <p:spPr>
          <a:xfrm>
            <a:off x="8948105" y="5314934"/>
            <a:ext cx="2556321" cy="6746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1" name="Google Shape;621;p140"/>
          <p:cNvSpPr txBox="1"/>
          <p:nvPr>
            <p:ph idx="14" type="body"/>
          </p:nvPr>
        </p:nvSpPr>
        <p:spPr>
          <a:xfrm>
            <a:off x="9058332" y="1318259"/>
            <a:ext cx="458418" cy="442123"/>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2"/>
              </a:buClr>
              <a:buSzPts val="900"/>
              <a:buNone/>
              <a:defRPr b="1" sz="9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2" name="Google Shape;622;p140"/>
          <p:cNvSpPr txBox="1"/>
          <p:nvPr>
            <p:ph idx="15" type="body"/>
          </p:nvPr>
        </p:nvSpPr>
        <p:spPr>
          <a:xfrm>
            <a:off x="9058332" y="2992816"/>
            <a:ext cx="458418" cy="442123"/>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2"/>
              </a:buClr>
              <a:buSzPts val="900"/>
              <a:buNone/>
              <a:defRPr b="1" sz="9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3" name="Google Shape;623;p140"/>
          <p:cNvSpPr txBox="1"/>
          <p:nvPr>
            <p:ph idx="16" type="body"/>
          </p:nvPr>
        </p:nvSpPr>
        <p:spPr>
          <a:xfrm>
            <a:off x="9058332" y="4770563"/>
            <a:ext cx="458418" cy="442123"/>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2"/>
              </a:buClr>
              <a:buSzPts val="900"/>
              <a:buNone/>
              <a:defRPr b="1" sz="9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Objectives">
  <p:cSld name="3_Objectives">
    <p:spTree>
      <p:nvGrpSpPr>
        <p:cNvPr id="624" name="Shape 624"/>
        <p:cNvGrpSpPr/>
        <p:nvPr/>
      </p:nvGrpSpPr>
      <p:grpSpPr>
        <a:xfrm>
          <a:off x="0" y="0"/>
          <a:ext cx="0" cy="0"/>
          <a:chOff x="0" y="0"/>
          <a:chExt cx="0" cy="0"/>
        </a:xfrm>
      </p:grpSpPr>
      <p:sp>
        <p:nvSpPr>
          <p:cNvPr id="625" name="Google Shape;625;p141"/>
          <p:cNvSpPr txBox="1"/>
          <p:nvPr>
            <p:ph type="ctrTitle"/>
          </p:nvPr>
        </p:nvSpPr>
        <p:spPr>
          <a:xfrm>
            <a:off x="146541" y="68024"/>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26" name="Google Shape;626;p141"/>
          <p:cNvSpPr/>
          <p:nvPr>
            <p:ph idx="1" type="body"/>
          </p:nvPr>
        </p:nvSpPr>
        <p:spPr>
          <a:xfrm>
            <a:off x="2673375" y="1139313"/>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7" name="Google Shape;627;p141"/>
          <p:cNvSpPr/>
          <p:nvPr>
            <p:ph idx="2" type="body"/>
          </p:nvPr>
        </p:nvSpPr>
        <p:spPr>
          <a:xfrm>
            <a:off x="198547" y="1139313"/>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8" name="Google Shape;628;p141"/>
          <p:cNvSpPr/>
          <p:nvPr>
            <p:ph idx="3" type="body"/>
          </p:nvPr>
        </p:nvSpPr>
        <p:spPr>
          <a:xfrm>
            <a:off x="5234828" y="1148027"/>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9" name="Google Shape;629;p141"/>
          <p:cNvSpPr/>
          <p:nvPr>
            <p:ph idx="4" type="body"/>
          </p:nvPr>
        </p:nvSpPr>
        <p:spPr>
          <a:xfrm>
            <a:off x="7796281" y="1130581"/>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0" name="Google Shape;630;p141"/>
          <p:cNvSpPr txBox="1"/>
          <p:nvPr>
            <p:ph idx="5" type="body"/>
          </p:nvPr>
        </p:nvSpPr>
        <p:spPr>
          <a:xfrm>
            <a:off x="198546" y="2916029"/>
            <a:ext cx="1890133"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1" name="Google Shape;631;p141"/>
          <p:cNvSpPr txBox="1"/>
          <p:nvPr>
            <p:ph idx="6" type="body"/>
          </p:nvPr>
        </p:nvSpPr>
        <p:spPr>
          <a:xfrm>
            <a:off x="209026" y="3631597"/>
            <a:ext cx="1890133" cy="2469074"/>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2" name="Google Shape;632;p141"/>
          <p:cNvSpPr/>
          <p:nvPr>
            <p:ph idx="7" type="body"/>
          </p:nvPr>
        </p:nvSpPr>
        <p:spPr>
          <a:xfrm>
            <a:off x="10357735" y="1197326"/>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3" name="Google Shape;633;p141"/>
          <p:cNvSpPr txBox="1"/>
          <p:nvPr>
            <p:ph idx="8" type="body"/>
          </p:nvPr>
        </p:nvSpPr>
        <p:spPr>
          <a:xfrm>
            <a:off x="10129004" y="2916029"/>
            <a:ext cx="1890133"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4" name="Google Shape;634;p141"/>
          <p:cNvSpPr txBox="1"/>
          <p:nvPr>
            <p:ph idx="9" type="body"/>
          </p:nvPr>
        </p:nvSpPr>
        <p:spPr>
          <a:xfrm>
            <a:off x="10129004" y="3630161"/>
            <a:ext cx="1890133" cy="2469074"/>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5" name="Google Shape;635;p141"/>
          <p:cNvSpPr txBox="1"/>
          <p:nvPr>
            <p:ph idx="13" type="body"/>
          </p:nvPr>
        </p:nvSpPr>
        <p:spPr>
          <a:xfrm>
            <a:off x="7670439" y="2927279"/>
            <a:ext cx="1890133"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6" name="Google Shape;636;p141"/>
          <p:cNvSpPr txBox="1"/>
          <p:nvPr>
            <p:ph idx="14" type="body"/>
          </p:nvPr>
        </p:nvSpPr>
        <p:spPr>
          <a:xfrm>
            <a:off x="7661625" y="3630161"/>
            <a:ext cx="1890133" cy="2469074"/>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7" name="Google Shape;637;p141"/>
          <p:cNvSpPr txBox="1"/>
          <p:nvPr>
            <p:ph idx="15" type="body"/>
          </p:nvPr>
        </p:nvSpPr>
        <p:spPr>
          <a:xfrm>
            <a:off x="5163775" y="2928905"/>
            <a:ext cx="1890133"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8" name="Google Shape;638;p141"/>
          <p:cNvSpPr txBox="1"/>
          <p:nvPr>
            <p:ph idx="16" type="body"/>
          </p:nvPr>
        </p:nvSpPr>
        <p:spPr>
          <a:xfrm>
            <a:off x="5179011" y="3634843"/>
            <a:ext cx="1890133" cy="2469074"/>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9" name="Google Shape;639;p141"/>
          <p:cNvSpPr txBox="1"/>
          <p:nvPr>
            <p:ph idx="17" type="body"/>
          </p:nvPr>
        </p:nvSpPr>
        <p:spPr>
          <a:xfrm>
            <a:off x="2718052" y="2933493"/>
            <a:ext cx="1890133"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0" name="Google Shape;640;p141"/>
          <p:cNvSpPr txBox="1"/>
          <p:nvPr>
            <p:ph idx="18" type="body"/>
          </p:nvPr>
        </p:nvSpPr>
        <p:spPr>
          <a:xfrm>
            <a:off x="2696397" y="3629558"/>
            <a:ext cx="1890133" cy="2469074"/>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Objectives">
  <p:cSld name="4_Objectives">
    <p:spTree>
      <p:nvGrpSpPr>
        <p:cNvPr id="641" name="Shape 641"/>
        <p:cNvGrpSpPr/>
        <p:nvPr/>
      </p:nvGrpSpPr>
      <p:grpSpPr>
        <a:xfrm>
          <a:off x="0" y="0"/>
          <a:ext cx="0" cy="0"/>
          <a:chOff x="0" y="0"/>
          <a:chExt cx="0" cy="0"/>
        </a:xfrm>
      </p:grpSpPr>
      <p:sp>
        <p:nvSpPr>
          <p:cNvPr id="642" name="Google Shape;642;p142"/>
          <p:cNvSpPr/>
          <p:nvPr/>
        </p:nvSpPr>
        <p:spPr>
          <a:xfrm>
            <a:off x="703512" y="2463501"/>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43" name="Google Shape;643;p142"/>
          <p:cNvSpPr/>
          <p:nvPr/>
        </p:nvSpPr>
        <p:spPr>
          <a:xfrm>
            <a:off x="4661670" y="2463501"/>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44" name="Google Shape;644;p142"/>
          <p:cNvSpPr/>
          <p:nvPr/>
        </p:nvSpPr>
        <p:spPr>
          <a:xfrm>
            <a:off x="8565915" y="2463501"/>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45" name="Google Shape;645;p142"/>
          <p:cNvSpPr/>
          <p:nvPr>
            <p:ph idx="1" type="body"/>
          </p:nvPr>
        </p:nvSpPr>
        <p:spPr>
          <a:xfrm>
            <a:off x="5030311" y="2835298"/>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6" name="Google Shape;646;p142"/>
          <p:cNvSpPr/>
          <p:nvPr>
            <p:ph idx="2" type="body"/>
          </p:nvPr>
        </p:nvSpPr>
        <p:spPr>
          <a:xfrm>
            <a:off x="4928096" y="2884597"/>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7" name="Google Shape;647;p142"/>
          <p:cNvSpPr/>
          <p:nvPr>
            <p:ph idx="3" type="body"/>
          </p:nvPr>
        </p:nvSpPr>
        <p:spPr>
          <a:xfrm>
            <a:off x="1075309" y="2835298"/>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8" name="Google Shape;648;p142"/>
          <p:cNvSpPr/>
          <p:nvPr>
            <p:ph idx="4" type="body"/>
          </p:nvPr>
        </p:nvSpPr>
        <p:spPr>
          <a:xfrm>
            <a:off x="973094" y="2884597"/>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9" name="Google Shape;649;p142"/>
          <p:cNvSpPr/>
          <p:nvPr>
            <p:ph idx="5" type="body"/>
          </p:nvPr>
        </p:nvSpPr>
        <p:spPr>
          <a:xfrm>
            <a:off x="8940609" y="2844012"/>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0" name="Google Shape;650;p142"/>
          <p:cNvSpPr/>
          <p:nvPr>
            <p:ph idx="6" type="body"/>
          </p:nvPr>
        </p:nvSpPr>
        <p:spPr>
          <a:xfrm>
            <a:off x="8838394" y="2893311"/>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1" name="Google Shape;651;p142"/>
          <p:cNvSpPr txBox="1"/>
          <p:nvPr>
            <p:ph idx="7" type="body"/>
          </p:nvPr>
        </p:nvSpPr>
        <p:spPr>
          <a:xfrm>
            <a:off x="585355" y="5326097"/>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2" name="Google Shape;652;p142"/>
          <p:cNvSpPr txBox="1"/>
          <p:nvPr>
            <p:ph idx="8" type="body"/>
          </p:nvPr>
        </p:nvSpPr>
        <p:spPr>
          <a:xfrm>
            <a:off x="4557828" y="5326097"/>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3" name="Google Shape;653;p142"/>
          <p:cNvSpPr txBox="1"/>
          <p:nvPr>
            <p:ph idx="9" type="body"/>
          </p:nvPr>
        </p:nvSpPr>
        <p:spPr>
          <a:xfrm>
            <a:off x="8476388" y="5321295"/>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4" name="Google Shape;654;p142"/>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55" name="Google Shape;655;p142"/>
          <p:cNvSpPr txBox="1"/>
          <p:nvPr>
            <p:ph idx="13"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type="title">
  <p:cSld name="TITLE">
    <p:bg>
      <p:bgPr>
        <a:gradFill>
          <a:gsLst>
            <a:gs pos="0">
              <a:srgbClr val="BF2026"/>
            </a:gs>
            <a:gs pos="100000">
              <a:srgbClr val="F2672A"/>
            </a:gs>
          </a:gsLst>
          <a:lin ang="16200000" scaled="0"/>
        </a:gradFill>
      </p:bgPr>
    </p:bg>
    <p:spTree>
      <p:nvGrpSpPr>
        <p:cNvPr id="53" name="Shape 53"/>
        <p:cNvGrpSpPr/>
        <p:nvPr/>
      </p:nvGrpSpPr>
      <p:grpSpPr>
        <a:xfrm>
          <a:off x="0" y="0"/>
          <a:ext cx="0" cy="0"/>
          <a:chOff x="0" y="0"/>
          <a:chExt cx="0" cy="0"/>
        </a:xfrm>
      </p:grpSpPr>
      <p:sp>
        <p:nvSpPr>
          <p:cNvPr id="54" name="Google Shape;54;p107"/>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Barlow Medium"/>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107"/>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solidFill>
                  <a:schemeClr val="lt1"/>
                </a:solidFill>
                <a:latin typeface="Barlow"/>
                <a:ea typeface="Barlow"/>
                <a:cs typeface="Barlow"/>
                <a:sym typeface="Barlow"/>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grpSp>
        <p:nvGrpSpPr>
          <p:cNvPr id="56" name="Google Shape;56;p107"/>
          <p:cNvGrpSpPr/>
          <p:nvPr/>
        </p:nvGrpSpPr>
        <p:grpSpPr>
          <a:xfrm>
            <a:off x="10668000" y="304798"/>
            <a:ext cx="1179720" cy="581555"/>
            <a:chOff x="969962" y="2846965"/>
            <a:chExt cx="1740598" cy="872299"/>
          </a:xfrm>
        </p:grpSpPr>
        <p:sp>
          <p:nvSpPr>
            <p:cNvPr id="57" name="Google Shape;57;p107"/>
            <p:cNvSpPr/>
            <p:nvPr/>
          </p:nvSpPr>
          <p:spPr>
            <a:xfrm>
              <a:off x="969962" y="3381507"/>
              <a:ext cx="274415" cy="160305"/>
            </a:xfrm>
            <a:custGeom>
              <a:rect b="b" l="l" r="r" t="t"/>
              <a:pathLst>
                <a:path extrusionOk="0" h="160305" w="274415">
                  <a:moveTo>
                    <a:pt x="274415" y="0"/>
                  </a:moveTo>
                  <a:lnTo>
                    <a:pt x="205931" y="160306"/>
                  </a:lnTo>
                  <a:lnTo>
                    <a:pt x="178308" y="160306"/>
                  </a:lnTo>
                  <a:lnTo>
                    <a:pt x="137160" y="66961"/>
                  </a:lnTo>
                  <a:lnTo>
                    <a:pt x="95059" y="160306"/>
                  </a:lnTo>
                  <a:lnTo>
                    <a:pt x="67151" y="160306"/>
                  </a:lnTo>
                  <a:lnTo>
                    <a:pt x="0" y="0"/>
                  </a:lnTo>
                  <a:lnTo>
                    <a:pt x="49435" y="0"/>
                  </a:lnTo>
                  <a:lnTo>
                    <a:pt x="82296" y="87725"/>
                  </a:lnTo>
                  <a:lnTo>
                    <a:pt x="120015" y="0"/>
                  </a:lnTo>
                  <a:lnTo>
                    <a:pt x="154210" y="0"/>
                  </a:lnTo>
                  <a:lnTo>
                    <a:pt x="191167" y="87725"/>
                  </a:lnTo>
                  <a:lnTo>
                    <a:pt x="225552" y="0"/>
                  </a:lnTo>
                  <a:lnTo>
                    <a:pt x="274415"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8" name="Google Shape;58;p107"/>
            <p:cNvSpPr/>
            <p:nvPr/>
          </p:nvSpPr>
          <p:spPr>
            <a:xfrm>
              <a:off x="1239614" y="3381412"/>
              <a:ext cx="192595" cy="158305"/>
            </a:xfrm>
            <a:custGeom>
              <a:rect b="b" l="l" r="r" t="t"/>
              <a:pathLst>
                <a:path extrusionOk="0" h="158305" w="192595">
                  <a:moveTo>
                    <a:pt x="192596" y="158306"/>
                  </a:moveTo>
                  <a:lnTo>
                    <a:pt x="143732" y="158306"/>
                  </a:lnTo>
                  <a:lnTo>
                    <a:pt x="130778" y="126206"/>
                  </a:lnTo>
                  <a:lnTo>
                    <a:pt x="62008" y="126206"/>
                  </a:lnTo>
                  <a:lnTo>
                    <a:pt x="48863" y="158306"/>
                  </a:lnTo>
                  <a:lnTo>
                    <a:pt x="0" y="158306"/>
                  </a:lnTo>
                  <a:lnTo>
                    <a:pt x="70009" y="0"/>
                  </a:lnTo>
                  <a:lnTo>
                    <a:pt x="122777" y="0"/>
                  </a:lnTo>
                  <a:lnTo>
                    <a:pt x="192596" y="158306"/>
                  </a:lnTo>
                  <a:close/>
                  <a:moveTo>
                    <a:pt x="119920" y="98679"/>
                  </a:moveTo>
                  <a:lnTo>
                    <a:pt x="96679" y="40862"/>
                  </a:lnTo>
                  <a:lnTo>
                    <a:pt x="73342" y="98679"/>
                  </a:lnTo>
                  <a:lnTo>
                    <a:pt x="119920"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9" name="Google Shape;59;p107"/>
            <p:cNvSpPr/>
            <p:nvPr/>
          </p:nvSpPr>
          <p:spPr>
            <a:xfrm>
              <a:off x="1483264" y="3381507"/>
              <a:ext cx="162782" cy="158210"/>
            </a:xfrm>
            <a:custGeom>
              <a:rect b="b" l="l" r="r" t="t"/>
              <a:pathLst>
                <a:path extrusionOk="0" h="158210" w="162782">
                  <a:moveTo>
                    <a:pt x="162782" y="81915"/>
                  </a:moveTo>
                  <a:cubicBezTo>
                    <a:pt x="162782" y="98107"/>
                    <a:pt x="159829" y="111157"/>
                    <a:pt x="153924" y="120968"/>
                  </a:cubicBezTo>
                  <a:cubicBezTo>
                    <a:pt x="148019" y="130778"/>
                    <a:pt x="141065" y="138779"/>
                    <a:pt x="133064" y="144875"/>
                  </a:cubicBezTo>
                  <a:cubicBezTo>
                    <a:pt x="121634" y="153829"/>
                    <a:pt x="105823" y="158210"/>
                    <a:pt x="85439" y="158210"/>
                  </a:cubicBezTo>
                  <a:lnTo>
                    <a:pt x="0" y="158210"/>
                  </a:lnTo>
                  <a:lnTo>
                    <a:pt x="0" y="0"/>
                  </a:lnTo>
                  <a:lnTo>
                    <a:pt x="65723" y="0"/>
                  </a:lnTo>
                  <a:cubicBezTo>
                    <a:pt x="75629" y="0"/>
                    <a:pt x="84106" y="476"/>
                    <a:pt x="91154" y="1524"/>
                  </a:cubicBezTo>
                  <a:cubicBezTo>
                    <a:pt x="98203" y="2572"/>
                    <a:pt x="104489" y="4001"/>
                    <a:pt x="110204" y="5906"/>
                  </a:cubicBezTo>
                  <a:cubicBezTo>
                    <a:pt x="115824" y="7715"/>
                    <a:pt x="120587" y="9906"/>
                    <a:pt x="124587" y="12192"/>
                  </a:cubicBezTo>
                  <a:cubicBezTo>
                    <a:pt x="128492" y="14478"/>
                    <a:pt x="132112" y="17050"/>
                    <a:pt x="135160" y="19717"/>
                  </a:cubicBezTo>
                  <a:cubicBezTo>
                    <a:pt x="140589" y="24194"/>
                    <a:pt x="145352" y="29337"/>
                    <a:pt x="149352" y="35338"/>
                  </a:cubicBezTo>
                  <a:cubicBezTo>
                    <a:pt x="153448" y="41339"/>
                    <a:pt x="156686" y="48292"/>
                    <a:pt x="159067" y="56293"/>
                  </a:cubicBezTo>
                  <a:cubicBezTo>
                    <a:pt x="161449" y="64199"/>
                    <a:pt x="162687" y="72771"/>
                    <a:pt x="162687" y="82105"/>
                  </a:cubicBezTo>
                  <a:moveTo>
                    <a:pt x="114205" y="80010"/>
                  </a:moveTo>
                  <a:cubicBezTo>
                    <a:pt x="114205" y="67151"/>
                    <a:pt x="111728" y="57150"/>
                    <a:pt x="106871" y="49911"/>
                  </a:cubicBezTo>
                  <a:cubicBezTo>
                    <a:pt x="101917" y="42672"/>
                    <a:pt x="96012" y="37909"/>
                    <a:pt x="89154" y="35433"/>
                  </a:cubicBezTo>
                  <a:cubicBezTo>
                    <a:pt x="82201" y="32957"/>
                    <a:pt x="75248" y="31718"/>
                    <a:pt x="68104" y="31718"/>
                  </a:cubicBezTo>
                  <a:lnTo>
                    <a:pt x="47816" y="31718"/>
                  </a:lnTo>
                  <a:lnTo>
                    <a:pt x="47816" y="125444"/>
                  </a:lnTo>
                  <a:lnTo>
                    <a:pt x="68104" y="125444"/>
                  </a:lnTo>
                  <a:cubicBezTo>
                    <a:pt x="80581" y="125444"/>
                    <a:pt x="91440" y="122492"/>
                    <a:pt x="100584" y="116586"/>
                  </a:cubicBezTo>
                  <a:cubicBezTo>
                    <a:pt x="109633" y="110680"/>
                    <a:pt x="114300" y="98393"/>
                    <a:pt x="114300" y="79915"/>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0" name="Google Shape;60;p107"/>
            <p:cNvSpPr/>
            <p:nvPr/>
          </p:nvSpPr>
          <p:spPr>
            <a:xfrm>
              <a:off x="1698910" y="3381507"/>
              <a:ext cx="167163" cy="158210"/>
            </a:xfrm>
            <a:custGeom>
              <a:rect b="b" l="l" r="r" t="t"/>
              <a:pathLst>
                <a:path extrusionOk="0" h="158210" w="167163">
                  <a:moveTo>
                    <a:pt x="167164" y="158210"/>
                  </a:moveTo>
                  <a:lnTo>
                    <a:pt x="119539" y="158210"/>
                  </a:lnTo>
                  <a:lnTo>
                    <a:pt x="119539" y="96488"/>
                  </a:lnTo>
                  <a:lnTo>
                    <a:pt x="47720" y="96488"/>
                  </a:lnTo>
                  <a:lnTo>
                    <a:pt x="47720" y="158210"/>
                  </a:lnTo>
                  <a:lnTo>
                    <a:pt x="0" y="158210"/>
                  </a:lnTo>
                  <a:lnTo>
                    <a:pt x="0" y="0"/>
                  </a:lnTo>
                  <a:lnTo>
                    <a:pt x="47720" y="0"/>
                  </a:lnTo>
                  <a:lnTo>
                    <a:pt x="47720" y="58103"/>
                  </a:lnTo>
                  <a:lnTo>
                    <a:pt x="119539" y="58103"/>
                  </a:lnTo>
                  <a:lnTo>
                    <a:pt x="119539" y="0"/>
                  </a:lnTo>
                  <a:lnTo>
                    <a:pt x="167164" y="0"/>
                  </a:lnTo>
                  <a:lnTo>
                    <a:pt x="167164"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1" name="Google Shape;61;p107"/>
            <p:cNvSpPr/>
            <p:nvPr/>
          </p:nvSpPr>
          <p:spPr>
            <a:xfrm>
              <a:off x="1913984" y="3381507"/>
              <a:ext cx="274510" cy="160305"/>
            </a:xfrm>
            <a:custGeom>
              <a:rect b="b" l="l" r="r" t="t"/>
              <a:pathLst>
                <a:path extrusionOk="0" h="160305" w="274510">
                  <a:moveTo>
                    <a:pt x="274511" y="0"/>
                  </a:moveTo>
                  <a:lnTo>
                    <a:pt x="205931" y="160306"/>
                  </a:lnTo>
                  <a:lnTo>
                    <a:pt x="178308" y="160306"/>
                  </a:lnTo>
                  <a:lnTo>
                    <a:pt x="137160" y="66961"/>
                  </a:lnTo>
                  <a:lnTo>
                    <a:pt x="95059" y="160306"/>
                  </a:lnTo>
                  <a:lnTo>
                    <a:pt x="67246" y="160306"/>
                  </a:lnTo>
                  <a:lnTo>
                    <a:pt x="0" y="0"/>
                  </a:lnTo>
                  <a:lnTo>
                    <a:pt x="49530" y="0"/>
                  </a:lnTo>
                  <a:lnTo>
                    <a:pt x="82391" y="87725"/>
                  </a:lnTo>
                  <a:lnTo>
                    <a:pt x="120110" y="0"/>
                  </a:lnTo>
                  <a:lnTo>
                    <a:pt x="154210" y="0"/>
                  </a:lnTo>
                  <a:lnTo>
                    <a:pt x="191262" y="87725"/>
                  </a:lnTo>
                  <a:lnTo>
                    <a:pt x="225647" y="0"/>
                  </a:lnTo>
                  <a:lnTo>
                    <a:pt x="274511"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2" name="Google Shape;62;p107"/>
            <p:cNvSpPr/>
            <p:nvPr/>
          </p:nvSpPr>
          <p:spPr>
            <a:xfrm>
              <a:off x="2184970" y="3381412"/>
              <a:ext cx="192595" cy="158305"/>
            </a:xfrm>
            <a:custGeom>
              <a:rect b="b" l="l" r="r" t="t"/>
              <a:pathLst>
                <a:path extrusionOk="0" h="158305" w="192595">
                  <a:moveTo>
                    <a:pt x="192500" y="158306"/>
                  </a:moveTo>
                  <a:lnTo>
                    <a:pt x="143637" y="158306"/>
                  </a:lnTo>
                  <a:lnTo>
                    <a:pt x="130683" y="126206"/>
                  </a:lnTo>
                  <a:lnTo>
                    <a:pt x="62008" y="126206"/>
                  </a:lnTo>
                  <a:lnTo>
                    <a:pt x="48863" y="158306"/>
                  </a:lnTo>
                  <a:lnTo>
                    <a:pt x="0" y="158306"/>
                  </a:lnTo>
                  <a:lnTo>
                    <a:pt x="70009" y="0"/>
                  </a:lnTo>
                  <a:lnTo>
                    <a:pt x="122777" y="0"/>
                  </a:lnTo>
                  <a:lnTo>
                    <a:pt x="192596" y="158306"/>
                  </a:lnTo>
                  <a:close/>
                  <a:moveTo>
                    <a:pt x="119729" y="98679"/>
                  </a:moveTo>
                  <a:lnTo>
                    <a:pt x="96583" y="40862"/>
                  </a:lnTo>
                  <a:lnTo>
                    <a:pt x="73152" y="98679"/>
                  </a:lnTo>
                  <a:lnTo>
                    <a:pt x="119729"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3" name="Google Shape;63;p107"/>
            <p:cNvSpPr/>
            <p:nvPr/>
          </p:nvSpPr>
          <p:spPr>
            <a:xfrm>
              <a:off x="2427572" y="3381507"/>
              <a:ext cx="171926" cy="158210"/>
            </a:xfrm>
            <a:custGeom>
              <a:rect b="b" l="l" r="r" t="t"/>
              <a:pathLst>
                <a:path extrusionOk="0" h="158210" w="171926">
                  <a:moveTo>
                    <a:pt x="171926" y="158210"/>
                  </a:moveTo>
                  <a:lnTo>
                    <a:pt x="129445" y="158210"/>
                  </a:lnTo>
                  <a:lnTo>
                    <a:pt x="47339" y="70104"/>
                  </a:lnTo>
                  <a:lnTo>
                    <a:pt x="47339" y="158210"/>
                  </a:lnTo>
                  <a:lnTo>
                    <a:pt x="0" y="158210"/>
                  </a:lnTo>
                  <a:lnTo>
                    <a:pt x="0" y="0"/>
                  </a:lnTo>
                  <a:lnTo>
                    <a:pt x="42386" y="0"/>
                  </a:lnTo>
                  <a:lnTo>
                    <a:pt x="124301" y="87630"/>
                  </a:lnTo>
                  <a:lnTo>
                    <a:pt x="124301" y="0"/>
                  </a:lnTo>
                  <a:lnTo>
                    <a:pt x="171926" y="0"/>
                  </a:lnTo>
                  <a:lnTo>
                    <a:pt x="171926"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4" name="Google Shape;64;p107"/>
            <p:cNvSpPr/>
            <p:nvPr/>
          </p:nvSpPr>
          <p:spPr>
            <a:xfrm>
              <a:off x="2662840" y="3381508"/>
              <a:ext cx="47720" cy="158210"/>
            </a:xfrm>
            <a:custGeom>
              <a:rect b="b" l="l" r="r" t="t"/>
              <a:pathLst>
                <a:path extrusionOk="0" h="158210" w="47720">
                  <a:moveTo>
                    <a:pt x="0" y="0"/>
                  </a:moveTo>
                  <a:lnTo>
                    <a:pt x="47720" y="0"/>
                  </a:lnTo>
                  <a:lnTo>
                    <a:pt x="47720" y="158210"/>
                  </a:lnTo>
                  <a:lnTo>
                    <a:pt x="0"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5" name="Google Shape;65;p107"/>
            <p:cNvSpPr/>
            <p:nvPr/>
          </p:nvSpPr>
          <p:spPr>
            <a:xfrm>
              <a:off x="1237900" y="3614298"/>
              <a:ext cx="54864" cy="103155"/>
            </a:xfrm>
            <a:custGeom>
              <a:rect b="b" l="l" r="r" t="t"/>
              <a:pathLst>
                <a:path extrusionOk="0" h="103155" w="54864">
                  <a:moveTo>
                    <a:pt x="0" y="103156"/>
                  </a:moveTo>
                  <a:lnTo>
                    <a:pt x="0" y="0"/>
                  </a:lnTo>
                  <a:lnTo>
                    <a:pt x="54864" y="0"/>
                  </a:lnTo>
                  <a:lnTo>
                    <a:pt x="54864" y="12954"/>
                  </a:lnTo>
                  <a:lnTo>
                    <a:pt x="14764" y="12954"/>
                  </a:lnTo>
                  <a:lnTo>
                    <a:pt x="14764" y="43148"/>
                  </a:lnTo>
                  <a:lnTo>
                    <a:pt x="53054" y="43148"/>
                  </a:lnTo>
                  <a:lnTo>
                    <a:pt x="53054" y="56198"/>
                  </a:lnTo>
                  <a:lnTo>
                    <a:pt x="14764" y="5619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6" name="Google Shape;66;p107"/>
            <p:cNvSpPr/>
            <p:nvPr/>
          </p:nvSpPr>
          <p:spPr>
            <a:xfrm>
              <a:off x="1336865" y="3612489"/>
              <a:ext cx="99440" cy="106775"/>
            </a:xfrm>
            <a:custGeom>
              <a:rect b="b" l="l" r="r" t="t"/>
              <a:pathLst>
                <a:path extrusionOk="0" h="106775" w="99440">
                  <a:moveTo>
                    <a:pt x="95" y="53340"/>
                  </a:moveTo>
                  <a:cubicBezTo>
                    <a:pt x="95" y="37719"/>
                    <a:pt x="4477" y="24955"/>
                    <a:pt x="13240" y="15240"/>
                  </a:cubicBezTo>
                  <a:cubicBezTo>
                    <a:pt x="22193" y="5048"/>
                    <a:pt x="34385" y="0"/>
                    <a:pt x="49721" y="0"/>
                  </a:cubicBezTo>
                  <a:cubicBezTo>
                    <a:pt x="65056" y="0"/>
                    <a:pt x="77343" y="5048"/>
                    <a:pt x="86392" y="15240"/>
                  </a:cubicBezTo>
                  <a:cubicBezTo>
                    <a:pt x="95059" y="24955"/>
                    <a:pt x="99441" y="37719"/>
                    <a:pt x="99441" y="53340"/>
                  </a:cubicBezTo>
                  <a:cubicBezTo>
                    <a:pt x="99441" y="68961"/>
                    <a:pt x="95059" y="82105"/>
                    <a:pt x="86392" y="91821"/>
                  </a:cubicBezTo>
                  <a:cubicBezTo>
                    <a:pt x="77438" y="101822"/>
                    <a:pt x="65151" y="106775"/>
                    <a:pt x="49721" y="106775"/>
                  </a:cubicBezTo>
                  <a:cubicBezTo>
                    <a:pt x="34290" y="106775"/>
                    <a:pt x="22003" y="101822"/>
                    <a:pt x="13049" y="91821"/>
                  </a:cubicBezTo>
                  <a:cubicBezTo>
                    <a:pt x="4381" y="82201"/>
                    <a:pt x="0" y="69342"/>
                    <a:pt x="0" y="53340"/>
                  </a:cubicBezTo>
                  <a:moveTo>
                    <a:pt x="15716" y="53340"/>
                  </a:moveTo>
                  <a:cubicBezTo>
                    <a:pt x="15716" y="64579"/>
                    <a:pt x="18383" y="73914"/>
                    <a:pt x="23813" y="81248"/>
                  </a:cubicBezTo>
                  <a:cubicBezTo>
                    <a:pt x="29908" y="89535"/>
                    <a:pt x="38576" y="93631"/>
                    <a:pt x="49721" y="93631"/>
                  </a:cubicBezTo>
                  <a:cubicBezTo>
                    <a:pt x="60865" y="93631"/>
                    <a:pt x="69532" y="89535"/>
                    <a:pt x="75628" y="81248"/>
                  </a:cubicBezTo>
                  <a:cubicBezTo>
                    <a:pt x="81058" y="73819"/>
                    <a:pt x="83725" y="64579"/>
                    <a:pt x="83725" y="53340"/>
                  </a:cubicBezTo>
                  <a:cubicBezTo>
                    <a:pt x="83725" y="42100"/>
                    <a:pt x="80963" y="32766"/>
                    <a:pt x="75343" y="25241"/>
                  </a:cubicBezTo>
                  <a:cubicBezTo>
                    <a:pt x="69151" y="17050"/>
                    <a:pt x="60579" y="12954"/>
                    <a:pt x="49721" y="12954"/>
                  </a:cubicBezTo>
                  <a:cubicBezTo>
                    <a:pt x="38862" y="12954"/>
                    <a:pt x="30385" y="17050"/>
                    <a:pt x="24194" y="25241"/>
                  </a:cubicBezTo>
                  <a:cubicBezTo>
                    <a:pt x="18574" y="32766"/>
                    <a:pt x="15811" y="42100"/>
                    <a:pt x="15811"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7" name="Google Shape;67;p107"/>
            <p:cNvSpPr/>
            <p:nvPr/>
          </p:nvSpPr>
          <p:spPr>
            <a:xfrm>
              <a:off x="1487931" y="3614298"/>
              <a:ext cx="80009" cy="104965"/>
            </a:xfrm>
            <a:custGeom>
              <a:rect b="b" l="l" r="r" t="t"/>
              <a:pathLst>
                <a:path extrusionOk="0" h="104965" w="80009">
                  <a:moveTo>
                    <a:pt x="80010" y="0"/>
                  </a:moveTo>
                  <a:lnTo>
                    <a:pt x="80010" y="60484"/>
                  </a:lnTo>
                  <a:cubicBezTo>
                    <a:pt x="80010" y="74867"/>
                    <a:pt x="76581" y="85916"/>
                    <a:pt x="69628" y="93536"/>
                  </a:cubicBezTo>
                  <a:cubicBezTo>
                    <a:pt x="62674" y="101156"/>
                    <a:pt x="52768" y="104966"/>
                    <a:pt x="40005" y="104966"/>
                  </a:cubicBezTo>
                  <a:cubicBezTo>
                    <a:pt x="27242" y="104966"/>
                    <a:pt x="17335" y="101156"/>
                    <a:pt x="10382" y="93536"/>
                  </a:cubicBezTo>
                  <a:cubicBezTo>
                    <a:pt x="3429" y="85916"/>
                    <a:pt x="0" y="74867"/>
                    <a:pt x="0" y="60484"/>
                  </a:cubicBezTo>
                  <a:lnTo>
                    <a:pt x="0" y="0"/>
                  </a:lnTo>
                  <a:lnTo>
                    <a:pt x="14764" y="0"/>
                  </a:lnTo>
                  <a:lnTo>
                    <a:pt x="14764" y="58579"/>
                  </a:lnTo>
                  <a:cubicBezTo>
                    <a:pt x="14764" y="80867"/>
                    <a:pt x="23241" y="92012"/>
                    <a:pt x="40005" y="92012"/>
                  </a:cubicBezTo>
                  <a:cubicBezTo>
                    <a:pt x="56769" y="92012"/>
                    <a:pt x="65246" y="80867"/>
                    <a:pt x="65246" y="58579"/>
                  </a:cubicBezTo>
                  <a:lnTo>
                    <a:pt x="65246" y="0"/>
                  </a:lnTo>
                  <a:lnTo>
                    <a:pt x="8001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8" name="Google Shape;68;p107"/>
            <p:cNvSpPr/>
            <p:nvPr/>
          </p:nvSpPr>
          <p:spPr>
            <a:xfrm>
              <a:off x="1624329" y="3614298"/>
              <a:ext cx="80772" cy="103155"/>
            </a:xfrm>
            <a:custGeom>
              <a:rect b="b" l="l" r="r" t="t"/>
              <a:pathLst>
                <a:path extrusionOk="0" h="103155" w="80772">
                  <a:moveTo>
                    <a:pt x="0" y="103156"/>
                  </a:moveTo>
                  <a:lnTo>
                    <a:pt x="0" y="0"/>
                  </a:lnTo>
                  <a:lnTo>
                    <a:pt x="20098" y="0"/>
                  </a:lnTo>
                  <a:lnTo>
                    <a:pt x="65723" y="83058"/>
                  </a:lnTo>
                  <a:lnTo>
                    <a:pt x="66008" y="83058"/>
                  </a:lnTo>
                  <a:lnTo>
                    <a:pt x="66008" y="0"/>
                  </a:lnTo>
                  <a:lnTo>
                    <a:pt x="80772" y="0"/>
                  </a:lnTo>
                  <a:lnTo>
                    <a:pt x="80772" y="103156"/>
                  </a:lnTo>
                  <a:lnTo>
                    <a:pt x="61817" y="103156"/>
                  </a:lnTo>
                  <a:lnTo>
                    <a:pt x="15145"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9" name="Google Shape;69;p107"/>
            <p:cNvSpPr/>
            <p:nvPr/>
          </p:nvSpPr>
          <p:spPr>
            <a:xfrm>
              <a:off x="1762251" y="3614298"/>
              <a:ext cx="85534" cy="103155"/>
            </a:xfrm>
            <a:custGeom>
              <a:rect b="b" l="l" r="r" t="t"/>
              <a:pathLst>
                <a:path extrusionOk="0" h="103155" w="85534">
                  <a:moveTo>
                    <a:pt x="0" y="103156"/>
                  </a:moveTo>
                  <a:lnTo>
                    <a:pt x="0" y="0"/>
                  </a:lnTo>
                  <a:lnTo>
                    <a:pt x="30480" y="0"/>
                  </a:lnTo>
                  <a:cubicBezTo>
                    <a:pt x="46196" y="0"/>
                    <a:pt x="59246" y="4477"/>
                    <a:pt x="69533" y="13430"/>
                  </a:cubicBezTo>
                  <a:cubicBezTo>
                    <a:pt x="80200" y="22765"/>
                    <a:pt x="85535" y="35243"/>
                    <a:pt x="85535" y="50673"/>
                  </a:cubicBezTo>
                  <a:cubicBezTo>
                    <a:pt x="85535" y="67723"/>
                    <a:pt x="80677" y="80772"/>
                    <a:pt x="70961" y="89726"/>
                  </a:cubicBezTo>
                  <a:cubicBezTo>
                    <a:pt x="61246" y="98679"/>
                    <a:pt x="47815" y="103156"/>
                    <a:pt x="30575" y="103156"/>
                  </a:cubicBezTo>
                  <a:lnTo>
                    <a:pt x="95" y="103156"/>
                  </a:lnTo>
                  <a:close/>
                  <a:moveTo>
                    <a:pt x="14764" y="12954"/>
                  </a:moveTo>
                  <a:lnTo>
                    <a:pt x="14764" y="90106"/>
                  </a:lnTo>
                  <a:lnTo>
                    <a:pt x="30290" y="90106"/>
                  </a:lnTo>
                  <a:cubicBezTo>
                    <a:pt x="56579" y="90106"/>
                    <a:pt x="69723" y="77153"/>
                    <a:pt x="69723" y="51245"/>
                  </a:cubicBezTo>
                  <a:cubicBezTo>
                    <a:pt x="69723" y="39529"/>
                    <a:pt x="66104" y="30099"/>
                    <a:pt x="58960" y="23051"/>
                  </a:cubicBezTo>
                  <a:cubicBezTo>
                    <a:pt x="52006" y="16288"/>
                    <a:pt x="42958" y="12954"/>
                    <a:pt x="32004" y="12954"/>
                  </a:cubicBezTo>
                  <a:lnTo>
                    <a:pt x="14669" y="1295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0" name="Google Shape;70;p107"/>
            <p:cNvSpPr/>
            <p:nvPr/>
          </p:nvSpPr>
          <p:spPr>
            <a:xfrm>
              <a:off x="1885790" y="3614298"/>
              <a:ext cx="103155" cy="103155"/>
            </a:xfrm>
            <a:custGeom>
              <a:rect b="b" l="l" r="r" t="t"/>
              <a:pathLst>
                <a:path extrusionOk="0" h="103155" w="103155">
                  <a:moveTo>
                    <a:pt x="0" y="103156"/>
                  </a:moveTo>
                  <a:lnTo>
                    <a:pt x="44005" y="0"/>
                  </a:lnTo>
                  <a:lnTo>
                    <a:pt x="59531" y="0"/>
                  </a:lnTo>
                  <a:lnTo>
                    <a:pt x="103156" y="103156"/>
                  </a:lnTo>
                  <a:lnTo>
                    <a:pt x="87058" y="103156"/>
                  </a:lnTo>
                  <a:lnTo>
                    <a:pt x="76581" y="77153"/>
                  </a:lnTo>
                  <a:lnTo>
                    <a:pt x="26003" y="77153"/>
                  </a:lnTo>
                  <a:lnTo>
                    <a:pt x="15526" y="103156"/>
                  </a:lnTo>
                  <a:lnTo>
                    <a:pt x="0" y="103156"/>
                  </a:lnTo>
                  <a:close/>
                  <a:moveTo>
                    <a:pt x="71819" y="64960"/>
                  </a:moveTo>
                  <a:lnTo>
                    <a:pt x="51244" y="13811"/>
                  </a:lnTo>
                  <a:lnTo>
                    <a:pt x="30671" y="64960"/>
                  </a:lnTo>
                  <a:lnTo>
                    <a:pt x="71819" y="6496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1" name="Google Shape;71;p107"/>
            <p:cNvSpPr/>
            <p:nvPr/>
          </p:nvSpPr>
          <p:spPr>
            <a:xfrm>
              <a:off x="2021903" y="3614298"/>
              <a:ext cx="78962" cy="103155"/>
            </a:xfrm>
            <a:custGeom>
              <a:rect b="b" l="l" r="r" t="t"/>
              <a:pathLst>
                <a:path extrusionOk="0" h="103155" w="78962">
                  <a:moveTo>
                    <a:pt x="32099" y="103156"/>
                  </a:moveTo>
                  <a:lnTo>
                    <a:pt x="32099" y="12954"/>
                  </a:lnTo>
                  <a:lnTo>
                    <a:pt x="0" y="12954"/>
                  </a:lnTo>
                  <a:lnTo>
                    <a:pt x="0" y="0"/>
                  </a:lnTo>
                  <a:lnTo>
                    <a:pt x="78962" y="0"/>
                  </a:lnTo>
                  <a:lnTo>
                    <a:pt x="78962" y="12954"/>
                  </a:lnTo>
                  <a:lnTo>
                    <a:pt x="46863" y="12954"/>
                  </a:lnTo>
                  <a:lnTo>
                    <a:pt x="46863" y="103156"/>
                  </a:lnTo>
                  <a:lnTo>
                    <a:pt x="32099"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2" name="Google Shape;72;p107"/>
            <p:cNvSpPr/>
            <p:nvPr/>
          </p:nvSpPr>
          <p:spPr>
            <a:xfrm>
              <a:off x="2145251" y="3614299"/>
              <a:ext cx="14763" cy="103155"/>
            </a:xfrm>
            <a:custGeom>
              <a:rect b="b" l="l" r="r" t="t"/>
              <a:pathLst>
                <a:path extrusionOk="0" h="103155" w="14763">
                  <a:moveTo>
                    <a:pt x="0" y="0"/>
                  </a:moveTo>
                  <a:lnTo>
                    <a:pt x="14764" y="0"/>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3" name="Google Shape;73;p107"/>
            <p:cNvSpPr/>
            <p:nvPr/>
          </p:nvSpPr>
          <p:spPr>
            <a:xfrm>
              <a:off x="2210593" y="3612489"/>
              <a:ext cx="99345" cy="106775"/>
            </a:xfrm>
            <a:custGeom>
              <a:rect b="b" l="l" r="r" t="t"/>
              <a:pathLst>
                <a:path extrusionOk="0" h="106775" w="99345">
                  <a:moveTo>
                    <a:pt x="0" y="53340"/>
                  </a:moveTo>
                  <a:cubicBezTo>
                    <a:pt x="0" y="37719"/>
                    <a:pt x="4382" y="24955"/>
                    <a:pt x="13145" y="15240"/>
                  </a:cubicBezTo>
                  <a:cubicBezTo>
                    <a:pt x="22098" y="5048"/>
                    <a:pt x="34290" y="0"/>
                    <a:pt x="49625" y="0"/>
                  </a:cubicBezTo>
                  <a:cubicBezTo>
                    <a:pt x="64961" y="0"/>
                    <a:pt x="77248" y="5048"/>
                    <a:pt x="86296" y="15240"/>
                  </a:cubicBezTo>
                  <a:cubicBezTo>
                    <a:pt x="94964" y="24955"/>
                    <a:pt x="99346" y="37719"/>
                    <a:pt x="99346" y="53340"/>
                  </a:cubicBezTo>
                  <a:cubicBezTo>
                    <a:pt x="99346" y="68961"/>
                    <a:pt x="94964" y="82105"/>
                    <a:pt x="86296" y="91821"/>
                  </a:cubicBezTo>
                  <a:cubicBezTo>
                    <a:pt x="77343" y="101822"/>
                    <a:pt x="65056" y="106775"/>
                    <a:pt x="49625" y="106775"/>
                  </a:cubicBezTo>
                  <a:cubicBezTo>
                    <a:pt x="34195" y="106775"/>
                    <a:pt x="21908" y="101822"/>
                    <a:pt x="12954" y="91821"/>
                  </a:cubicBezTo>
                  <a:cubicBezTo>
                    <a:pt x="4286" y="82201"/>
                    <a:pt x="0" y="69342"/>
                    <a:pt x="0" y="53340"/>
                  </a:cubicBezTo>
                  <a:moveTo>
                    <a:pt x="15621" y="53340"/>
                  </a:moveTo>
                  <a:cubicBezTo>
                    <a:pt x="15621" y="64579"/>
                    <a:pt x="18288" y="73914"/>
                    <a:pt x="23717" y="81248"/>
                  </a:cubicBezTo>
                  <a:cubicBezTo>
                    <a:pt x="29813" y="89535"/>
                    <a:pt x="38481" y="93631"/>
                    <a:pt x="49625" y="93631"/>
                  </a:cubicBezTo>
                  <a:cubicBezTo>
                    <a:pt x="60770" y="93631"/>
                    <a:pt x="69437" y="89535"/>
                    <a:pt x="75533" y="81248"/>
                  </a:cubicBezTo>
                  <a:cubicBezTo>
                    <a:pt x="80963" y="73819"/>
                    <a:pt x="83629" y="64579"/>
                    <a:pt x="83629" y="53340"/>
                  </a:cubicBezTo>
                  <a:cubicBezTo>
                    <a:pt x="83629" y="42100"/>
                    <a:pt x="80772" y="32766"/>
                    <a:pt x="75152" y="25241"/>
                  </a:cubicBezTo>
                  <a:cubicBezTo>
                    <a:pt x="68961" y="17050"/>
                    <a:pt x="60388" y="12954"/>
                    <a:pt x="49625" y="12954"/>
                  </a:cubicBezTo>
                  <a:cubicBezTo>
                    <a:pt x="38862" y="12954"/>
                    <a:pt x="30289" y="17050"/>
                    <a:pt x="24098" y="25241"/>
                  </a:cubicBezTo>
                  <a:cubicBezTo>
                    <a:pt x="18479" y="32766"/>
                    <a:pt x="15716" y="42100"/>
                    <a:pt x="15716"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4" name="Google Shape;74;p107"/>
            <p:cNvSpPr/>
            <p:nvPr/>
          </p:nvSpPr>
          <p:spPr>
            <a:xfrm>
              <a:off x="2358802" y="3614298"/>
              <a:ext cx="80771" cy="103155"/>
            </a:xfrm>
            <a:custGeom>
              <a:rect b="b" l="l" r="r" t="t"/>
              <a:pathLst>
                <a:path extrusionOk="0" h="103155" w="80771">
                  <a:moveTo>
                    <a:pt x="0" y="103156"/>
                  </a:moveTo>
                  <a:lnTo>
                    <a:pt x="0" y="0"/>
                  </a:lnTo>
                  <a:lnTo>
                    <a:pt x="20098" y="0"/>
                  </a:lnTo>
                  <a:lnTo>
                    <a:pt x="65627" y="83058"/>
                  </a:lnTo>
                  <a:lnTo>
                    <a:pt x="65913" y="83058"/>
                  </a:lnTo>
                  <a:lnTo>
                    <a:pt x="65913" y="0"/>
                  </a:lnTo>
                  <a:lnTo>
                    <a:pt x="80772" y="0"/>
                  </a:lnTo>
                  <a:lnTo>
                    <a:pt x="80772" y="103156"/>
                  </a:lnTo>
                  <a:lnTo>
                    <a:pt x="61817" y="103156"/>
                  </a:lnTo>
                  <a:lnTo>
                    <a:pt x="15050"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5" name="Google Shape;75;p107"/>
            <p:cNvSpPr/>
            <p:nvPr/>
          </p:nvSpPr>
          <p:spPr>
            <a:xfrm>
              <a:off x="970533" y="2918783"/>
              <a:ext cx="854201" cy="422719"/>
            </a:xfrm>
            <a:custGeom>
              <a:rect b="b" l="l" r="r" t="t"/>
              <a:pathLst>
                <a:path extrusionOk="0" h="422719" w="854201">
                  <a:moveTo>
                    <a:pt x="321469" y="41339"/>
                  </a:moveTo>
                  <a:lnTo>
                    <a:pt x="0" y="0"/>
                  </a:lnTo>
                  <a:lnTo>
                    <a:pt x="854202" y="422719"/>
                  </a:lnTo>
                  <a:lnTo>
                    <a:pt x="321469" y="4133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6" name="Google Shape;76;p107"/>
            <p:cNvSpPr/>
            <p:nvPr/>
          </p:nvSpPr>
          <p:spPr>
            <a:xfrm>
              <a:off x="1292002" y="2882207"/>
              <a:ext cx="534638" cy="453389"/>
            </a:xfrm>
            <a:custGeom>
              <a:rect b="b" l="l" r="r" t="t"/>
              <a:pathLst>
                <a:path extrusionOk="0" h="453389" w="534638">
                  <a:moveTo>
                    <a:pt x="257080" y="69914"/>
                  </a:moveTo>
                  <a:lnTo>
                    <a:pt x="0" y="0"/>
                  </a:lnTo>
                  <a:lnTo>
                    <a:pt x="534638" y="453390"/>
                  </a:lnTo>
                  <a:lnTo>
                    <a:pt x="257080"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7" name="Google Shape;77;p107"/>
            <p:cNvSpPr/>
            <p:nvPr/>
          </p:nvSpPr>
          <p:spPr>
            <a:xfrm>
              <a:off x="1856072" y="2918688"/>
              <a:ext cx="854202" cy="422814"/>
            </a:xfrm>
            <a:custGeom>
              <a:rect b="b" l="l" r="r" t="t"/>
              <a:pathLst>
                <a:path extrusionOk="0" h="422814" w="854202">
                  <a:moveTo>
                    <a:pt x="532733" y="41434"/>
                  </a:moveTo>
                  <a:lnTo>
                    <a:pt x="854202" y="0"/>
                  </a:lnTo>
                  <a:lnTo>
                    <a:pt x="0" y="422815"/>
                  </a:lnTo>
                  <a:lnTo>
                    <a:pt x="532733" y="4143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8" name="Google Shape;78;p107"/>
            <p:cNvSpPr/>
            <p:nvPr/>
          </p:nvSpPr>
          <p:spPr>
            <a:xfrm>
              <a:off x="1854167" y="2882207"/>
              <a:ext cx="534638" cy="453294"/>
            </a:xfrm>
            <a:custGeom>
              <a:rect b="b" l="l" r="r" t="t"/>
              <a:pathLst>
                <a:path extrusionOk="0" h="453294" w="534638">
                  <a:moveTo>
                    <a:pt x="277654" y="69914"/>
                  </a:moveTo>
                  <a:lnTo>
                    <a:pt x="534638" y="0"/>
                  </a:lnTo>
                  <a:lnTo>
                    <a:pt x="0" y="453295"/>
                  </a:lnTo>
                  <a:lnTo>
                    <a:pt x="277654"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9" name="Google Shape;79;p107"/>
            <p:cNvSpPr/>
            <p:nvPr/>
          </p:nvSpPr>
          <p:spPr>
            <a:xfrm>
              <a:off x="1523935" y="2846965"/>
              <a:ext cx="633031" cy="495109"/>
            </a:xfrm>
            <a:custGeom>
              <a:rect b="b" l="l" r="r" t="t"/>
              <a:pathLst>
                <a:path extrusionOk="0" h="495109" w="633031">
                  <a:moveTo>
                    <a:pt x="633032" y="0"/>
                  </a:moveTo>
                  <a:lnTo>
                    <a:pt x="426720" y="97727"/>
                  </a:lnTo>
                  <a:lnTo>
                    <a:pt x="388239" y="252413"/>
                  </a:lnTo>
                  <a:lnTo>
                    <a:pt x="316516" y="111062"/>
                  </a:lnTo>
                  <a:lnTo>
                    <a:pt x="244412" y="252413"/>
                  </a:lnTo>
                  <a:lnTo>
                    <a:pt x="206216" y="97727"/>
                  </a:lnTo>
                  <a:lnTo>
                    <a:pt x="0" y="0"/>
                  </a:lnTo>
                  <a:lnTo>
                    <a:pt x="316516" y="495110"/>
                  </a:lnTo>
                  <a:lnTo>
                    <a:pt x="633032"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tch the following">
  <p:cSld name="Match the following">
    <p:spTree>
      <p:nvGrpSpPr>
        <p:cNvPr id="656" name="Shape 656"/>
        <p:cNvGrpSpPr/>
        <p:nvPr/>
      </p:nvGrpSpPr>
      <p:grpSpPr>
        <a:xfrm>
          <a:off x="0" y="0"/>
          <a:ext cx="0" cy="0"/>
          <a:chOff x="0" y="0"/>
          <a:chExt cx="0" cy="0"/>
        </a:xfrm>
      </p:grpSpPr>
      <p:sp>
        <p:nvSpPr>
          <p:cNvPr id="657" name="Google Shape;657;p143"/>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58" name="Google Shape;658;p143"/>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59" name="Google Shape;659;p143"/>
          <p:cNvSpPr txBox="1"/>
          <p:nvPr>
            <p:ph idx="1" type="body"/>
          </p:nvPr>
        </p:nvSpPr>
        <p:spPr>
          <a:xfrm>
            <a:off x="1576999" y="1419668"/>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0" name="Google Shape;660;p143"/>
          <p:cNvSpPr txBox="1"/>
          <p:nvPr>
            <p:ph idx="2" type="body"/>
          </p:nvPr>
        </p:nvSpPr>
        <p:spPr>
          <a:xfrm>
            <a:off x="1584961" y="2367710"/>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1" name="Google Shape;661;p143"/>
          <p:cNvSpPr txBox="1"/>
          <p:nvPr>
            <p:ph idx="3" type="body"/>
          </p:nvPr>
        </p:nvSpPr>
        <p:spPr>
          <a:xfrm>
            <a:off x="1552069" y="3317493"/>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2" name="Google Shape;662;p143"/>
          <p:cNvSpPr txBox="1"/>
          <p:nvPr>
            <p:ph idx="4" type="body"/>
          </p:nvPr>
        </p:nvSpPr>
        <p:spPr>
          <a:xfrm>
            <a:off x="1570881" y="4280762"/>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3" name="Google Shape;663;p143"/>
          <p:cNvSpPr txBox="1"/>
          <p:nvPr>
            <p:ph idx="5" type="body"/>
          </p:nvPr>
        </p:nvSpPr>
        <p:spPr>
          <a:xfrm>
            <a:off x="1570880" y="5213917"/>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4" name="Google Shape;664;p143"/>
          <p:cNvSpPr txBox="1"/>
          <p:nvPr>
            <p:ph idx="6" type="body"/>
          </p:nvPr>
        </p:nvSpPr>
        <p:spPr>
          <a:xfrm>
            <a:off x="5033062" y="1496254"/>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5" name="Google Shape;665;p143"/>
          <p:cNvSpPr txBox="1"/>
          <p:nvPr>
            <p:ph idx="7" type="body"/>
          </p:nvPr>
        </p:nvSpPr>
        <p:spPr>
          <a:xfrm>
            <a:off x="5033063" y="2425184"/>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6" name="Google Shape;666;p143"/>
          <p:cNvSpPr txBox="1"/>
          <p:nvPr>
            <p:ph idx="8" type="body"/>
          </p:nvPr>
        </p:nvSpPr>
        <p:spPr>
          <a:xfrm>
            <a:off x="5033064" y="3389572"/>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7" name="Google Shape;667;p143"/>
          <p:cNvSpPr txBox="1"/>
          <p:nvPr>
            <p:ph idx="9" type="body"/>
          </p:nvPr>
        </p:nvSpPr>
        <p:spPr>
          <a:xfrm>
            <a:off x="5033065" y="4353960"/>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8" name="Google Shape;668;p143"/>
          <p:cNvSpPr txBox="1"/>
          <p:nvPr>
            <p:ph idx="13" type="body"/>
          </p:nvPr>
        </p:nvSpPr>
        <p:spPr>
          <a:xfrm>
            <a:off x="5033065" y="5288669"/>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s &amp; Cons">
  <p:cSld name="Pros &amp; Cons">
    <p:spTree>
      <p:nvGrpSpPr>
        <p:cNvPr id="669" name="Shape 669"/>
        <p:cNvGrpSpPr/>
        <p:nvPr/>
      </p:nvGrpSpPr>
      <p:grpSpPr>
        <a:xfrm>
          <a:off x="0" y="0"/>
          <a:ext cx="0" cy="0"/>
          <a:chOff x="0" y="0"/>
          <a:chExt cx="0" cy="0"/>
        </a:xfrm>
      </p:grpSpPr>
      <p:sp>
        <p:nvSpPr>
          <p:cNvPr id="670" name="Google Shape;670;p144"/>
          <p:cNvSpPr/>
          <p:nvPr/>
        </p:nvSpPr>
        <p:spPr>
          <a:xfrm>
            <a:off x="705717" y="570936"/>
            <a:ext cx="5230886" cy="1642106"/>
          </a:xfrm>
          <a:custGeom>
            <a:rect b="b" l="l" r="r" t="t"/>
            <a:pathLst>
              <a:path extrusionOk="0" h="1313289" w="4183448">
                <a:moveTo>
                  <a:pt x="464716" y="0"/>
                </a:moveTo>
                <a:lnTo>
                  <a:pt x="3718732" y="0"/>
                </a:lnTo>
                <a:cubicBezTo>
                  <a:pt x="3975388" y="0"/>
                  <a:pt x="4183448" y="208060"/>
                  <a:pt x="4183448" y="464716"/>
                </a:cubicBezTo>
                <a:cubicBezTo>
                  <a:pt x="4183448" y="689290"/>
                  <a:pt x="4024152" y="876658"/>
                  <a:pt x="3812389" y="919991"/>
                </a:cubicBezTo>
                <a:lnTo>
                  <a:pt x="3784323" y="922820"/>
                </a:lnTo>
                <a:lnTo>
                  <a:pt x="3784323" y="1313289"/>
                </a:lnTo>
                <a:lnTo>
                  <a:pt x="3370070" y="929432"/>
                </a:lnTo>
                <a:lnTo>
                  <a:pt x="464716" y="929432"/>
                </a:lnTo>
                <a:cubicBezTo>
                  <a:pt x="208060" y="929432"/>
                  <a:pt x="0" y="721372"/>
                  <a:pt x="0" y="464716"/>
                </a:cubicBezTo>
                <a:cubicBezTo>
                  <a:pt x="0" y="208060"/>
                  <a:pt x="208060" y="0"/>
                  <a:pt x="464716"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71" name="Google Shape;671;p144"/>
          <p:cNvSpPr/>
          <p:nvPr/>
        </p:nvSpPr>
        <p:spPr>
          <a:xfrm>
            <a:off x="6095999" y="796701"/>
            <a:ext cx="4979587" cy="1582256"/>
          </a:xfrm>
          <a:custGeom>
            <a:rect b="b" l="l" r="r" t="t"/>
            <a:pathLst>
              <a:path extrusionOk="0" h="1329284" w="4183448">
                <a:moveTo>
                  <a:pt x="464716" y="0"/>
                </a:moveTo>
                <a:lnTo>
                  <a:pt x="3718732" y="0"/>
                </a:lnTo>
                <a:cubicBezTo>
                  <a:pt x="3975388" y="0"/>
                  <a:pt x="4183448" y="208060"/>
                  <a:pt x="4183448" y="464716"/>
                </a:cubicBezTo>
                <a:cubicBezTo>
                  <a:pt x="4183448" y="721372"/>
                  <a:pt x="3975388" y="929432"/>
                  <a:pt x="3718732" y="929432"/>
                </a:cubicBezTo>
                <a:lnTo>
                  <a:pt x="858958" y="929432"/>
                </a:lnTo>
                <a:lnTo>
                  <a:pt x="427445" y="1329284"/>
                </a:lnTo>
                <a:lnTo>
                  <a:pt x="427445" y="929432"/>
                </a:lnTo>
                <a:lnTo>
                  <a:pt x="464716" y="929432"/>
                </a:lnTo>
                <a:cubicBezTo>
                  <a:pt x="208060" y="929432"/>
                  <a:pt x="0" y="721372"/>
                  <a:pt x="0" y="464716"/>
                </a:cubicBezTo>
                <a:cubicBezTo>
                  <a:pt x="0" y="208060"/>
                  <a:pt x="208060" y="0"/>
                  <a:pt x="464716" y="0"/>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72" name="Google Shape;672;p144"/>
          <p:cNvSpPr/>
          <p:nvPr/>
        </p:nvSpPr>
        <p:spPr>
          <a:xfrm>
            <a:off x="6884662" y="4958948"/>
            <a:ext cx="4770090" cy="935671"/>
          </a:xfrm>
          <a:prstGeom prst="homePlate">
            <a:avLst>
              <a:gd fmla="val 4451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673" name="Google Shape;673;p144"/>
          <p:cNvGrpSpPr/>
          <p:nvPr/>
        </p:nvGrpSpPr>
        <p:grpSpPr>
          <a:xfrm>
            <a:off x="940561" y="2162360"/>
            <a:ext cx="4049937" cy="2542738"/>
            <a:chOff x="940561" y="1812131"/>
            <a:chExt cx="4049937" cy="2542738"/>
          </a:xfrm>
        </p:grpSpPr>
        <p:sp>
          <p:nvSpPr>
            <p:cNvPr id="674" name="Google Shape;674;p144"/>
            <p:cNvSpPr/>
            <p:nvPr/>
          </p:nvSpPr>
          <p:spPr>
            <a:xfrm>
              <a:off x="940561" y="1812131"/>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675" name="Google Shape;675;p144"/>
            <p:cNvSpPr/>
            <p:nvPr/>
          </p:nvSpPr>
          <p:spPr>
            <a:xfrm>
              <a:off x="940561" y="2713630"/>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676" name="Google Shape;676;p144"/>
            <p:cNvSpPr/>
            <p:nvPr/>
          </p:nvSpPr>
          <p:spPr>
            <a:xfrm>
              <a:off x="940561" y="3615129"/>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b="0" i="0" sz="1400">
                <a:solidFill>
                  <a:srgbClr val="000000"/>
                </a:solidFill>
                <a:latin typeface="Open Sans"/>
                <a:ea typeface="Open Sans"/>
                <a:cs typeface="Open Sans"/>
                <a:sym typeface="Open Sans"/>
              </a:endParaRPr>
            </a:p>
          </p:txBody>
        </p:sp>
      </p:grpSp>
      <p:grpSp>
        <p:nvGrpSpPr>
          <p:cNvPr id="677" name="Google Shape;677;p144"/>
          <p:cNvGrpSpPr/>
          <p:nvPr/>
        </p:nvGrpSpPr>
        <p:grpSpPr>
          <a:xfrm>
            <a:off x="7204565" y="2162360"/>
            <a:ext cx="4049937" cy="2542738"/>
            <a:chOff x="7204565" y="2322318"/>
            <a:chExt cx="4049937" cy="2542738"/>
          </a:xfrm>
        </p:grpSpPr>
        <p:sp>
          <p:nvSpPr>
            <p:cNvPr id="678" name="Google Shape;678;p144"/>
            <p:cNvSpPr/>
            <p:nvPr/>
          </p:nvSpPr>
          <p:spPr>
            <a:xfrm>
              <a:off x="7204565" y="2322318"/>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Quattrocento Sans"/>
                <a:ea typeface="Quattrocento Sans"/>
                <a:cs typeface="Quattrocento Sans"/>
                <a:sym typeface="Quattrocento Sans"/>
              </a:endParaRPr>
            </a:p>
          </p:txBody>
        </p:sp>
        <p:sp>
          <p:nvSpPr>
            <p:cNvPr id="679" name="Google Shape;679;p144"/>
            <p:cNvSpPr/>
            <p:nvPr/>
          </p:nvSpPr>
          <p:spPr>
            <a:xfrm>
              <a:off x="7204565" y="3223817"/>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Quattrocento Sans"/>
                <a:ea typeface="Quattrocento Sans"/>
                <a:cs typeface="Quattrocento Sans"/>
                <a:sym typeface="Quattrocento Sans"/>
              </a:endParaRPr>
            </a:p>
          </p:txBody>
        </p:sp>
        <p:sp>
          <p:nvSpPr>
            <p:cNvPr id="680" name="Google Shape;680;p144"/>
            <p:cNvSpPr/>
            <p:nvPr/>
          </p:nvSpPr>
          <p:spPr>
            <a:xfrm>
              <a:off x="7204565" y="4125316"/>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Quattrocento Sans"/>
                <a:ea typeface="Quattrocento Sans"/>
                <a:cs typeface="Quattrocento Sans"/>
                <a:sym typeface="Quattrocento Sans"/>
              </a:endParaRPr>
            </a:p>
          </p:txBody>
        </p:sp>
      </p:grpSp>
      <p:sp>
        <p:nvSpPr>
          <p:cNvPr id="681" name="Google Shape;681;p144"/>
          <p:cNvSpPr txBox="1"/>
          <p:nvPr/>
        </p:nvSpPr>
        <p:spPr>
          <a:xfrm>
            <a:off x="2811854" y="818937"/>
            <a:ext cx="1136658"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lt1"/>
                </a:solidFill>
                <a:latin typeface="Play"/>
                <a:ea typeface="Play"/>
                <a:cs typeface="Play"/>
                <a:sym typeface="Play"/>
              </a:rPr>
              <a:t>Pros</a:t>
            </a:r>
            <a:endParaRPr b="1" sz="3600">
              <a:solidFill>
                <a:schemeClr val="lt1"/>
              </a:solidFill>
              <a:latin typeface="Play"/>
              <a:ea typeface="Play"/>
              <a:cs typeface="Play"/>
              <a:sym typeface="Play"/>
            </a:endParaRPr>
          </a:p>
        </p:txBody>
      </p:sp>
      <p:sp>
        <p:nvSpPr>
          <p:cNvPr id="682" name="Google Shape;682;p144"/>
          <p:cNvSpPr txBox="1"/>
          <p:nvPr/>
        </p:nvSpPr>
        <p:spPr>
          <a:xfrm>
            <a:off x="8134146" y="992886"/>
            <a:ext cx="123783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lt1"/>
                </a:solidFill>
                <a:latin typeface="Play"/>
                <a:ea typeface="Play"/>
                <a:cs typeface="Play"/>
                <a:sym typeface="Play"/>
              </a:rPr>
              <a:t>Cons</a:t>
            </a:r>
            <a:endParaRPr b="1" sz="3600">
              <a:solidFill>
                <a:schemeClr val="lt1"/>
              </a:solidFill>
              <a:latin typeface="Play"/>
              <a:ea typeface="Play"/>
              <a:cs typeface="Play"/>
              <a:sym typeface="Play"/>
            </a:endParaRPr>
          </a:p>
        </p:txBody>
      </p:sp>
      <p:sp>
        <p:nvSpPr>
          <p:cNvPr id="683" name="Google Shape;683;p144"/>
          <p:cNvSpPr/>
          <p:nvPr/>
        </p:nvSpPr>
        <p:spPr>
          <a:xfrm rot="10800000">
            <a:off x="515938" y="4958947"/>
            <a:ext cx="4791401" cy="935671"/>
          </a:xfrm>
          <a:prstGeom prst="homePlate">
            <a:avLst>
              <a:gd fmla="val 44510"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684" name="Google Shape;684;p144"/>
          <p:cNvGrpSpPr/>
          <p:nvPr/>
        </p:nvGrpSpPr>
        <p:grpSpPr>
          <a:xfrm>
            <a:off x="517952" y="2079340"/>
            <a:ext cx="839091" cy="839091"/>
            <a:chOff x="9277350" y="-850900"/>
            <a:chExt cx="1243118" cy="1243118"/>
          </a:xfrm>
        </p:grpSpPr>
        <p:sp>
          <p:nvSpPr>
            <p:cNvPr id="685" name="Google Shape;685;p144"/>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686" name="Google Shape;686;p144"/>
            <p:cNvGrpSpPr/>
            <p:nvPr/>
          </p:nvGrpSpPr>
          <p:grpSpPr>
            <a:xfrm>
              <a:off x="9499624" y="-628626"/>
              <a:ext cx="798571" cy="798571"/>
              <a:chOff x="8559800" y="-698500"/>
              <a:chExt cx="558800" cy="558800"/>
            </a:xfrm>
          </p:grpSpPr>
          <p:sp>
            <p:nvSpPr>
              <p:cNvPr id="687" name="Google Shape;687;p144"/>
              <p:cNvSpPr/>
              <p:nvPr/>
            </p:nvSpPr>
            <p:spPr>
              <a:xfrm>
                <a:off x="8559800" y="-698500"/>
                <a:ext cx="558800" cy="558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88" name="Google Shape;688;p144"/>
              <p:cNvSpPr/>
              <p:nvPr/>
            </p:nvSpPr>
            <p:spPr>
              <a:xfrm>
                <a:off x="8666162" y="-567532"/>
                <a:ext cx="346075" cy="296863"/>
              </a:xfrm>
              <a:custGeom>
                <a:rect b="b" l="l" r="r" t="t"/>
                <a:pathLst>
                  <a:path extrusionOk="0" h="187" w="218">
                    <a:moveTo>
                      <a:pt x="185" y="0"/>
                    </a:moveTo>
                    <a:lnTo>
                      <a:pt x="66" y="120"/>
                    </a:lnTo>
                    <a:lnTo>
                      <a:pt x="33" y="86"/>
                    </a:lnTo>
                    <a:lnTo>
                      <a:pt x="0" y="120"/>
                    </a:lnTo>
                    <a:lnTo>
                      <a:pt x="66" y="187"/>
                    </a:lnTo>
                    <a:lnTo>
                      <a:pt x="218" y="34"/>
                    </a:lnTo>
                    <a:lnTo>
                      <a:pt x="185" y="0"/>
                    </a:lnTo>
                    <a:close/>
                  </a:path>
                </a:pathLst>
              </a:custGeom>
              <a:noFill/>
              <a:ln cap="flat" cmpd="sng" w="1587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689" name="Google Shape;689;p144"/>
          <p:cNvGrpSpPr/>
          <p:nvPr/>
        </p:nvGrpSpPr>
        <p:grpSpPr>
          <a:xfrm>
            <a:off x="517952" y="3001484"/>
            <a:ext cx="839091" cy="839091"/>
            <a:chOff x="9277350" y="-850900"/>
            <a:chExt cx="1243118" cy="1243118"/>
          </a:xfrm>
        </p:grpSpPr>
        <p:sp>
          <p:nvSpPr>
            <p:cNvPr id="690" name="Google Shape;690;p144"/>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691" name="Google Shape;691;p144"/>
            <p:cNvGrpSpPr/>
            <p:nvPr/>
          </p:nvGrpSpPr>
          <p:grpSpPr>
            <a:xfrm>
              <a:off x="9499624" y="-628626"/>
              <a:ext cx="798571" cy="798571"/>
              <a:chOff x="8559800" y="-698500"/>
              <a:chExt cx="558800" cy="558800"/>
            </a:xfrm>
          </p:grpSpPr>
          <p:sp>
            <p:nvSpPr>
              <p:cNvPr id="692" name="Google Shape;692;p144"/>
              <p:cNvSpPr/>
              <p:nvPr/>
            </p:nvSpPr>
            <p:spPr>
              <a:xfrm>
                <a:off x="8559800" y="-698500"/>
                <a:ext cx="558800" cy="558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93" name="Google Shape;693;p144"/>
              <p:cNvSpPr/>
              <p:nvPr/>
            </p:nvSpPr>
            <p:spPr>
              <a:xfrm>
                <a:off x="8666162" y="-567532"/>
                <a:ext cx="346075" cy="296863"/>
              </a:xfrm>
              <a:custGeom>
                <a:rect b="b" l="l" r="r" t="t"/>
                <a:pathLst>
                  <a:path extrusionOk="0" h="187" w="218">
                    <a:moveTo>
                      <a:pt x="185" y="0"/>
                    </a:moveTo>
                    <a:lnTo>
                      <a:pt x="66" y="120"/>
                    </a:lnTo>
                    <a:lnTo>
                      <a:pt x="33" y="86"/>
                    </a:lnTo>
                    <a:lnTo>
                      <a:pt x="0" y="120"/>
                    </a:lnTo>
                    <a:lnTo>
                      <a:pt x="66" y="187"/>
                    </a:lnTo>
                    <a:lnTo>
                      <a:pt x="218" y="34"/>
                    </a:lnTo>
                    <a:lnTo>
                      <a:pt x="185" y="0"/>
                    </a:lnTo>
                    <a:close/>
                  </a:path>
                </a:pathLst>
              </a:custGeom>
              <a:noFill/>
              <a:ln cap="flat" cmpd="sng" w="1587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694" name="Google Shape;694;p144"/>
          <p:cNvGrpSpPr/>
          <p:nvPr/>
        </p:nvGrpSpPr>
        <p:grpSpPr>
          <a:xfrm>
            <a:off x="517952" y="3923628"/>
            <a:ext cx="839091" cy="839091"/>
            <a:chOff x="9277350" y="-850900"/>
            <a:chExt cx="1243118" cy="1243118"/>
          </a:xfrm>
        </p:grpSpPr>
        <p:sp>
          <p:nvSpPr>
            <p:cNvPr id="695" name="Google Shape;695;p144"/>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696" name="Google Shape;696;p144"/>
            <p:cNvGrpSpPr/>
            <p:nvPr/>
          </p:nvGrpSpPr>
          <p:grpSpPr>
            <a:xfrm>
              <a:off x="9499624" y="-628626"/>
              <a:ext cx="798571" cy="798571"/>
              <a:chOff x="8559800" y="-698500"/>
              <a:chExt cx="558800" cy="558800"/>
            </a:xfrm>
          </p:grpSpPr>
          <p:sp>
            <p:nvSpPr>
              <p:cNvPr id="697" name="Google Shape;697;p144"/>
              <p:cNvSpPr/>
              <p:nvPr/>
            </p:nvSpPr>
            <p:spPr>
              <a:xfrm>
                <a:off x="8559800" y="-698500"/>
                <a:ext cx="558800" cy="558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98" name="Google Shape;698;p144"/>
              <p:cNvSpPr/>
              <p:nvPr/>
            </p:nvSpPr>
            <p:spPr>
              <a:xfrm>
                <a:off x="8666162" y="-567532"/>
                <a:ext cx="346075" cy="296863"/>
              </a:xfrm>
              <a:custGeom>
                <a:rect b="b" l="l" r="r" t="t"/>
                <a:pathLst>
                  <a:path extrusionOk="0" h="187" w="218">
                    <a:moveTo>
                      <a:pt x="185" y="0"/>
                    </a:moveTo>
                    <a:lnTo>
                      <a:pt x="66" y="120"/>
                    </a:lnTo>
                    <a:lnTo>
                      <a:pt x="33" y="86"/>
                    </a:lnTo>
                    <a:lnTo>
                      <a:pt x="0" y="120"/>
                    </a:lnTo>
                    <a:lnTo>
                      <a:pt x="66" y="187"/>
                    </a:lnTo>
                    <a:lnTo>
                      <a:pt x="218" y="34"/>
                    </a:lnTo>
                    <a:lnTo>
                      <a:pt x="185" y="0"/>
                    </a:lnTo>
                    <a:close/>
                  </a:path>
                </a:pathLst>
              </a:custGeom>
              <a:noFill/>
              <a:ln cap="flat" cmpd="sng" w="1587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699" name="Google Shape;699;p144"/>
          <p:cNvGrpSpPr/>
          <p:nvPr/>
        </p:nvGrpSpPr>
        <p:grpSpPr>
          <a:xfrm>
            <a:off x="4985717" y="764067"/>
            <a:ext cx="739740" cy="739740"/>
            <a:chOff x="4276786" y="1375502"/>
            <a:chExt cx="474283" cy="474283"/>
          </a:xfrm>
        </p:grpSpPr>
        <p:sp>
          <p:nvSpPr>
            <p:cNvPr id="700" name="Google Shape;700;p144"/>
            <p:cNvSpPr/>
            <p:nvPr/>
          </p:nvSpPr>
          <p:spPr>
            <a:xfrm>
              <a:off x="4276786" y="1375502"/>
              <a:ext cx="474283" cy="474283"/>
            </a:xfrm>
            <a:prstGeom prst="ellipse">
              <a:avLst/>
            </a:prstGeom>
            <a:solidFill>
              <a:schemeClr val="lt1"/>
            </a:solidFill>
            <a:ln>
              <a:noFill/>
            </a:ln>
            <a:effectLst>
              <a:outerShdw blurRad="127000" rotWithShape="0" algn="t" dir="5400000" dist="635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701" name="Google Shape;701;p144"/>
            <p:cNvGrpSpPr/>
            <p:nvPr/>
          </p:nvGrpSpPr>
          <p:grpSpPr>
            <a:xfrm>
              <a:off x="4370921" y="1480133"/>
              <a:ext cx="286013" cy="265021"/>
              <a:chOff x="2982913" y="6350"/>
              <a:chExt cx="346075" cy="320675"/>
            </a:xfrm>
          </p:grpSpPr>
          <p:sp>
            <p:nvSpPr>
              <p:cNvPr id="702" name="Google Shape;702;p144"/>
              <p:cNvSpPr/>
              <p:nvPr/>
            </p:nvSpPr>
            <p:spPr>
              <a:xfrm>
                <a:off x="3059113" y="6350"/>
                <a:ext cx="269875" cy="304800"/>
              </a:xfrm>
              <a:custGeom>
                <a:rect b="b" l="l" r="r" t="t"/>
                <a:pathLst>
                  <a:path extrusionOk="0" h="81" w="72">
                    <a:moveTo>
                      <a:pt x="58" y="59"/>
                    </a:moveTo>
                    <a:cubicBezTo>
                      <a:pt x="58" y="59"/>
                      <a:pt x="58" y="59"/>
                      <a:pt x="58" y="59"/>
                    </a:cubicBezTo>
                    <a:cubicBezTo>
                      <a:pt x="61" y="59"/>
                      <a:pt x="64" y="62"/>
                      <a:pt x="64" y="65"/>
                    </a:cubicBezTo>
                    <a:cubicBezTo>
                      <a:pt x="64" y="68"/>
                      <a:pt x="61" y="71"/>
                      <a:pt x="58" y="71"/>
                    </a:cubicBezTo>
                    <a:cubicBezTo>
                      <a:pt x="54" y="71"/>
                      <a:pt x="54" y="71"/>
                      <a:pt x="54" y="71"/>
                    </a:cubicBezTo>
                    <a:cubicBezTo>
                      <a:pt x="57" y="71"/>
                      <a:pt x="60" y="74"/>
                      <a:pt x="60" y="77"/>
                    </a:cubicBezTo>
                    <a:cubicBezTo>
                      <a:pt x="60" y="80"/>
                      <a:pt x="57" y="81"/>
                      <a:pt x="54" y="81"/>
                    </a:cubicBezTo>
                    <a:cubicBezTo>
                      <a:pt x="54" y="81"/>
                      <a:pt x="38" y="81"/>
                      <a:pt x="28" y="81"/>
                    </a:cubicBezTo>
                    <a:cubicBezTo>
                      <a:pt x="17" y="81"/>
                      <a:pt x="14" y="79"/>
                      <a:pt x="0" y="77"/>
                    </a:cubicBezTo>
                    <a:cubicBezTo>
                      <a:pt x="0" y="43"/>
                      <a:pt x="0" y="43"/>
                      <a:pt x="0" y="43"/>
                    </a:cubicBezTo>
                    <a:cubicBezTo>
                      <a:pt x="10" y="43"/>
                      <a:pt x="26" y="25"/>
                      <a:pt x="26" y="9"/>
                    </a:cubicBezTo>
                    <a:cubicBezTo>
                      <a:pt x="26" y="3"/>
                      <a:pt x="35" y="0"/>
                      <a:pt x="38" y="12"/>
                    </a:cubicBezTo>
                    <a:cubicBezTo>
                      <a:pt x="40" y="19"/>
                      <a:pt x="34" y="33"/>
                      <a:pt x="34" y="33"/>
                    </a:cubicBezTo>
                    <a:cubicBezTo>
                      <a:pt x="66" y="33"/>
                      <a:pt x="66" y="33"/>
                      <a:pt x="66" y="33"/>
                    </a:cubicBezTo>
                    <a:cubicBezTo>
                      <a:pt x="69" y="33"/>
                      <a:pt x="72" y="36"/>
                      <a:pt x="72" y="39"/>
                    </a:cubicBezTo>
                    <a:cubicBezTo>
                      <a:pt x="72" y="42"/>
                      <a:pt x="69" y="47"/>
                      <a:pt x="66" y="47"/>
                    </a:cubicBezTo>
                    <a:cubicBezTo>
                      <a:pt x="62" y="47"/>
                      <a:pt x="62" y="47"/>
                      <a:pt x="62" y="47"/>
                    </a:cubicBezTo>
                    <a:cubicBezTo>
                      <a:pt x="65" y="47"/>
                      <a:pt x="68" y="50"/>
                      <a:pt x="68" y="53"/>
                    </a:cubicBezTo>
                    <a:cubicBezTo>
                      <a:pt x="68" y="56"/>
                      <a:pt x="65" y="59"/>
                      <a:pt x="62" y="59"/>
                    </a:cubicBezTo>
                    <a:cubicBezTo>
                      <a:pt x="58" y="59"/>
                      <a:pt x="58" y="59"/>
                      <a:pt x="58" y="59"/>
                    </a:cubicBezTo>
                  </a:path>
                </a:pathLst>
              </a:custGeom>
              <a:solidFill>
                <a:srgbClr val="FFFFFF"/>
              </a:solidFill>
              <a:ln cap="rnd" cmpd="sng" w="12700">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03" name="Google Shape;703;p144"/>
              <p:cNvSpPr/>
              <p:nvPr/>
            </p:nvSpPr>
            <p:spPr>
              <a:xfrm>
                <a:off x="2982913" y="146050"/>
                <a:ext cx="76200" cy="180975"/>
              </a:xfrm>
              <a:prstGeom prst="rect">
                <a:avLst/>
              </a:prstGeom>
              <a:solidFill>
                <a:srgbClr val="FFFFFF"/>
              </a:solidFill>
              <a:ln cap="rnd" cmpd="sng" w="12700">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04" name="Google Shape;704;p144"/>
              <p:cNvSpPr/>
              <p:nvPr/>
            </p:nvSpPr>
            <p:spPr>
              <a:xfrm>
                <a:off x="3021013" y="288925"/>
                <a:ext cx="15875" cy="14288"/>
              </a:xfrm>
              <a:prstGeom prst="ellipse">
                <a:avLst/>
              </a:prstGeom>
              <a:solidFill>
                <a:schemeClr val="accent2"/>
              </a:solidFill>
              <a:ln cap="flat" cmpd="sng" w="9525">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705" name="Google Shape;705;p144"/>
          <p:cNvGrpSpPr/>
          <p:nvPr/>
        </p:nvGrpSpPr>
        <p:grpSpPr>
          <a:xfrm>
            <a:off x="6291402" y="970744"/>
            <a:ext cx="739740" cy="739740"/>
            <a:chOff x="7393577" y="1019186"/>
            <a:chExt cx="474283" cy="474283"/>
          </a:xfrm>
        </p:grpSpPr>
        <p:sp>
          <p:nvSpPr>
            <p:cNvPr id="706" name="Google Shape;706;p144"/>
            <p:cNvSpPr/>
            <p:nvPr/>
          </p:nvSpPr>
          <p:spPr>
            <a:xfrm>
              <a:off x="7393577" y="1019186"/>
              <a:ext cx="474283" cy="474283"/>
            </a:xfrm>
            <a:prstGeom prst="ellipse">
              <a:avLst/>
            </a:prstGeom>
            <a:solidFill>
              <a:schemeClr val="lt1"/>
            </a:solidFill>
            <a:ln>
              <a:noFill/>
            </a:ln>
            <a:effectLst>
              <a:outerShdw blurRad="127000" rotWithShape="0" algn="t" dir="5400000" dist="635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707" name="Google Shape;707;p144"/>
            <p:cNvGrpSpPr/>
            <p:nvPr/>
          </p:nvGrpSpPr>
          <p:grpSpPr>
            <a:xfrm flipH="1" rot="10800000">
              <a:off x="7487712" y="1123817"/>
              <a:ext cx="286013" cy="265021"/>
              <a:chOff x="2982913" y="6350"/>
              <a:chExt cx="346075" cy="320675"/>
            </a:xfrm>
          </p:grpSpPr>
          <p:sp>
            <p:nvSpPr>
              <p:cNvPr id="708" name="Google Shape;708;p144"/>
              <p:cNvSpPr/>
              <p:nvPr/>
            </p:nvSpPr>
            <p:spPr>
              <a:xfrm>
                <a:off x="3059113" y="6350"/>
                <a:ext cx="269875" cy="304800"/>
              </a:xfrm>
              <a:custGeom>
                <a:rect b="b" l="l" r="r" t="t"/>
                <a:pathLst>
                  <a:path extrusionOk="0" h="81" w="72">
                    <a:moveTo>
                      <a:pt x="58" y="59"/>
                    </a:moveTo>
                    <a:cubicBezTo>
                      <a:pt x="58" y="59"/>
                      <a:pt x="58" y="59"/>
                      <a:pt x="58" y="59"/>
                    </a:cubicBezTo>
                    <a:cubicBezTo>
                      <a:pt x="61" y="59"/>
                      <a:pt x="64" y="62"/>
                      <a:pt x="64" y="65"/>
                    </a:cubicBezTo>
                    <a:cubicBezTo>
                      <a:pt x="64" y="68"/>
                      <a:pt x="61" y="71"/>
                      <a:pt x="58" y="71"/>
                    </a:cubicBezTo>
                    <a:cubicBezTo>
                      <a:pt x="54" y="71"/>
                      <a:pt x="54" y="71"/>
                      <a:pt x="54" y="71"/>
                    </a:cubicBezTo>
                    <a:cubicBezTo>
                      <a:pt x="57" y="71"/>
                      <a:pt x="60" y="74"/>
                      <a:pt x="60" y="77"/>
                    </a:cubicBezTo>
                    <a:cubicBezTo>
                      <a:pt x="60" y="80"/>
                      <a:pt x="57" y="81"/>
                      <a:pt x="54" y="81"/>
                    </a:cubicBezTo>
                    <a:cubicBezTo>
                      <a:pt x="54" y="81"/>
                      <a:pt x="38" y="81"/>
                      <a:pt x="28" y="81"/>
                    </a:cubicBezTo>
                    <a:cubicBezTo>
                      <a:pt x="17" y="81"/>
                      <a:pt x="14" y="79"/>
                      <a:pt x="0" y="77"/>
                    </a:cubicBezTo>
                    <a:cubicBezTo>
                      <a:pt x="0" y="43"/>
                      <a:pt x="0" y="43"/>
                      <a:pt x="0" y="43"/>
                    </a:cubicBezTo>
                    <a:cubicBezTo>
                      <a:pt x="10" y="43"/>
                      <a:pt x="26" y="25"/>
                      <a:pt x="26" y="9"/>
                    </a:cubicBezTo>
                    <a:cubicBezTo>
                      <a:pt x="26" y="3"/>
                      <a:pt x="35" y="0"/>
                      <a:pt x="38" y="12"/>
                    </a:cubicBezTo>
                    <a:cubicBezTo>
                      <a:pt x="40" y="19"/>
                      <a:pt x="34" y="33"/>
                      <a:pt x="34" y="33"/>
                    </a:cubicBezTo>
                    <a:cubicBezTo>
                      <a:pt x="66" y="33"/>
                      <a:pt x="66" y="33"/>
                      <a:pt x="66" y="33"/>
                    </a:cubicBezTo>
                    <a:cubicBezTo>
                      <a:pt x="69" y="33"/>
                      <a:pt x="72" y="36"/>
                      <a:pt x="72" y="39"/>
                    </a:cubicBezTo>
                    <a:cubicBezTo>
                      <a:pt x="72" y="42"/>
                      <a:pt x="69" y="47"/>
                      <a:pt x="66" y="47"/>
                    </a:cubicBezTo>
                    <a:cubicBezTo>
                      <a:pt x="62" y="47"/>
                      <a:pt x="62" y="47"/>
                      <a:pt x="62" y="47"/>
                    </a:cubicBezTo>
                    <a:cubicBezTo>
                      <a:pt x="65" y="47"/>
                      <a:pt x="68" y="50"/>
                      <a:pt x="68" y="53"/>
                    </a:cubicBezTo>
                    <a:cubicBezTo>
                      <a:pt x="68" y="56"/>
                      <a:pt x="65" y="59"/>
                      <a:pt x="62" y="59"/>
                    </a:cubicBezTo>
                    <a:cubicBezTo>
                      <a:pt x="58" y="59"/>
                      <a:pt x="58" y="59"/>
                      <a:pt x="58" y="59"/>
                    </a:cubicBezTo>
                  </a:path>
                </a:pathLst>
              </a:custGeom>
              <a:noFill/>
              <a:ln cap="rnd" cmpd="sng" w="12700">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09" name="Google Shape;709;p144"/>
              <p:cNvSpPr/>
              <p:nvPr/>
            </p:nvSpPr>
            <p:spPr>
              <a:xfrm>
                <a:off x="2982913" y="146050"/>
                <a:ext cx="76200" cy="180975"/>
              </a:xfrm>
              <a:prstGeom prst="rect">
                <a:avLst/>
              </a:prstGeom>
              <a:solidFill>
                <a:srgbClr val="FFFFFF"/>
              </a:solidFill>
              <a:ln cap="rnd" cmpd="sng" w="12700">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10" name="Google Shape;710;p144"/>
              <p:cNvSpPr/>
              <p:nvPr/>
            </p:nvSpPr>
            <p:spPr>
              <a:xfrm>
                <a:off x="3021013" y="288925"/>
                <a:ext cx="15875" cy="14288"/>
              </a:xfrm>
              <a:prstGeom prst="ellipse">
                <a:avLst/>
              </a:prstGeom>
              <a:solidFill>
                <a:schemeClr val="dk2"/>
              </a:solidFill>
              <a:ln cap="flat" cmpd="sng" w="9525">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711" name="Google Shape;711;p144"/>
          <p:cNvGrpSpPr/>
          <p:nvPr/>
        </p:nvGrpSpPr>
        <p:grpSpPr>
          <a:xfrm>
            <a:off x="10859614" y="2079340"/>
            <a:ext cx="839091" cy="839091"/>
            <a:chOff x="10859614" y="2160620"/>
            <a:chExt cx="839091" cy="839091"/>
          </a:xfrm>
        </p:grpSpPr>
        <p:grpSp>
          <p:nvGrpSpPr>
            <p:cNvPr id="712" name="Google Shape;712;p144"/>
            <p:cNvGrpSpPr/>
            <p:nvPr/>
          </p:nvGrpSpPr>
          <p:grpSpPr>
            <a:xfrm>
              <a:off x="10859614" y="2160620"/>
              <a:ext cx="839091" cy="839091"/>
              <a:chOff x="9277350" y="-850900"/>
              <a:chExt cx="1243118" cy="1243118"/>
            </a:xfrm>
          </p:grpSpPr>
          <p:sp>
            <p:nvSpPr>
              <p:cNvPr id="713" name="Google Shape;713;p144"/>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14" name="Google Shape;714;p144"/>
              <p:cNvSpPr/>
              <p:nvPr/>
            </p:nvSpPr>
            <p:spPr>
              <a:xfrm>
                <a:off x="9499625" y="-628625"/>
                <a:ext cx="798572" cy="79857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715" name="Google Shape;715;p144"/>
            <p:cNvGrpSpPr/>
            <p:nvPr/>
          </p:nvGrpSpPr>
          <p:grpSpPr>
            <a:xfrm>
              <a:off x="11160063" y="2459977"/>
              <a:ext cx="238192" cy="240377"/>
              <a:chOff x="6300788" y="2890838"/>
              <a:chExt cx="346075" cy="349250"/>
            </a:xfrm>
          </p:grpSpPr>
          <p:cxnSp>
            <p:nvCxnSpPr>
              <p:cNvPr id="716" name="Google Shape;716;p144"/>
              <p:cNvCxnSpPr/>
              <p:nvPr/>
            </p:nvCxnSpPr>
            <p:spPr>
              <a:xfrm>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cxnSp>
            <p:nvCxnSpPr>
              <p:cNvPr id="717" name="Google Shape;717;p144"/>
              <p:cNvCxnSpPr/>
              <p:nvPr/>
            </p:nvCxnSpPr>
            <p:spPr>
              <a:xfrm flipH="1">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grpSp>
      </p:grpSp>
      <p:grpSp>
        <p:nvGrpSpPr>
          <p:cNvPr id="718" name="Google Shape;718;p144"/>
          <p:cNvGrpSpPr/>
          <p:nvPr/>
        </p:nvGrpSpPr>
        <p:grpSpPr>
          <a:xfrm>
            <a:off x="10859614" y="3001484"/>
            <a:ext cx="839091" cy="839091"/>
            <a:chOff x="10859614" y="3082764"/>
            <a:chExt cx="839091" cy="839091"/>
          </a:xfrm>
        </p:grpSpPr>
        <p:grpSp>
          <p:nvGrpSpPr>
            <p:cNvPr id="719" name="Google Shape;719;p144"/>
            <p:cNvGrpSpPr/>
            <p:nvPr/>
          </p:nvGrpSpPr>
          <p:grpSpPr>
            <a:xfrm>
              <a:off x="10859614" y="3082764"/>
              <a:ext cx="839091" cy="839091"/>
              <a:chOff x="9277350" y="-850900"/>
              <a:chExt cx="1243118" cy="1243118"/>
            </a:xfrm>
          </p:grpSpPr>
          <p:sp>
            <p:nvSpPr>
              <p:cNvPr id="720" name="Google Shape;720;p144"/>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21" name="Google Shape;721;p144"/>
              <p:cNvSpPr/>
              <p:nvPr/>
            </p:nvSpPr>
            <p:spPr>
              <a:xfrm>
                <a:off x="9499625" y="-628625"/>
                <a:ext cx="798572" cy="79857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722" name="Google Shape;722;p144"/>
            <p:cNvGrpSpPr/>
            <p:nvPr/>
          </p:nvGrpSpPr>
          <p:grpSpPr>
            <a:xfrm>
              <a:off x="11160063" y="3382121"/>
              <a:ext cx="238192" cy="240377"/>
              <a:chOff x="6300788" y="2890838"/>
              <a:chExt cx="346075" cy="349250"/>
            </a:xfrm>
          </p:grpSpPr>
          <p:cxnSp>
            <p:nvCxnSpPr>
              <p:cNvPr id="723" name="Google Shape;723;p144"/>
              <p:cNvCxnSpPr/>
              <p:nvPr/>
            </p:nvCxnSpPr>
            <p:spPr>
              <a:xfrm>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cxnSp>
            <p:nvCxnSpPr>
              <p:cNvPr id="724" name="Google Shape;724;p144"/>
              <p:cNvCxnSpPr/>
              <p:nvPr/>
            </p:nvCxnSpPr>
            <p:spPr>
              <a:xfrm flipH="1">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grpSp>
      </p:grpSp>
      <p:grpSp>
        <p:nvGrpSpPr>
          <p:cNvPr id="725" name="Google Shape;725;p144"/>
          <p:cNvGrpSpPr/>
          <p:nvPr/>
        </p:nvGrpSpPr>
        <p:grpSpPr>
          <a:xfrm>
            <a:off x="10859614" y="3923628"/>
            <a:ext cx="839091" cy="839091"/>
            <a:chOff x="10859614" y="4004908"/>
            <a:chExt cx="839091" cy="839091"/>
          </a:xfrm>
        </p:grpSpPr>
        <p:grpSp>
          <p:nvGrpSpPr>
            <p:cNvPr id="726" name="Google Shape;726;p144"/>
            <p:cNvGrpSpPr/>
            <p:nvPr/>
          </p:nvGrpSpPr>
          <p:grpSpPr>
            <a:xfrm>
              <a:off x="10859614" y="4004908"/>
              <a:ext cx="839091" cy="839091"/>
              <a:chOff x="9277350" y="-850900"/>
              <a:chExt cx="1243118" cy="1243118"/>
            </a:xfrm>
          </p:grpSpPr>
          <p:sp>
            <p:nvSpPr>
              <p:cNvPr id="727" name="Google Shape;727;p144"/>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28" name="Google Shape;728;p144"/>
              <p:cNvSpPr/>
              <p:nvPr/>
            </p:nvSpPr>
            <p:spPr>
              <a:xfrm>
                <a:off x="9499625" y="-628625"/>
                <a:ext cx="798572" cy="79857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729" name="Google Shape;729;p144"/>
            <p:cNvGrpSpPr/>
            <p:nvPr/>
          </p:nvGrpSpPr>
          <p:grpSpPr>
            <a:xfrm>
              <a:off x="11160063" y="4304265"/>
              <a:ext cx="238192" cy="240377"/>
              <a:chOff x="6300788" y="2890838"/>
              <a:chExt cx="346075" cy="349250"/>
            </a:xfrm>
          </p:grpSpPr>
          <p:cxnSp>
            <p:nvCxnSpPr>
              <p:cNvPr id="730" name="Google Shape;730;p144"/>
              <p:cNvCxnSpPr/>
              <p:nvPr/>
            </p:nvCxnSpPr>
            <p:spPr>
              <a:xfrm>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cxnSp>
            <p:nvCxnSpPr>
              <p:cNvPr id="731" name="Google Shape;731;p144"/>
              <p:cNvCxnSpPr/>
              <p:nvPr/>
            </p:nvCxnSpPr>
            <p:spPr>
              <a:xfrm flipH="1">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grpSp>
      </p:grpSp>
      <p:sp>
        <p:nvSpPr>
          <p:cNvPr id="732" name="Google Shape;732;p144"/>
          <p:cNvSpPr txBox="1"/>
          <p:nvPr>
            <p:ph idx="1" type="body"/>
          </p:nvPr>
        </p:nvSpPr>
        <p:spPr>
          <a:xfrm>
            <a:off x="1533873" y="2316786"/>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3" name="Google Shape;733;p144"/>
          <p:cNvSpPr txBox="1"/>
          <p:nvPr>
            <p:ph idx="2" type="body"/>
          </p:nvPr>
        </p:nvSpPr>
        <p:spPr>
          <a:xfrm>
            <a:off x="1528974" y="3218285"/>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4" name="Google Shape;734;p144"/>
          <p:cNvSpPr txBox="1"/>
          <p:nvPr>
            <p:ph idx="3" type="body"/>
          </p:nvPr>
        </p:nvSpPr>
        <p:spPr>
          <a:xfrm>
            <a:off x="1507076" y="4127729"/>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5" name="Google Shape;735;p144"/>
          <p:cNvSpPr txBox="1"/>
          <p:nvPr>
            <p:ph idx="4" type="body"/>
          </p:nvPr>
        </p:nvSpPr>
        <p:spPr>
          <a:xfrm>
            <a:off x="7576594" y="232376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6" name="Google Shape;736;p144"/>
          <p:cNvSpPr txBox="1"/>
          <p:nvPr>
            <p:ph idx="5" type="body"/>
          </p:nvPr>
        </p:nvSpPr>
        <p:spPr>
          <a:xfrm>
            <a:off x="7571695" y="3225267"/>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7" name="Google Shape;737;p144"/>
          <p:cNvSpPr txBox="1"/>
          <p:nvPr>
            <p:ph idx="6" type="body"/>
          </p:nvPr>
        </p:nvSpPr>
        <p:spPr>
          <a:xfrm>
            <a:off x="7549797" y="4134711"/>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8" name="Google Shape;738;p144"/>
          <p:cNvSpPr txBox="1"/>
          <p:nvPr>
            <p:ph idx="7" type="body"/>
          </p:nvPr>
        </p:nvSpPr>
        <p:spPr>
          <a:xfrm>
            <a:off x="1207012" y="5211338"/>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9" name="Google Shape;739;p144"/>
          <p:cNvSpPr txBox="1"/>
          <p:nvPr>
            <p:ph idx="8" type="body"/>
          </p:nvPr>
        </p:nvSpPr>
        <p:spPr>
          <a:xfrm>
            <a:off x="7914995" y="5211339"/>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0" name="Google Shape;740;p144"/>
          <p:cNvSpPr/>
          <p:nvPr>
            <p:ph idx="9" type="pic"/>
          </p:nvPr>
        </p:nvSpPr>
        <p:spPr>
          <a:xfrm>
            <a:off x="4016737" y="2063533"/>
            <a:ext cx="4111625" cy="3803650"/>
          </a:xfrm>
          <a:prstGeom prst="rect">
            <a:avLst/>
          </a:prstGeom>
          <a:noFill/>
          <a:ln>
            <a:noFill/>
          </a:ln>
        </p:spPr>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Miscellaneous">
  <p:cSld name="1_Miscellaneous">
    <p:spTree>
      <p:nvGrpSpPr>
        <p:cNvPr id="741" name="Shape 741"/>
        <p:cNvGrpSpPr/>
        <p:nvPr/>
      </p:nvGrpSpPr>
      <p:grpSpPr>
        <a:xfrm>
          <a:off x="0" y="0"/>
          <a:ext cx="0" cy="0"/>
          <a:chOff x="0" y="0"/>
          <a:chExt cx="0" cy="0"/>
        </a:xfrm>
      </p:grpSpPr>
      <p:sp>
        <p:nvSpPr>
          <p:cNvPr id="742" name="Google Shape;742;p145"/>
          <p:cNvSpPr/>
          <p:nvPr>
            <p:ph idx="2" type="pic"/>
          </p:nvPr>
        </p:nvSpPr>
        <p:spPr>
          <a:xfrm>
            <a:off x="0" y="-7067"/>
            <a:ext cx="12192000" cy="3743325"/>
          </a:xfrm>
          <a:prstGeom prst="rect">
            <a:avLst/>
          </a:prstGeom>
          <a:noFill/>
          <a:ln>
            <a:noFill/>
          </a:ln>
        </p:spPr>
      </p:sp>
      <p:sp>
        <p:nvSpPr>
          <p:cNvPr id="743" name="Google Shape;743;p145"/>
          <p:cNvSpPr/>
          <p:nvPr/>
        </p:nvSpPr>
        <p:spPr>
          <a:xfrm>
            <a:off x="0" y="0"/>
            <a:ext cx="12192000" cy="3750338"/>
          </a:xfrm>
          <a:prstGeom prst="rect">
            <a:avLst/>
          </a:prstGeom>
          <a:solidFill>
            <a:srgbClr val="BF2026">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44" name="Google Shape;744;p145"/>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1" sz="44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5" name="Google Shape;745;p145"/>
          <p:cNvSpPr/>
          <p:nvPr/>
        </p:nvSpPr>
        <p:spPr>
          <a:xfrm>
            <a:off x="8530349" y="2029906"/>
            <a:ext cx="2487614" cy="2487612"/>
          </a:xfrm>
          <a:prstGeom prst="donut">
            <a:avLst>
              <a:gd fmla="val 29153" name="adj"/>
            </a:avLst>
          </a:prstGeom>
          <a:gradFill>
            <a:gsLst>
              <a:gs pos="0">
                <a:schemeClr val="accent1"/>
              </a:gs>
              <a:gs pos="100000">
                <a:srgbClr val="C000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746" name="Google Shape;746;p145"/>
          <p:cNvSpPr/>
          <p:nvPr/>
        </p:nvSpPr>
        <p:spPr>
          <a:xfrm>
            <a:off x="4586515" y="1366010"/>
            <a:ext cx="3018972" cy="3018970"/>
          </a:xfrm>
          <a:prstGeom prst="donut">
            <a:avLst>
              <a:gd fmla="val 29153" name="adj"/>
            </a:avLst>
          </a:prstGeom>
          <a:gradFill>
            <a:gsLst>
              <a:gs pos="0">
                <a:schemeClr val="accent1"/>
              </a:gs>
              <a:gs pos="100000">
                <a:srgbClr val="C000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747" name="Google Shape;747;p145"/>
          <p:cNvSpPr/>
          <p:nvPr/>
        </p:nvSpPr>
        <p:spPr>
          <a:xfrm>
            <a:off x="1174038" y="2029906"/>
            <a:ext cx="2487614" cy="2487612"/>
          </a:xfrm>
          <a:prstGeom prst="donut">
            <a:avLst>
              <a:gd fmla="val 29153" name="adj"/>
            </a:avLst>
          </a:prstGeom>
          <a:gradFill>
            <a:gsLst>
              <a:gs pos="0">
                <a:schemeClr val="accent1"/>
              </a:gs>
              <a:gs pos="100000">
                <a:srgbClr val="C000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748" name="Google Shape;748;p145"/>
          <p:cNvSpPr/>
          <p:nvPr>
            <p:ph idx="3" type="pic"/>
          </p:nvPr>
        </p:nvSpPr>
        <p:spPr>
          <a:xfrm>
            <a:off x="1612900" y="2468563"/>
            <a:ext cx="1612900" cy="1611312"/>
          </a:xfrm>
          <a:prstGeom prst="ellipse">
            <a:avLst/>
          </a:prstGeom>
          <a:noFill/>
          <a:ln>
            <a:noFill/>
          </a:ln>
        </p:spPr>
      </p:sp>
      <p:sp>
        <p:nvSpPr>
          <p:cNvPr id="749" name="Google Shape;749;p145"/>
          <p:cNvSpPr/>
          <p:nvPr>
            <p:ph idx="4" type="pic"/>
          </p:nvPr>
        </p:nvSpPr>
        <p:spPr>
          <a:xfrm>
            <a:off x="5067302" y="1846150"/>
            <a:ext cx="2057398" cy="2055372"/>
          </a:xfrm>
          <a:prstGeom prst="ellipse">
            <a:avLst/>
          </a:prstGeom>
          <a:noFill/>
          <a:ln>
            <a:noFill/>
          </a:ln>
        </p:spPr>
      </p:sp>
      <p:sp>
        <p:nvSpPr>
          <p:cNvPr id="750" name="Google Shape;750;p145"/>
          <p:cNvSpPr/>
          <p:nvPr>
            <p:ph idx="5" type="pic"/>
          </p:nvPr>
        </p:nvSpPr>
        <p:spPr>
          <a:xfrm>
            <a:off x="8966200" y="2468264"/>
            <a:ext cx="1612900" cy="1611312"/>
          </a:xfrm>
          <a:prstGeom prst="ellipse">
            <a:avLst/>
          </a:prstGeom>
          <a:noFill/>
          <a:ln>
            <a:noFill/>
          </a:ln>
        </p:spPr>
      </p:sp>
      <p:sp>
        <p:nvSpPr>
          <p:cNvPr id="751" name="Google Shape;751;p145"/>
          <p:cNvSpPr txBox="1"/>
          <p:nvPr>
            <p:ph idx="6" type="body"/>
          </p:nvPr>
        </p:nvSpPr>
        <p:spPr>
          <a:xfrm>
            <a:off x="1174040" y="4629080"/>
            <a:ext cx="2325689" cy="3174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2" name="Google Shape;752;p145"/>
          <p:cNvSpPr txBox="1"/>
          <p:nvPr>
            <p:ph idx="7" type="body"/>
          </p:nvPr>
        </p:nvSpPr>
        <p:spPr>
          <a:xfrm>
            <a:off x="1174039" y="5011087"/>
            <a:ext cx="2325689" cy="35826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3" name="Google Shape;753;p145"/>
          <p:cNvSpPr txBox="1"/>
          <p:nvPr>
            <p:ph idx="8" type="body"/>
          </p:nvPr>
        </p:nvSpPr>
        <p:spPr>
          <a:xfrm>
            <a:off x="4933156" y="4629080"/>
            <a:ext cx="2325689" cy="3174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4" name="Google Shape;754;p145"/>
          <p:cNvSpPr txBox="1"/>
          <p:nvPr>
            <p:ph idx="9" type="body"/>
          </p:nvPr>
        </p:nvSpPr>
        <p:spPr>
          <a:xfrm>
            <a:off x="4933155" y="5011087"/>
            <a:ext cx="2325689" cy="35826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5" name="Google Shape;755;p145"/>
          <p:cNvSpPr txBox="1"/>
          <p:nvPr>
            <p:ph idx="13" type="body"/>
          </p:nvPr>
        </p:nvSpPr>
        <p:spPr>
          <a:xfrm>
            <a:off x="8692272" y="4618524"/>
            <a:ext cx="2325689" cy="3174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6" name="Google Shape;756;p145"/>
          <p:cNvSpPr txBox="1"/>
          <p:nvPr>
            <p:ph idx="14" type="body"/>
          </p:nvPr>
        </p:nvSpPr>
        <p:spPr>
          <a:xfrm>
            <a:off x="8692271" y="5000531"/>
            <a:ext cx="2325689" cy="35826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Miscellaneous">
  <p:cSld name="2_Miscellaneous">
    <p:spTree>
      <p:nvGrpSpPr>
        <p:cNvPr id="757" name="Shape 757"/>
        <p:cNvGrpSpPr/>
        <p:nvPr/>
      </p:nvGrpSpPr>
      <p:grpSpPr>
        <a:xfrm>
          <a:off x="0" y="0"/>
          <a:ext cx="0" cy="0"/>
          <a:chOff x="0" y="0"/>
          <a:chExt cx="0" cy="0"/>
        </a:xfrm>
      </p:grpSpPr>
      <p:sp>
        <p:nvSpPr>
          <p:cNvPr id="758" name="Google Shape;758;p146"/>
          <p:cNvSpPr/>
          <p:nvPr/>
        </p:nvSpPr>
        <p:spPr>
          <a:xfrm rot="10800000">
            <a:off x="-2" y="4127502"/>
            <a:ext cx="4569985" cy="2730498"/>
          </a:xfrm>
          <a:custGeom>
            <a:rect b="b" l="l" r="r" t="t"/>
            <a:pathLst>
              <a:path extrusionOk="0" h="6476710" w="10839953">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lnTo>
                  <a:pt x="13028" y="0"/>
                </a:lnTo>
                <a:close/>
              </a:path>
            </a:pathLst>
          </a:custGeom>
          <a:gradFill>
            <a:gsLst>
              <a:gs pos="0">
                <a:schemeClr val="accent1"/>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59" name="Google Shape;759;p146"/>
          <p:cNvSpPr/>
          <p:nvPr>
            <p:ph idx="2" type="pic"/>
          </p:nvPr>
        </p:nvSpPr>
        <p:spPr>
          <a:xfrm>
            <a:off x="1352048" y="-5702531"/>
            <a:ext cx="12192003" cy="12181139"/>
          </a:xfrm>
          <a:prstGeom prst="ellipse">
            <a:avLst/>
          </a:prstGeom>
          <a:noFill/>
          <a:ln>
            <a:noFill/>
          </a:ln>
        </p:spPr>
      </p:sp>
      <p:sp>
        <p:nvSpPr>
          <p:cNvPr id="760" name="Google Shape;760;p146"/>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1" name="Google Shape;761;p146"/>
          <p:cNvSpPr/>
          <p:nvPr/>
        </p:nvSpPr>
        <p:spPr>
          <a:xfrm>
            <a:off x="6443806"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762" name="Google Shape;762;p146"/>
          <p:cNvSpPr txBox="1"/>
          <p:nvPr>
            <p:ph idx="1" type="subTitle"/>
          </p:nvPr>
        </p:nvSpPr>
        <p:spPr>
          <a:xfrm>
            <a:off x="285135" y="854284"/>
            <a:ext cx="11634149" cy="461665"/>
          </a:xfrm>
          <a:prstGeom prst="rect">
            <a:avLst/>
          </a:prstGeom>
          <a:noFill/>
          <a:ln>
            <a:noFill/>
          </a:ln>
        </p:spPr>
        <p:txBody>
          <a:bodyPr anchorCtr="0" anchor="t" bIns="45700" lIns="91425" spcFirstLastPara="1" rIns="91425" wrap="square" tIns="45700">
            <a:spAutoFit/>
          </a:bodyPr>
          <a:lstStyle>
            <a:lvl1pPr lvl="0" algn="r">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763" name="Google Shape;763;p146"/>
          <p:cNvSpPr/>
          <p:nvPr/>
        </p:nvSpPr>
        <p:spPr>
          <a:xfrm>
            <a:off x="809624"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64" name="Google Shape;764;p146"/>
          <p:cNvSpPr txBox="1"/>
          <p:nvPr>
            <p:ph idx="3" type="body"/>
          </p:nvPr>
        </p:nvSpPr>
        <p:spPr>
          <a:xfrm>
            <a:off x="996448"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5" name="Google Shape;765;p146"/>
          <p:cNvSpPr txBox="1"/>
          <p:nvPr>
            <p:ph idx="4" type="body"/>
          </p:nvPr>
        </p:nvSpPr>
        <p:spPr>
          <a:xfrm>
            <a:off x="996450"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6" name="Google Shape;766;p146"/>
          <p:cNvSpPr/>
          <p:nvPr/>
        </p:nvSpPr>
        <p:spPr>
          <a:xfrm>
            <a:off x="2819400"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767" name="Google Shape;767;p146"/>
          <p:cNvSpPr txBox="1"/>
          <p:nvPr>
            <p:ph idx="5" type="body"/>
          </p:nvPr>
        </p:nvSpPr>
        <p:spPr>
          <a:xfrm>
            <a:off x="996448"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8" name="Google Shape;768;p146"/>
          <p:cNvSpPr/>
          <p:nvPr/>
        </p:nvSpPr>
        <p:spPr>
          <a:xfrm>
            <a:off x="3514109"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69" name="Google Shape;769;p146"/>
          <p:cNvSpPr txBox="1"/>
          <p:nvPr>
            <p:ph idx="6" type="body"/>
          </p:nvPr>
        </p:nvSpPr>
        <p:spPr>
          <a:xfrm>
            <a:off x="3700933"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0" name="Google Shape;770;p146"/>
          <p:cNvSpPr txBox="1"/>
          <p:nvPr>
            <p:ph idx="7" type="body"/>
          </p:nvPr>
        </p:nvSpPr>
        <p:spPr>
          <a:xfrm>
            <a:off x="3700935"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1" name="Google Shape;771;p146"/>
          <p:cNvSpPr/>
          <p:nvPr/>
        </p:nvSpPr>
        <p:spPr>
          <a:xfrm>
            <a:off x="5523885"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772" name="Google Shape;772;p146"/>
          <p:cNvSpPr txBox="1"/>
          <p:nvPr>
            <p:ph idx="8" type="body"/>
          </p:nvPr>
        </p:nvSpPr>
        <p:spPr>
          <a:xfrm>
            <a:off x="3700933"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3" name="Google Shape;773;p146"/>
          <p:cNvSpPr/>
          <p:nvPr/>
        </p:nvSpPr>
        <p:spPr>
          <a:xfrm>
            <a:off x="6227000"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74" name="Google Shape;774;p146"/>
          <p:cNvSpPr txBox="1"/>
          <p:nvPr>
            <p:ph idx="9" type="body"/>
          </p:nvPr>
        </p:nvSpPr>
        <p:spPr>
          <a:xfrm>
            <a:off x="6413824"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5" name="Google Shape;775;p146"/>
          <p:cNvSpPr txBox="1"/>
          <p:nvPr>
            <p:ph idx="13" type="body"/>
          </p:nvPr>
        </p:nvSpPr>
        <p:spPr>
          <a:xfrm>
            <a:off x="6413826"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6" name="Google Shape;776;p146"/>
          <p:cNvSpPr/>
          <p:nvPr/>
        </p:nvSpPr>
        <p:spPr>
          <a:xfrm>
            <a:off x="8236776"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777" name="Google Shape;777;p146"/>
          <p:cNvSpPr txBox="1"/>
          <p:nvPr>
            <p:ph idx="14" type="body"/>
          </p:nvPr>
        </p:nvSpPr>
        <p:spPr>
          <a:xfrm>
            <a:off x="6413824"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8" name="Google Shape;778;p146"/>
          <p:cNvSpPr/>
          <p:nvPr/>
        </p:nvSpPr>
        <p:spPr>
          <a:xfrm>
            <a:off x="8939891"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79" name="Google Shape;779;p146"/>
          <p:cNvSpPr txBox="1"/>
          <p:nvPr>
            <p:ph idx="15" type="body"/>
          </p:nvPr>
        </p:nvSpPr>
        <p:spPr>
          <a:xfrm>
            <a:off x="9126715"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0" name="Google Shape;780;p146"/>
          <p:cNvSpPr txBox="1"/>
          <p:nvPr>
            <p:ph idx="16" type="body"/>
          </p:nvPr>
        </p:nvSpPr>
        <p:spPr>
          <a:xfrm>
            <a:off x="9126717"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1" name="Google Shape;781;p146"/>
          <p:cNvSpPr/>
          <p:nvPr/>
        </p:nvSpPr>
        <p:spPr>
          <a:xfrm>
            <a:off x="10949667"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782" name="Google Shape;782;p146"/>
          <p:cNvSpPr txBox="1"/>
          <p:nvPr>
            <p:ph idx="17" type="body"/>
          </p:nvPr>
        </p:nvSpPr>
        <p:spPr>
          <a:xfrm>
            <a:off x="9126715"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Miscellaneous">
  <p:cSld name="3_Miscellaneous">
    <p:spTree>
      <p:nvGrpSpPr>
        <p:cNvPr id="783" name="Shape 783"/>
        <p:cNvGrpSpPr/>
        <p:nvPr/>
      </p:nvGrpSpPr>
      <p:grpSpPr>
        <a:xfrm>
          <a:off x="0" y="0"/>
          <a:ext cx="0" cy="0"/>
          <a:chOff x="0" y="0"/>
          <a:chExt cx="0" cy="0"/>
        </a:xfrm>
      </p:grpSpPr>
      <p:pic>
        <p:nvPicPr>
          <p:cNvPr id="784" name="Google Shape;784;p147"/>
          <p:cNvPicPr preferRelativeResize="0"/>
          <p:nvPr/>
        </p:nvPicPr>
        <p:blipFill rotWithShape="1">
          <a:blip r:embed="rId2">
            <a:alphaModFix/>
          </a:blip>
          <a:srcRect b="0" l="0" r="0" t="0"/>
          <a:stretch/>
        </p:blipFill>
        <p:spPr>
          <a:xfrm>
            <a:off x="1967780" y="1408471"/>
            <a:ext cx="8256439" cy="5079644"/>
          </a:xfrm>
          <a:prstGeom prst="rect">
            <a:avLst/>
          </a:prstGeom>
          <a:noFill/>
          <a:ln>
            <a:noFill/>
          </a:ln>
        </p:spPr>
      </p:pic>
      <p:sp>
        <p:nvSpPr>
          <p:cNvPr id="785" name="Google Shape;785;p147"/>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86" name="Google Shape;786;p147"/>
          <p:cNvSpPr/>
          <p:nvPr/>
        </p:nvSpPr>
        <p:spPr>
          <a:xfrm>
            <a:off x="0" y="2553432"/>
            <a:ext cx="3362449" cy="66108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87" name="Google Shape;787;p147"/>
          <p:cNvSpPr/>
          <p:nvPr/>
        </p:nvSpPr>
        <p:spPr>
          <a:xfrm rot="10800000">
            <a:off x="8759118" y="4234001"/>
            <a:ext cx="3432882" cy="67745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88" name="Google Shape;788;p147"/>
          <p:cNvSpPr/>
          <p:nvPr/>
        </p:nvSpPr>
        <p:spPr>
          <a:xfrm rot="10800000">
            <a:off x="8804520" y="2553433"/>
            <a:ext cx="3387479" cy="66108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89" name="Google Shape;789;p147"/>
          <p:cNvSpPr/>
          <p:nvPr/>
        </p:nvSpPr>
        <p:spPr>
          <a:xfrm>
            <a:off x="59839" y="4252314"/>
            <a:ext cx="3364562" cy="640826"/>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90" name="Google Shape;790;p147"/>
          <p:cNvSpPr/>
          <p:nvPr/>
        </p:nvSpPr>
        <p:spPr>
          <a:xfrm rot="10800000">
            <a:off x="3480993" y="2553432"/>
            <a:ext cx="1201145" cy="661084"/>
          </a:xfrm>
          <a:prstGeom prst="rect">
            <a:avLst/>
          </a:prstGeom>
          <a:gradFill>
            <a:gsLst>
              <a:gs pos="0">
                <a:schemeClr val="lt1"/>
              </a:gs>
              <a:gs pos="41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91" name="Google Shape;791;p147"/>
          <p:cNvSpPr/>
          <p:nvPr/>
        </p:nvSpPr>
        <p:spPr>
          <a:xfrm>
            <a:off x="7391962" y="4242185"/>
            <a:ext cx="1357596" cy="661084"/>
          </a:xfrm>
          <a:prstGeom prst="rect">
            <a:avLst/>
          </a:prstGeom>
          <a:gradFill>
            <a:gsLst>
              <a:gs pos="0">
                <a:schemeClr val="lt1"/>
              </a:gs>
              <a:gs pos="41000">
                <a:schemeClr val="accent6"/>
              </a:gs>
              <a:gs pos="100000">
                <a:schemeClr val="accent6"/>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92" name="Google Shape;792;p147"/>
          <p:cNvSpPr/>
          <p:nvPr/>
        </p:nvSpPr>
        <p:spPr>
          <a:xfrm rot="10800000">
            <a:off x="3480993" y="4242185"/>
            <a:ext cx="1201145" cy="661084"/>
          </a:xfrm>
          <a:prstGeom prst="rect">
            <a:avLst/>
          </a:prstGeom>
          <a:gradFill>
            <a:gsLst>
              <a:gs pos="0">
                <a:schemeClr val="lt1"/>
              </a:gs>
              <a:gs pos="45000">
                <a:schemeClr val="accent1"/>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93" name="Google Shape;793;p147"/>
          <p:cNvSpPr/>
          <p:nvPr/>
        </p:nvSpPr>
        <p:spPr>
          <a:xfrm>
            <a:off x="7391962" y="2553432"/>
            <a:ext cx="1357596" cy="661084"/>
          </a:xfrm>
          <a:prstGeom prst="rect">
            <a:avLst/>
          </a:prstGeom>
          <a:gradFill>
            <a:gsLst>
              <a:gs pos="0">
                <a:schemeClr val="lt1"/>
              </a:gs>
              <a:gs pos="37000">
                <a:schemeClr val="accent2"/>
              </a:gs>
              <a:gs pos="100000">
                <a:schemeClr val="accent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94" name="Google Shape;794;p147"/>
          <p:cNvSpPr/>
          <p:nvPr>
            <p:ph idx="1" type="body"/>
          </p:nvPr>
        </p:nvSpPr>
        <p:spPr>
          <a:xfrm>
            <a:off x="3046841" y="2519594"/>
            <a:ext cx="705700" cy="680615"/>
          </a:xfrm>
          <a:prstGeom prst="ellipse">
            <a:avLst/>
          </a:prstGeom>
          <a:solidFill>
            <a:schemeClr val="dk2"/>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5" name="Google Shape;795;p147"/>
          <p:cNvSpPr/>
          <p:nvPr>
            <p:ph idx="2" type="body"/>
          </p:nvPr>
        </p:nvSpPr>
        <p:spPr>
          <a:xfrm>
            <a:off x="3064125" y="4241323"/>
            <a:ext cx="705700" cy="680615"/>
          </a:xfrm>
          <a:prstGeom prst="ellipse">
            <a:avLst/>
          </a:prstGeom>
          <a:solidFill>
            <a:schemeClr val="accent1"/>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85750" lvl="0" marL="457200" algn="l">
              <a:lnSpc>
                <a:spcPct val="90000"/>
              </a:lnSpc>
              <a:spcBef>
                <a:spcPts val="1000"/>
              </a:spcBef>
              <a:spcAft>
                <a:spcPts val="0"/>
              </a:spcAft>
              <a:buClr>
                <a:schemeClr val="lt1"/>
              </a:buClr>
              <a:buSzPts val="900"/>
              <a:buChar char="•"/>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6" name="Google Shape;796;p147"/>
          <p:cNvSpPr/>
          <p:nvPr>
            <p:ph idx="3" type="body"/>
          </p:nvPr>
        </p:nvSpPr>
        <p:spPr>
          <a:xfrm>
            <a:off x="8415668" y="2533901"/>
            <a:ext cx="705700" cy="680615"/>
          </a:xfrm>
          <a:prstGeom prst="ellipse">
            <a:avLst/>
          </a:prstGeom>
          <a:solidFill>
            <a:schemeClr val="accent2"/>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85750" lvl="0" marL="457200" algn="l">
              <a:lnSpc>
                <a:spcPct val="90000"/>
              </a:lnSpc>
              <a:spcBef>
                <a:spcPts val="1000"/>
              </a:spcBef>
              <a:spcAft>
                <a:spcPts val="0"/>
              </a:spcAft>
              <a:buClr>
                <a:schemeClr val="lt1"/>
              </a:buClr>
              <a:buSzPts val="900"/>
              <a:buChar char="•"/>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7" name="Google Shape;797;p147"/>
          <p:cNvSpPr/>
          <p:nvPr>
            <p:ph idx="4" type="body"/>
          </p:nvPr>
        </p:nvSpPr>
        <p:spPr>
          <a:xfrm>
            <a:off x="8432952" y="4255630"/>
            <a:ext cx="705700" cy="680615"/>
          </a:xfrm>
          <a:prstGeom prst="ellipse">
            <a:avLst/>
          </a:prstGeom>
          <a:solidFill>
            <a:schemeClr val="accent6"/>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85750" lvl="0" marL="457200" algn="l">
              <a:lnSpc>
                <a:spcPct val="90000"/>
              </a:lnSpc>
              <a:spcBef>
                <a:spcPts val="1000"/>
              </a:spcBef>
              <a:spcAft>
                <a:spcPts val="0"/>
              </a:spcAft>
              <a:buClr>
                <a:schemeClr val="lt1"/>
              </a:buClr>
              <a:buSzPts val="900"/>
              <a:buChar char="•"/>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8" name="Google Shape;798;p147"/>
          <p:cNvSpPr txBox="1"/>
          <p:nvPr>
            <p:ph idx="5" type="body"/>
          </p:nvPr>
        </p:nvSpPr>
        <p:spPr>
          <a:xfrm>
            <a:off x="9181476" y="4357281"/>
            <a:ext cx="2555960" cy="430887"/>
          </a:xfrm>
          <a:prstGeom prst="rect">
            <a:avLst/>
          </a:prstGeom>
          <a:noFill/>
          <a:ln>
            <a:noFill/>
          </a:ln>
        </p:spPr>
        <p:txBody>
          <a:bodyPr anchorCtr="0" anchor="t" bIns="45700" lIns="91425" spcFirstLastPara="1" rIns="91425" wrap="square" tIns="45700">
            <a:normAutofit/>
          </a:bodyPr>
          <a:lstStyle>
            <a:lvl1pPr indent="-317500" lvl="0" marL="457200" algn="l">
              <a:lnSpc>
                <a:spcPct val="90000"/>
              </a:lnSpc>
              <a:spcBef>
                <a:spcPts val="1000"/>
              </a:spcBef>
              <a:spcAft>
                <a:spcPts val="0"/>
              </a:spcAft>
              <a:buClr>
                <a:schemeClr val="dk1"/>
              </a:buClr>
              <a:buSzPts val="1400"/>
              <a:buChar char="•"/>
              <a:defRPr b="0"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9" name="Google Shape;799;p147"/>
          <p:cNvSpPr txBox="1"/>
          <p:nvPr>
            <p:ph idx="6" type="body"/>
          </p:nvPr>
        </p:nvSpPr>
        <p:spPr>
          <a:xfrm>
            <a:off x="9181476" y="2668530"/>
            <a:ext cx="2555960"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0" name="Google Shape;800;p147"/>
          <p:cNvSpPr txBox="1"/>
          <p:nvPr>
            <p:ph idx="7" type="body"/>
          </p:nvPr>
        </p:nvSpPr>
        <p:spPr>
          <a:xfrm>
            <a:off x="444561" y="4357284"/>
            <a:ext cx="2555960" cy="430887"/>
          </a:xfrm>
          <a:prstGeom prst="rect">
            <a:avLst/>
          </a:prstGeom>
          <a:noFill/>
          <a:ln>
            <a:noFill/>
          </a:ln>
        </p:spPr>
        <p:txBody>
          <a:bodyPr anchorCtr="0" anchor="t" bIns="45700" lIns="91425" spcFirstLastPara="1" rIns="91425" wrap="square" tIns="45700">
            <a:normAutofit/>
          </a:bodyPr>
          <a:lstStyle>
            <a:lvl1pPr indent="-317500" lvl="0" marL="457200" algn="l">
              <a:lnSpc>
                <a:spcPct val="90000"/>
              </a:lnSpc>
              <a:spcBef>
                <a:spcPts val="1000"/>
              </a:spcBef>
              <a:spcAft>
                <a:spcPts val="0"/>
              </a:spcAft>
              <a:buClr>
                <a:schemeClr val="dk1"/>
              </a:buClr>
              <a:buSzPts val="1400"/>
              <a:buChar char="•"/>
              <a:defRPr b="0"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1" name="Google Shape;801;p147"/>
          <p:cNvSpPr txBox="1"/>
          <p:nvPr>
            <p:ph idx="8" type="body"/>
          </p:nvPr>
        </p:nvSpPr>
        <p:spPr>
          <a:xfrm>
            <a:off x="444561" y="2668533"/>
            <a:ext cx="2555960"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2" name="Google Shape;802;p147"/>
          <p:cNvSpPr txBox="1"/>
          <p:nvPr>
            <p:ph idx="9" type="body"/>
          </p:nvPr>
        </p:nvSpPr>
        <p:spPr>
          <a:xfrm>
            <a:off x="3794998" y="2620448"/>
            <a:ext cx="852788"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3" name="Google Shape;803;p147"/>
          <p:cNvSpPr txBox="1"/>
          <p:nvPr>
            <p:ph idx="13" type="body"/>
          </p:nvPr>
        </p:nvSpPr>
        <p:spPr>
          <a:xfrm>
            <a:off x="3800003" y="4318105"/>
            <a:ext cx="852788"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4" name="Google Shape;804;p147"/>
          <p:cNvSpPr txBox="1"/>
          <p:nvPr>
            <p:ph idx="14" type="body"/>
          </p:nvPr>
        </p:nvSpPr>
        <p:spPr>
          <a:xfrm>
            <a:off x="7558752" y="4311785"/>
            <a:ext cx="852788" cy="52705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5" name="Google Shape;805;p147"/>
          <p:cNvSpPr txBox="1"/>
          <p:nvPr>
            <p:ph idx="15" type="body"/>
          </p:nvPr>
        </p:nvSpPr>
        <p:spPr>
          <a:xfrm>
            <a:off x="7543796" y="2610683"/>
            <a:ext cx="852788" cy="52705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6" name="Google Shape;806;p147"/>
          <p:cNvSpPr/>
          <p:nvPr>
            <p:ph idx="16" type="chart"/>
          </p:nvPr>
        </p:nvSpPr>
        <p:spPr>
          <a:xfrm>
            <a:off x="4566105" y="2178405"/>
            <a:ext cx="3087953" cy="3057093"/>
          </a:xfrm>
          <a:prstGeom prst="ellipse">
            <a:avLst/>
          </a:prstGeom>
          <a:noFill/>
          <a:ln>
            <a:noFill/>
          </a:ln>
        </p:spPr>
        <p:txBody>
          <a:bodyPr anchorCtr="0" anchor="t" bIns="45700" lIns="91425" spcFirstLastPara="1" rIns="91425" wrap="square" tIns="45700">
            <a:normAutofit/>
          </a:bodyPr>
          <a:lstStyle>
            <a:lvl1pPr lvl="0" marR="0" rtl="0" algn="ctr">
              <a:lnSpc>
                <a:spcPct val="90000"/>
              </a:lnSpc>
              <a:spcBef>
                <a:spcPts val="1000"/>
              </a:spcBef>
              <a:spcAft>
                <a:spcPts val="0"/>
              </a:spcAft>
              <a:buClr>
                <a:schemeClr val="dk1"/>
              </a:buClr>
              <a:buSzPts val="2800"/>
              <a:buFont typeface="Arial"/>
              <a:buNone/>
              <a:defRPr b="0" i="0" sz="2800" u="none" cap="none" strike="noStrike">
                <a:solidFill>
                  <a:schemeClr val="dk1"/>
                </a:solidFill>
                <a:latin typeface="Open Sans"/>
                <a:ea typeface="Open Sans"/>
                <a:cs typeface="Open Sans"/>
                <a:sym typeface="Open Sans"/>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07" name="Google Shape;807;p147"/>
          <p:cNvSpPr/>
          <p:nvPr>
            <p:ph idx="17" type="pic"/>
          </p:nvPr>
        </p:nvSpPr>
        <p:spPr>
          <a:xfrm>
            <a:off x="4918662" y="2520431"/>
            <a:ext cx="2382838" cy="2382838"/>
          </a:xfrm>
          <a:prstGeom prst="ellipse">
            <a:avLst/>
          </a:prstGeom>
          <a:noFill/>
          <a:ln>
            <a:noFill/>
          </a:ln>
        </p:spPr>
      </p:sp>
      <p:sp>
        <p:nvSpPr>
          <p:cNvPr id="808" name="Google Shape;808;p147"/>
          <p:cNvSpPr/>
          <p:nvPr/>
        </p:nvSpPr>
        <p:spPr>
          <a:xfrm>
            <a:off x="5241098" y="2874208"/>
            <a:ext cx="1700870" cy="1700868"/>
          </a:xfrm>
          <a:prstGeom prst="ellipse">
            <a:avLst/>
          </a:prstGeom>
          <a:solidFill>
            <a:schemeClr val="dk2">
              <a:alpha val="69803"/>
            </a:schemeClr>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09" name="Google Shape;809;p147"/>
          <p:cNvSpPr/>
          <p:nvPr>
            <p:ph idx="18" type="body"/>
          </p:nvPr>
        </p:nvSpPr>
        <p:spPr>
          <a:xfrm>
            <a:off x="5788612" y="3385482"/>
            <a:ext cx="642937" cy="642938"/>
          </a:xfrm>
          <a:prstGeom prst="ellipse">
            <a:avLst/>
          </a:prstGeom>
          <a:noFill/>
          <a:ln>
            <a:noFill/>
          </a:ln>
        </p:spPr>
        <p:txBody>
          <a:bodyPr anchorCtr="0" anchor="t" bIns="0" lIns="0" spcFirstLastPara="1" rIns="0" wrap="square" tIns="0">
            <a:norm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0" name="Google Shape;810;p147"/>
          <p:cNvSpPr txBox="1"/>
          <p:nvPr>
            <p:ph idx="19" type="subTitle"/>
          </p:nvPr>
        </p:nvSpPr>
        <p:spPr>
          <a:xfrm>
            <a:off x="360000" y="854284"/>
            <a:ext cx="11484000" cy="461665"/>
          </a:xfrm>
          <a:prstGeom prst="rect">
            <a:avLst/>
          </a:prstGeom>
          <a:noFill/>
          <a:ln>
            <a:noFill/>
          </a:ln>
        </p:spPr>
        <p:txBody>
          <a:bodyPr anchorCtr="0" anchor="t" bIns="45700" lIns="91425" spcFirstLastPara="1" rIns="91425" wrap="square" tIns="45700">
            <a:spAutoFit/>
          </a:bodyPr>
          <a:lstStyle>
            <a:lvl1pPr lvl="0" algn="ctr">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Miscellaneous">
  <p:cSld name="4_Miscellaneous">
    <p:spTree>
      <p:nvGrpSpPr>
        <p:cNvPr id="811" name="Shape 811"/>
        <p:cNvGrpSpPr/>
        <p:nvPr/>
      </p:nvGrpSpPr>
      <p:grpSpPr>
        <a:xfrm>
          <a:off x="0" y="0"/>
          <a:ext cx="0" cy="0"/>
          <a:chOff x="0" y="0"/>
          <a:chExt cx="0" cy="0"/>
        </a:xfrm>
      </p:grpSpPr>
      <p:sp>
        <p:nvSpPr>
          <p:cNvPr id="812" name="Google Shape;812;p148"/>
          <p:cNvSpPr/>
          <p:nvPr/>
        </p:nvSpPr>
        <p:spPr>
          <a:xfrm>
            <a:off x="6117716" y="2109011"/>
            <a:ext cx="3677724" cy="3677724"/>
          </a:xfrm>
          <a:prstGeom prst="ellipse">
            <a:avLst/>
          </a:prstGeom>
          <a:gradFill>
            <a:gsLst>
              <a:gs pos="0">
                <a:srgbClr val="FFE7E8"/>
              </a:gs>
              <a:gs pos="100000">
                <a:srgbClr val="FFE7E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13" name="Google Shape;813;p148"/>
          <p:cNvSpPr/>
          <p:nvPr/>
        </p:nvSpPr>
        <p:spPr>
          <a:xfrm>
            <a:off x="6995829" y="1763061"/>
            <a:ext cx="6939934" cy="6939932"/>
          </a:xfrm>
          <a:prstGeom prst="ellipse">
            <a:avLst/>
          </a:prstGeom>
          <a:gradFill>
            <a:gsLst>
              <a:gs pos="0">
                <a:srgbClr val="F7CCCE"/>
              </a:gs>
              <a:gs pos="99000">
                <a:srgbClr val="F7CCCE">
                  <a:alpha val="0"/>
                </a:srgbClr>
              </a:gs>
              <a:gs pos="100000">
                <a:srgbClr val="F7CCC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14" name="Google Shape;814;p148"/>
          <p:cNvSpPr/>
          <p:nvPr/>
        </p:nvSpPr>
        <p:spPr>
          <a:xfrm>
            <a:off x="2558536" y="1849120"/>
            <a:ext cx="4510410" cy="4510408"/>
          </a:xfrm>
          <a:prstGeom prst="ellipse">
            <a:avLst/>
          </a:prstGeom>
          <a:gradFill>
            <a:gsLst>
              <a:gs pos="0">
                <a:srgbClr val="FDE6D1"/>
              </a:gs>
              <a:gs pos="100000">
                <a:srgbClr val="FDE6D1">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15" name="Google Shape;815;p148"/>
          <p:cNvSpPr/>
          <p:nvPr/>
        </p:nvSpPr>
        <p:spPr>
          <a:xfrm>
            <a:off x="4751220" y="-1407341"/>
            <a:ext cx="5536427" cy="5536427"/>
          </a:xfrm>
          <a:prstGeom prst="ellipse">
            <a:avLst/>
          </a:prstGeom>
          <a:gradFill>
            <a:gsLst>
              <a:gs pos="0">
                <a:srgbClr val="FCDFD3"/>
              </a:gs>
              <a:gs pos="100000">
                <a:srgbClr val="FCDFD3">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16" name="Google Shape;816;p148"/>
          <p:cNvSpPr/>
          <p:nvPr/>
        </p:nvSpPr>
        <p:spPr>
          <a:xfrm>
            <a:off x="2917009" y="2207593"/>
            <a:ext cx="3793462" cy="3793460"/>
          </a:xfrm>
          <a:prstGeom prst="ellipse">
            <a:avLst/>
          </a:prstGeom>
          <a:gradFill>
            <a:gsLst>
              <a:gs pos="0">
                <a:srgbClr val="F9B678"/>
              </a:gs>
              <a:gs pos="100000">
                <a:srgbClr val="F9B67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17" name="Google Shape;817;p148"/>
          <p:cNvSpPr/>
          <p:nvPr/>
        </p:nvSpPr>
        <p:spPr>
          <a:xfrm>
            <a:off x="5285099" y="-873462"/>
            <a:ext cx="4468669" cy="4468669"/>
          </a:xfrm>
          <a:prstGeom prst="ellipse">
            <a:avLst/>
          </a:prstGeom>
          <a:gradFill>
            <a:gsLst>
              <a:gs pos="0">
                <a:srgbClr val="F7A27D"/>
              </a:gs>
              <a:gs pos="100000">
                <a:srgbClr val="F7A27D">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18" name="Google Shape;818;p148"/>
          <p:cNvSpPr/>
          <p:nvPr/>
        </p:nvSpPr>
        <p:spPr>
          <a:xfrm>
            <a:off x="7665049" y="2432280"/>
            <a:ext cx="5601495" cy="5601493"/>
          </a:xfrm>
          <a:prstGeom prst="ellipse">
            <a:avLst/>
          </a:prstGeom>
          <a:gradFill>
            <a:gsLst>
              <a:gs pos="0">
                <a:srgbClr val="E66A6E"/>
              </a:gs>
              <a:gs pos="99000">
                <a:srgbClr val="E66A6E">
                  <a:alpha val="0"/>
                </a:srgbClr>
              </a:gs>
              <a:gs pos="100000">
                <a:srgbClr val="E66A6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19" name="Google Shape;819;p148"/>
          <p:cNvSpPr/>
          <p:nvPr/>
        </p:nvSpPr>
        <p:spPr>
          <a:xfrm>
            <a:off x="6472360" y="2463655"/>
            <a:ext cx="2968436" cy="2968436"/>
          </a:xfrm>
          <a:prstGeom prst="ellipse">
            <a:avLst/>
          </a:prstGeom>
          <a:gradFill>
            <a:gsLst>
              <a:gs pos="0">
                <a:srgbClr val="FFB7BB"/>
              </a:gs>
              <a:gs pos="100000">
                <a:srgbClr val="FFB7BB">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20" name="Google Shape;820;p148"/>
          <p:cNvSpPr/>
          <p:nvPr/>
        </p:nvSpPr>
        <p:spPr>
          <a:xfrm>
            <a:off x="8334263" y="3101496"/>
            <a:ext cx="4263065" cy="4263063"/>
          </a:xfrm>
          <a:prstGeom prst="ellipse">
            <a:avLst/>
          </a:prstGeom>
          <a:gradFill>
            <a:gsLst>
              <a:gs pos="0">
                <a:schemeClr val="dk2"/>
              </a:gs>
              <a:gs pos="99000">
                <a:srgbClr val="BF2026">
                  <a:alpha val="0"/>
                </a:srgbClr>
              </a:gs>
              <a:gs pos="100000">
                <a:srgbClr val="BF2026">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21" name="Google Shape;821;p148"/>
          <p:cNvSpPr/>
          <p:nvPr/>
        </p:nvSpPr>
        <p:spPr>
          <a:xfrm>
            <a:off x="9180642" y="3947873"/>
            <a:ext cx="2570308" cy="2570307"/>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22" name="Google Shape;822;p148"/>
          <p:cNvSpPr/>
          <p:nvPr/>
        </p:nvSpPr>
        <p:spPr>
          <a:xfrm>
            <a:off x="3282813" y="2573397"/>
            <a:ext cx="3061854" cy="3061852"/>
          </a:xfrm>
          <a:prstGeom prst="ellipse">
            <a:avLst/>
          </a:prstGeom>
          <a:gradFill>
            <a:gsLst>
              <a:gs pos="0">
                <a:schemeClr val="accent2"/>
              </a:gs>
              <a:gs pos="100000">
                <a:srgbClr val="F68721">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23" name="Google Shape;823;p148"/>
          <p:cNvSpPr/>
          <p:nvPr/>
        </p:nvSpPr>
        <p:spPr>
          <a:xfrm>
            <a:off x="3648615" y="2939199"/>
            <a:ext cx="2330248" cy="233024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24" name="Google Shape;824;p148"/>
          <p:cNvSpPr/>
          <p:nvPr/>
        </p:nvSpPr>
        <p:spPr>
          <a:xfrm>
            <a:off x="5818974" y="-339586"/>
            <a:ext cx="3400918" cy="3400918"/>
          </a:xfrm>
          <a:prstGeom prst="ellipse">
            <a:avLst/>
          </a:prstGeom>
          <a:gradFill>
            <a:gsLst>
              <a:gs pos="0">
                <a:schemeClr val="accent1"/>
              </a:gs>
              <a:gs pos="100000">
                <a:srgbClr val="F2672A">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25" name="Google Shape;825;p148"/>
          <p:cNvSpPr/>
          <p:nvPr/>
        </p:nvSpPr>
        <p:spPr>
          <a:xfrm>
            <a:off x="6494184" y="335623"/>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26" name="Google Shape;826;p148"/>
          <p:cNvSpPr/>
          <p:nvPr/>
        </p:nvSpPr>
        <p:spPr>
          <a:xfrm>
            <a:off x="6827000" y="2818297"/>
            <a:ext cx="2259154" cy="2259154"/>
          </a:xfrm>
          <a:prstGeom prst="ellipse">
            <a:avLst/>
          </a:prstGeom>
          <a:gradFill>
            <a:gsLst>
              <a:gs pos="0">
                <a:srgbClr val="FF878F"/>
              </a:gs>
              <a:gs pos="100000">
                <a:srgbClr val="FF878F">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27" name="Google Shape;827;p148"/>
          <p:cNvSpPr/>
          <p:nvPr/>
        </p:nvSpPr>
        <p:spPr>
          <a:xfrm>
            <a:off x="7275528" y="3266823"/>
            <a:ext cx="1362099" cy="1362099"/>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28" name="Google Shape;828;p148"/>
          <p:cNvSpPr/>
          <p:nvPr>
            <p:ph idx="1" type="body"/>
          </p:nvPr>
        </p:nvSpPr>
        <p:spPr>
          <a:xfrm>
            <a:off x="4114506" y="3411379"/>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9" name="Google Shape;829;p148"/>
          <p:cNvSpPr/>
          <p:nvPr>
            <p:ph idx="2" type="body"/>
          </p:nvPr>
        </p:nvSpPr>
        <p:spPr>
          <a:xfrm>
            <a:off x="6823722" y="667928"/>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0" name="Google Shape;830;p148"/>
          <p:cNvSpPr/>
          <p:nvPr>
            <p:ph idx="3" type="body"/>
          </p:nvPr>
        </p:nvSpPr>
        <p:spPr>
          <a:xfrm>
            <a:off x="7494147" y="3505538"/>
            <a:ext cx="865347" cy="865347"/>
          </a:xfrm>
          <a:prstGeom prst="ellipse">
            <a:avLst/>
          </a:prstGeom>
          <a:no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Clr>
                <a:schemeClr val="dk1"/>
              </a:buClr>
              <a:buSzPts val="1200"/>
              <a:buNone/>
              <a:defRPr b="1" sz="12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1" name="Google Shape;831;p148"/>
          <p:cNvSpPr/>
          <p:nvPr>
            <p:ph idx="4" type="body"/>
          </p:nvPr>
        </p:nvSpPr>
        <p:spPr>
          <a:xfrm>
            <a:off x="9594869" y="4370434"/>
            <a:ext cx="1739570" cy="173957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2" name="Google Shape;832;p148"/>
          <p:cNvSpPr txBox="1"/>
          <p:nvPr>
            <p:ph type="ctrTitle"/>
          </p:nvPr>
        </p:nvSpPr>
        <p:spPr>
          <a:xfrm>
            <a:off x="360000" y="308292"/>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33" name="Google Shape;833;p148"/>
          <p:cNvSpPr txBox="1"/>
          <p:nvPr>
            <p:ph idx="5" type="body"/>
          </p:nvPr>
        </p:nvSpPr>
        <p:spPr>
          <a:xfrm>
            <a:off x="360000" y="1478769"/>
            <a:ext cx="3305808" cy="62587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Miscellaneous">
  <p:cSld name="5_Miscellaneous">
    <p:spTree>
      <p:nvGrpSpPr>
        <p:cNvPr id="834" name="Shape 834"/>
        <p:cNvGrpSpPr/>
        <p:nvPr/>
      </p:nvGrpSpPr>
      <p:grpSpPr>
        <a:xfrm>
          <a:off x="0" y="0"/>
          <a:ext cx="0" cy="0"/>
          <a:chOff x="0" y="0"/>
          <a:chExt cx="0" cy="0"/>
        </a:xfrm>
      </p:grpSpPr>
      <p:sp>
        <p:nvSpPr>
          <p:cNvPr id="835" name="Google Shape;835;p149"/>
          <p:cNvSpPr/>
          <p:nvPr/>
        </p:nvSpPr>
        <p:spPr>
          <a:xfrm>
            <a:off x="3861666" y="1194665"/>
            <a:ext cx="4468669" cy="4468669"/>
          </a:xfrm>
          <a:prstGeom prst="ellipse">
            <a:avLst/>
          </a:prstGeom>
          <a:gradFill>
            <a:gsLst>
              <a:gs pos="0">
                <a:schemeClr val="accent1"/>
              </a:gs>
              <a:gs pos="100000">
                <a:srgbClr val="F2672A">
                  <a:alpha val="40784"/>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36" name="Google Shape;836;p149"/>
          <p:cNvSpPr/>
          <p:nvPr/>
        </p:nvSpPr>
        <p:spPr>
          <a:xfrm>
            <a:off x="4395541" y="1728541"/>
            <a:ext cx="3400918" cy="3400918"/>
          </a:xfrm>
          <a:prstGeom prst="ellipse">
            <a:avLst/>
          </a:prstGeom>
          <a:gradFill>
            <a:gsLst>
              <a:gs pos="0">
                <a:srgbClr val="BF2026">
                  <a:alpha val="60000"/>
                </a:srgbClr>
              </a:gs>
              <a:gs pos="100000">
                <a:srgbClr val="BF2026">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37" name="Google Shape;837;p149"/>
          <p:cNvSpPr/>
          <p:nvPr/>
        </p:nvSpPr>
        <p:spPr>
          <a:xfrm>
            <a:off x="5070751" y="2403750"/>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38" name="Google Shape;838;p149"/>
          <p:cNvSpPr/>
          <p:nvPr>
            <p:ph idx="1" type="body"/>
          </p:nvPr>
        </p:nvSpPr>
        <p:spPr>
          <a:xfrm>
            <a:off x="5403056" y="2736055"/>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839" name="Google Shape;839;p149"/>
          <p:cNvCxnSpPr>
            <a:stCxn id="840" idx="4"/>
          </p:cNvCxnSpPr>
          <p:nvPr/>
        </p:nvCxnSpPr>
        <p:spPr>
          <a:xfrm>
            <a:off x="6096092" y="1962905"/>
            <a:ext cx="0" cy="440700"/>
          </a:xfrm>
          <a:prstGeom prst="straightConnector1">
            <a:avLst/>
          </a:prstGeom>
          <a:noFill/>
          <a:ln cap="flat" cmpd="sng" w="12700">
            <a:solidFill>
              <a:schemeClr val="dk2"/>
            </a:solidFill>
            <a:prstDash val="solid"/>
            <a:miter lim="800000"/>
            <a:headEnd len="sm" w="sm" type="none"/>
            <a:tailEnd len="sm" w="sm" type="none"/>
          </a:ln>
        </p:spPr>
      </p:cxnSp>
      <p:cxnSp>
        <p:nvCxnSpPr>
          <p:cNvPr id="841" name="Google Shape;841;p149"/>
          <p:cNvCxnSpPr>
            <a:endCxn id="842" idx="5"/>
          </p:cNvCxnSpPr>
          <p:nvPr/>
        </p:nvCxnSpPr>
        <p:spPr>
          <a:xfrm rot="10800000">
            <a:off x="4432705" y="1749623"/>
            <a:ext cx="938400" cy="954300"/>
          </a:xfrm>
          <a:prstGeom prst="straightConnector1">
            <a:avLst/>
          </a:prstGeom>
          <a:noFill/>
          <a:ln cap="flat" cmpd="sng" w="12700">
            <a:solidFill>
              <a:schemeClr val="dk2"/>
            </a:solidFill>
            <a:prstDash val="solid"/>
            <a:miter lim="800000"/>
            <a:headEnd len="sm" w="sm" type="none"/>
            <a:tailEnd len="sm" w="sm" type="none"/>
          </a:ln>
        </p:spPr>
      </p:cxnSp>
      <p:cxnSp>
        <p:nvCxnSpPr>
          <p:cNvPr id="843" name="Google Shape;843;p149"/>
          <p:cNvCxnSpPr>
            <a:endCxn id="844" idx="1"/>
          </p:cNvCxnSpPr>
          <p:nvPr/>
        </p:nvCxnSpPr>
        <p:spPr>
          <a:xfrm>
            <a:off x="6820829" y="4153819"/>
            <a:ext cx="1339800" cy="798600"/>
          </a:xfrm>
          <a:prstGeom prst="straightConnector1">
            <a:avLst/>
          </a:prstGeom>
          <a:noFill/>
          <a:ln cap="flat" cmpd="sng" w="12700">
            <a:solidFill>
              <a:schemeClr val="dk2"/>
            </a:solidFill>
            <a:prstDash val="solid"/>
            <a:miter lim="800000"/>
            <a:headEnd len="sm" w="sm" type="none"/>
            <a:tailEnd len="sm" w="sm" type="none"/>
          </a:ln>
        </p:spPr>
      </p:cxnSp>
      <p:cxnSp>
        <p:nvCxnSpPr>
          <p:cNvPr id="845" name="Google Shape;845;p149"/>
          <p:cNvCxnSpPr>
            <a:endCxn id="846" idx="6"/>
          </p:cNvCxnSpPr>
          <p:nvPr/>
        </p:nvCxnSpPr>
        <p:spPr>
          <a:xfrm rot="10800000">
            <a:off x="3127210" y="3401389"/>
            <a:ext cx="1943400" cy="27600"/>
          </a:xfrm>
          <a:prstGeom prst="straightConnector1">
            <a:avLst/>
          </a:prstGeom>
          <a:noFill/>
          <a:ln cap="flat" cmpd="sng" w="12700">
            <a:solidFill>
              <a:schemeClr val="dk2"/>
            </a:solidFill>
            <a:prstDash val="solid"/>
            <a:miter lim="800000"/>
            <a:headEnd len="sm" w="sm" type="none"/>
            <a:tailEnd len="sm" w="sm" type="none"/>
          </a:ln>
        </p:spPr>
      </p:cxnSp>
      <p:cxnSp>
        <p:nvCxnSpPr>
          <p:cNvPr id="847" name="Google Shape;847;p149"/>
          <p:cNvCxnSpPr>
            <a:stCxn id="848" idx="2"/>
          </p:cNvCxnSpPr>
          <p:nvPr/>
        </p:nvCxnSpPr>
        <p:spPr>
          <a:xfrm flipH="1">
            <a:off x="7121342" y="3420920"/>
            <a:ext cx="1455000" cy="8100"/>
          </a:xfrm>
          <a:prstGeom prst="straightConnector1">
            <a:avLst/>
          </a:prstGeom>
          <a:noFill/>
          <a:ln cap="flat" cmpd="sng" w="12700">
            <a:solidFill>
              <a:schemeClr val="dk2"/>
            </a:solidFill>
            <a:prstDash val="solid"/>
            <a:miter lim="800000"/>
            <a:headEnd len="sm" w="sm" type="none"/>
            <a:tailEnd len="sm" w="sm" type="none"/>
          </a:ln>
        </p:spPr>
      </p:cxnSp>
      <p:cxnSp>
        <p:nvCxnSpPr>
          <p:cNvPr id="849" name="Google Shape;849;p149"/>
          <p:cNvCxnSpPr>
            <a:stCxn id="850" idx="7"/>
          </p:cNvCxnSpPr>
          <p:nvPr/>
        </p:nvCxnSpPr>
        <p:spPr>
          <a:xfrm flipH="1" rot="10800000">
            <a:off x="4432705" y="4153903"/>
            <a:ext cx="938400" cy="681900"/>
          </a:xfrm>
          <a:prstGeom prst="straightConnector1">
            <a:avLst/>
          </a:prstGeom>
          <a:noFill/>
          <a:ln cap="flat" cmpd="sng" w="12700">
            <a:solidFill>
              <a:schemeClr val="dk2"/>
            </a:solidFill>
            <a:prstDash val="solid"/>
            <a:miter lim="800000"/>
            <a:headEnd len="sm" w="sm" type="none"/>
            <a:tailEnd len="sm" w="sm" type="none"/>
          </a:ln>
        </p:spPr>
      </p:cxnSp>
      <p:sp>
        <p:nvSpPr>
          <p:cNvPr id="842" name="Google Shape;842;p149"/>
          <p:cNvSpPr/>
          <p:nvPr>
            <p:ph idx="2" type="body"/>
          </p:nvPr>
        </p:nvSpPr>
        <p:spPr>
          <a:xfrm>
            <a:off x="3634600" y="951519"/>
            <a:ext cx="935038" cy="935037"/>
          </a:xfrm>
          <a:prstGeom prst="ellipse">
            <a:avLst/>
          </a:prstGeom>
          <a:gradFill>
            <a:gsLst>
              <a:gs pos="0">
                <a:schemeClr val="dk2"/>
              </a:gs>
              <a:gs pos="100000">
                <a:schemeClr val="accent1"/>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6" name="Google Shape;846;p149"/>
          <p:cNvSpPr/>
          <p:nvPr>
            <p:ph idx="3" type="body"/>
          </p:nvPr>
        </p:nvSpPr>
        <p:spPr>
          <a:xfrm>
            <a:off x="2192172" y="2933871"/>
            <a:ext cx="935038" cy="935037"/>
          </a:xfrm>
          <a:prstGeom prst="ellipse">
            <a:avLst/>
          </a:prstGeom>
          <a:gradFill>
            <a:gsLst>
              <a:gs pos="0">
                <a:schemeClr val="dk2"/>
              </a:gs>
              <a:gs pos="100000">
                <a:schemeClr val="accent1"/>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0" name="Google Shape;850;p149"/>
          <p:cNvSpPr/>
          <p:nvPr>
            <p:ph idx="4" type="body"/>
          </p:nvPr>
        </p:nvSpPr>
        <p:spPr>
          <a:xfrm>
            <a:off x="3634600" y="4698870"/>
            <a:ext cx="935038" cy="935037"/>
          </a:xfrm>
          <a:prstGeom prst="ellipse">
            <a:avLst/>
          </a:prstGeom>
          <a:gradFill>
            <a:gsLst>
              <a:gs pos="0">
                <a:schemeClr val="dk2"/>
              </a:gs>
              <a:gs pos="100000">
                <a:schemeClr val="accent1"/>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4" name="Google Shape;844;p149"/>
          <p:cNvSpPr/>
          <p:nvPr>
            <p:ph idx="5" type="body"/>
          </p:nvPr>
        </p:nvSpPr>
        <p:spPr>
          <a:xfrm>
            <a:off x="8023696" y="4815486"/>
            <a:ext cx="935038" cy="935037"/>
          </a:xfrm>
          <a:prstGeom prst="ellipse">
            <a:avLst/>
          </a:prstGeom>
          <a:gradFill>
            <a:gsLst>
              <a:gs pos="0">
                <a:schemeClr val="dk2"/>
              </a:gs>
              <a:gs pos="100000">
                <a:schemeClr val="accent1"/>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8" name="Google Shape;848;p149"/>
          <p:cNvSpPr/>
          <p:nvPr>
            <p:ph idx="6" type="body"/>
          </p:nvPr>
        </p:nvSpPr>
        <p:spPr>
          <a:xfrm>
            <a:off x="8576342" y="2953401"/>
            <a:ext cx="935038" cy="935037"/>
          </a:xfrm>
          <a:prstGeom prst="ellipse">
            <a:avLst/>
          </a:prstGeom>
          <a:gradFill>
            <a:gsLst>
              <a:gs pos="0">
                <a:schemeClr val="dk2"/>
              </a:gs>
              <a:gs pos="100000">
                <a:schemeClr val="accent1"/>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0" name="Google Shape;840;p149"/>
          <p:cNvSpPr/>
          <p:nvPr>
            <p:ph idx="7" type="body"/>
          </p:nvPr>
        </p:nvSpPr>
        <p:spPr>
          <a:xfrm>
            <a:off x="5628573" y="1027868"/>
            <a:ext cx="935038" cy="935037"/>
          </a:xfrm>
          <a:prstGeom prst="ellipse">
            <a:avLst/>
          </a:prstGeom>
          <a:gradFill>
            <a:gsLst>
              <a:gs pos="0">
                <a:schemeClr val="dk2"/>
              </a:gs>
              <a:gs pos="100000">
                <a:schemeClr val="accent1"/>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1" name="Google Shape;851;p149"/>
          <p:cNvSpPr txBox="1"/>
          <p:nvPr>
            <p:ph idx="8" type="body"/>
          </p:nvPr>
        </p:nvSpPr>
        <p:spPr>
          <a:xfrm>
            <a:off x="4547639" y="387983"/>
            <a:ext cx="3091269" cy="43088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2" name="Google Shape;852;p149"/>
          <p:cNvSpPr txBox="1"/>
          <p:nvPr>
            <p:ph idx="9" type="body"/>
          </p:nvPr>
        </p:nvSpPr>
        <p:spPr>
          <a:xfrm>
            <a:off x="286799" y="120141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3" name="Google Shape;853;p149"/>
          <p:cNvSpPr txBox="1"/>
          <p:nvPr>
            <p:ph idx="13" type="body"/>
          </p:nvPr>
        </p:nvSpPr>
        <p:spPr>
          <a:xfrm>
            <a:off x="306391" y="499886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4" name="Google Shape;854;p149"/>
          <p:cNvSpPr txBox="1"/>
          <p:nvPr>
            <p:ph idx="14" type="body"/>
          </p:nvPr>
        </p:nvSpPr>
        <p:spPr>
          <a:xfrm>
            <a:off x="9899999" y="2923967"/>
            <a:ext cx="2071868" cy="106436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5" name="Google Shape;855;p149"/>
          <p:cNvSpPr txBox="1"/>
          <p:nvPr>
            <p:ph idx="15" type="body"/>
          </p:nvPr>
        </p:nvSpPr>
        <p:spPr>
          <a:xfrm>
            <a:off x="9422153" y="5209405"/>
            <a:ext cx="2538192"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6" name="Google Shape;856;p149"/>
          <p:cNvSpPr txBox="1"/>
          <p:nvPr>
            <p:ph idx="16" type="body"/>
          </p:nvPr>
        </p:nvSpPr>
        <p:spPr>
          <a:xfrm>
            <a:off x="286799" y="3053480"/>
            <a:ext cx="1659458" cy="934854"/>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7" name="Google Shape;857;p149"/>
          <p:cNvSpPr txBox="1"/>
          <p:nvPr>
            <p:ph type="ctrTitle"/>
          </p:nvPr>
        </p:nvSpPr>
        <p:spPr>
          <a:xfrm>
            <a:off x="8579440" y="308292"/>
            <a:ext cx="3308889" cy="984885"/>
          </a:xfrm>
          <a:prstGeom prst="rect">
            <a:avLst/>
          </a:prstGeom>
          <a:noFill/>
          <a:ln>
            <a:noFill/>
          </a:ln>
        </p:spPr>
        <p:txBody>
          <a:bodyPr anchorCtr="0" anchor="t" bIns="0" lIns="0" spcFirstLastPara="1" rIns="0" wrap="square" tIns="0">
            <a:spAutoFit/>
          </a:bodyPr>
          <a:lstStyle>
            <a:lvl1pPr lvl="0" algn="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58" name="Google Shape;858;p149"/>
          <p:cNvSpPr txBox="1"/>
          <p:nvPr>
            <p:ph idx="17" type="body"/>
          </p:nvPr>
        </p:nvSpPr>
        <p:spPr>
          <a:xfrm>
            <a:off x="8579440" y="1478769"/>
            <a:ext cx="3305808" cy="625875"/>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Miscellaneous">
  <p:cSld name="6_Miscellaneous">
    <p:spTree>
      <p:nvGrpSpPr>
        <p:cNvPr id="859" name="Shape 859"/>
        <p:cNvGrpSpPr/>
        <p:nvPr/>
      </p:nvGrpSpPr>
      <p:grpSpPr>
        <a:xfrm>
          <a:off x="0" y="0"/>
          <a:ext cx="0" cy="0"/>
          <a:chOff x="0" y="0"/>
          <a:chExt cx="0" cy="0"/>
        </a:xfrm>
      </p:grpSpPr>
      <p:sp>
        <p:nvSpPr>
          <p:cNvPr id="860" name="Google Shape;860;p150"/>
          <p:cNvSpPr/>
          <p:nvPr/>
        </p:nvSpPr>
        <p:spPr>
          <a:xfrm>
            <a:off x="5923787" y="0"/>
            <a:ext cx="6268213" cy="5922604"/>
          </a:xfrm>
          <a:custGeom>
            <a:rect b="b" l="l" r="r" t="t"/>
            <a:pathLst>
              <a:path extrusionOk="0" h="5304196" w="5613718">
                <a:moveTo>
                  <a:pt x="10670" y="0"/>
                </a:moveTo>
                <a:lnTo>
                  <a:pt x="5613718" y="0"/>
                </a:lnTo>
                <a:lnTo>
                  <a:pt x="5613718" y="5263456"/>
                </a:lnTo>
                <a:lnTo>
                  <a:pt x="5352739" y="5291392"/>
                </a:lnTo>
                <a:cubicBezTo>
                  <a:pt x="5233733" y="5299880"/>
                  <a:pt x="5113574" y="5304196"/>
                  <a:pt x="4992406" y="5304196"/>
                </a:cubicBezTo>
                <a:cubicBezTo>
                  <a:pt x="2235177" y="5304196"/>
                  <a:pt x="0" y="3069019"/>
                  <a:pt x="0" y="311788"/>
                </a:cubicBezTo>
                <a:cubicBezTo>
                  <a:pt x="0" y="225624"/>
                  <a:pt x="2183" y="139971"/>
                  <a:pt x="6496" y="54879"/>
                </a:cubicBezTo>
                <a:lnTo>
                  <a:pt x="10670" y="0"/>
                </a:lnTo>
                <a:close/>
              </a:path>
            </a:pathLst>
          </a:custGeom>
          <a:gradFill>
            <a:gsLst>
              <a:gs pos="0">
                <a:schemeClr val="accent1"/>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61" name="Google Shape;861;p150"/>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2" name="Google Shape;862;p150"/>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63" name="Google Shape;863;p150"/>
          <p:cNvSpPr/>
          <p:nvPr>
            <p:ph idx="2" type="pic"/>
          </p:nvPr>
        </p:nvSpPr>
        <p:spPr>
          <a:xfrm>
            <a:off x="0" y="1442806"/>
            <a:ext cx="12192000" cy="1438508"/>
          </a:xfrm>
          <a:prstGeom prst="rect">
            <a:avLst/>
          </a:prstGeom>
          <a:solidFill>
            <a:srgbClr val="202021">
              <a:alpha val="49803"/>
            </a:srgbClr>
          </a:solidFill>
          <a:ln>
            <a:noFill/>
          </a:ln>
        </p:spPr>
      </p:sp>
      <p:sp>
        <p:nvSpPr>
          <p:cNvPr id="864" name="Google Shape;864;p150"/>
          <p:cNvSpPr/>
          <p:nvPr>
            <p:ph idx="3" type="pic"/>
          </p:nvPr>
        </p:nvSpPr>
        <p:spPr>
          <a:xfrm>
            <a:off x="0" y="3065994"/>
            <a:ext cx="12192000" cy="1438508"/>
          </a:xfrm>
          <a:prstGeom prst="rect">
            <a:avLst/>
          </a:prstGeom>
          <a:solidFill>
            <a:srgbClr val="202021">
              <a:alpha val="49803"/>
            </a:srgbClr>
          </a:solidFill>
          <a:ln>
            <a:noFill/>
          </a:ln>
        </p:spPr>
      </p:sp>
      <p:sp>
        <p:nvSpPr>
          <p:cNvPr id="865" name="Google Shape;865;p150"/>
          <p:cNvSpPr/>
          <p:nvPr>
            <p:ph idx="4" type="pic"/>
          </p:nvPr>
        </p:nvSpPr>
        <p:spPr>
          <a:xfrm>
            <a:off x="0" y="4688736"/>
            <a:ext cx="12192000" cy="1438508"/>
          </a:xfrm>
          <a:prstGeom prst="rect">
            <a:avLst/>
          </a:prstGeom>
          <a:solidFill>
            <a:srgbClr val="202021">
              <a:alpha val="49803"/>
            </a:srgbClr>
          </a:solidFill>
          <a:ln>
            <a:noFill/>
          </a:ln>
        </p:spPr>
      </p:sp>
      <p:cxnSp>
        <p:nvCxnSpPr>
          <p:cNvPr id="866" name="Google Shape;866;p150"/>
          <p:cNvCxnSpPr/>
          <p:nvPr/>
        </p:nvCxnSpPr>
        <p:spPr>
          <a:xfrm>
            <a:off x="1960951" y="334509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867" name="Google Shape;867;p150"/>
          <p:cNvCxnSpPr/>
          <p:nvPr/>
        </p:nvCxnSpPr>
        <p:spPr>
          <a:xfrm>
            <a:off x="1960951" y="172235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868" name="Google Shape;868;p150"/>
          <p:cNvCxnSpPr/>
          <p:nvPr/>
        </p:nvCxnSpPr>
        <p:spPr>
          <a:xfrm>
            <a:off x="1960951" y="4967836"/>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869" name="Google Shape;869;p150"/>
          <p:cNvCxnSpPr/>
          <p:nvPr/>
        </p:nvCxnSpPr>
        <p:spPr>
          <a:xfrm>
            <a:off x="7561651" y="334509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870" name="Google Shape;870;p150"/>
          <p:cNvCxnSpPr/>
          <p:nvPr/>
        </p:nvCxnSpPr>
        <p:spPr>
          <a:xfrm>
            <a:off x="7561651" y="172235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871" name="Google Shape;871;p150"/>
          <p:cNvCxnSpPr/>
          <p:nvPr/>
        </p:nvCxnSpPr>
        <p:spPr>
          <a:xfrm>
            <a:off x="7561651" y="4967836"/>
            <a:ext cx="0" cy="880306"/>
          </a:xfrm>
          <a:prstGeom prst="straightConnector1">
            <a:avLst/>
          </a:prstGeom>
          <a:noFill/>
          <a:ln cap="flat" cmpd="sng" w="19050">
            <a:solidFill>
              <a:schemeClr val="dk2"/>
            </a:solidFill>
            <a:prstDash val="solid"/>
            <a:miter lim="800000"/>
            <a:headEnd len="sm" w="sm" type="none"/>
            <a:tailEnd len="sm" w="sm" type="none"/>
          </a:ln>
        </p:spPr>
      </p:cxnSp>
      <p:sp>
        <p:nvSpPr>
          <p:cNvPr id="872" name="Google Shape;872;p150"/>
          <p:cNvSpPr txBox="1"/>
          <p:nvPr>
            <p:ph idx="1" type="body"/>
          </p:nvPr>
        </p:nvSpPr>
        <p:spPr>
          <a:xfrm>
            <a:off x="1000790" y="1597211"/>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3" name="Google Shape;873;p150"/>
          <p:cNvSpPr txBox="1"/>
          <p:nvPr>
            <p:ph idx="5" type="body"/>
          </p:nvPr>
        </p:nvSpPr>
        <p:spPr>
          <a:xfrm>
            <a:off x="1000790" y="322216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4" name="Google Shape;874;p150"/>
          <p:cNvSpPr txBox="1"/>
          <p:nvPr>
            <p:ph idx="6" type="body"/>
          </p:nvPr>
        </p:nvSpPr>
        <p:spPr>
          <a:xfrm>
            <a:off x="1000790" y="484021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5" name="Google Shape;875;p150"/>
          <p:cNvSpPr txBox="1"/>
          <p:nvPr>
            <p:ph idx="7" type="body"/>
          </p:nvPr>
        </p:nvSpPr>
        <p:spPr>
          <a:xfrm>
            <a:off x="6564576" y="1597211"/>
            <a:ext cx="960159"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6" name="Google Shape;876;p150"/>
          <p:cNvSpPr txBox="1"/>
          <p:nvPr>
            <p:ph idx="8" type="body"/>
          </p:nvPr>
        </p:nvSpPr>
        <p:spPr>
          <a:xfrm>
            <a:off x="6564577" y="322216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7" name="Google Shape;877;p150"/>
          <p:cNvSpPr txBox="1"/>
          <p:nvPr>
            <p:ph idx="9" type="body"/>
          </p:nvPr>
        </p:nvSpPr>
        <p:spPr>
          <a:xfrm>
            <a:off x="6564577" y="484021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8" name="Google Shape;878;p150"/>
          <p:cNvSpPr txBox="1"/>
          <p:nvPr>
            <p:ph idx="13" type="body"/>
          </p:nvPr>
        </p:nvSpPr>
        <p:spPr>
          <a:xfrm>
            <a:off x="2019487" y="1732897"/>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9" name="Google Shape;879;p150"/>
          <p:cNvSpPr txBox="1"/>
          <p:nvPr>
            <p:ph idx="14" type="body"/>
          </p:nvPr>
        </p:nvSpPr>
        <p:spPr>
          <a:xfrm>
            <a:off x="2019486" y="2018543"/>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0" name="Google Shape;880;p150"/>
          <p:cNvSpPr txBox="1"/>
          <p:nvPr>
            <p:ph idx="15" type="body"/>
          </p:nvPr>
        </p:nvSpPr>
        <p:spPr>
          <a:xfrm>
            <a:off x="2028484" y="3326476"/>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1" name="Google Shape;881;p150"/>
          <p:cNvSpPr txBox="1"/>
          <p:nvPr>
            <p:ph idx="16" type="body"/>
          </p:nvPr>
        </p:nvSpPr>
        <p:spPr>
          <a:xfrm>
            <a:off x="2028483" y="3612122"/>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2" name="Google Shape;882;p150"/>
          <p:cNvSpPr txBox="1"/>
          <p:nvPr>
            <p:ph idx="17" type="body"/>
          </p:nvPr>
        </p:nvSpPr>
        <p:spPr>
          <a:xfrm>
            <a:off x="2028484" y="4975664"/>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3" name="Google Shape;883;p150"/>
          <p:cNvSpPr txBox="1"/>
          <p:nvPr>
            <p:ph idx="18" type="body"/>
          </p:nvPr>
        </p:nvSpPr>
        <p:spPr>
          <a:xfrm>
            <a:off x="2028483" y="5261310"/>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4" name="Google Shape;884;p150"/>
          <p:cNvSpPr txBox="1"/>
          <p:nvPr>
            <p:ph idx="19" type="body"/>
          </p:nvPr>
        </p:nvSpPr>
        <p:spPr>
          <a:xfrm>
            <a:off x="7632409" y="1732897"/>
            <a:ext cx="4202594"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5" name="Google Shape;885;p150"/>
          <p:cNvSpPr txBox="1"/>
          <p:nvPr>
            <p:ph idx="20" type="body"/>
          </p:nvPr>
        </p:nvSpPr>
        <p:spPr>
          <a:xfrm>
            <a:off x="7632407" y="2018543"/>
            <a:ext cx="4202595"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6" name="Google Shape;886;p150"/>
          <p:cNvSpPr txBox="1"/>
          <p:nvPr>
            <p:ph idx="21" type="body"/>
          </p:nvPr>
        </p:nvSpPr>
        <p:spPr>
          <a:xfrm>
            <a:off x="7641406" y="3326476"/>
            <a:ext cx="4202594"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7" name="Google Shape;887;p150"/>
          <p:cNvSpPr txBox="1"/>
          <p:nvPr>
            <p:ph idx="22" type="body"/>
          </p:nvPr>
        </p:nvSpPr>
        <p:spPr>
          <a:xfrm>
            <a:off x="7641404" y="3612122"/>
            <a:ext cx="4202595"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8" name="Google Shape;888;p150"/>
          <p:cNvSpPr txBox="1"/>
          <p:nvPr>
            <p:ph idx="23" type="body"/>
          </p:nvPr>
        </p:nvSpPr>
        <p:spPr>
          <a:xfrm>
            <a:off x="7641406" y="4975664"/>
            <a:ext cx="4202594"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9" name="Google Shape;889;p150"/>
          <p:cNvSpPr txBox="1"/>
          <p:nvPr>
            <p:ph idx="24" type="body"/>
          </p:nvPr>
        </p:nvSpPr>
        <p:spPr>
          <a:xfrm>
            <a:off x="7641404" y="5261310"/>
            <a:ext cx="4202595"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Miscellaneous">
  <p:cSld name="7_Miscellaneous">
    <p:spTree>
      <p:nvGrpSpPr>
        <p:cNvPr id="890" name="Shape 890"/>
        <p:cNvGrpSpPr/>
        <p:nvPr/>
      </p:nvGrpSpPr>
      <p:grpSpPr>
        <a:xfrm>
          <a:off x="0" y="0"/>
          <a:ext cx="0" cy="0"/>
          <a:chOff x="0" y="0"/>
          <a:chExt cx="0" cy="0"/>
        </a:xfrm>
      </p:grpSpPr>
      <p:sp>
        <p:nvSpPr>
          <p:cNvPr id="891" name="Google Shape;891;p151"/>
          <p:cNvSpPr/>
          <p:nvPr/>
        </p:nvSpPr>
        <p:spPr>
          <a:xfrm>
            <a:off x="0" y="0"/>
            <a:ext cx="6095999" cy="3176337"/>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92" name="Google Shape;892;p151"/>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93" name="Google Shape;893;p151"/>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94" name="Google Shape;894;p151"/>
          <p:cNvSpPr txBox="1"/>
          <p:nvPr>
            <p:ph idx="1" type="body"/>
          </p:nvPr>
        </p:nvSpPr>
        <p:spPr>
          <a:xfrm>
            <a:off x="531266" y="1673100"/>
            <a:ext cx="4870073" cy="105960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5" name="Google Shape;895;p151"/>
          <p:cNvSpPr/>
          <p:nvPr/>
        </p:nvSpPr>
        <p:spPr>
          <a:xfrm>
            <a:off x="4591343" y="3553493"/>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96" name="Google Shape;896;p151"/>
          <p:cNvSpPr/>
          <p:nvPr/>
        </p:nvSpPr>
        <p:spPr>
          <a:xfrm>
            <a:off x="10333248" y="3553493"/>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97" name="Google Shape;897;p151"/>
          <p:cNvSpPr/>
          <p:nvPr/>
        </p:nvSpPr>
        <p:spPr>
          <a:xfrm>
            <a:off x="10333248" y="801889"/>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98" name="Google Shape;898;p151"/>
          <p:cNvSpPr/>
          <p:nvPr/>
        </p:nvSpPr>
        <p:spPr>
          <a:xfrm>
            <a:off x="6244390" y="926432"/>
            <a:ext cx="5431674" cy="2249905"/>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99" name="Google Shape;899;p151"/>
          <p:cNvSpPr/>
          <p:nvPr/>
        </p:nvSpPr>
        <p:spPr>
          <a:xfrm>
            <a:off x="6257843" y="3681664"/>
            <a:ext cx="5431674" cy="224990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00" name="Google Shape;900;p151"/>
          <p:cNvSpPr/>
          <p:nvPr/>
        </p:nvSpPr>
        <p:spPr>
          <a:xfrm>
            <a:off x="515938" y="3681664"/>
            <a:ext cx="5431674" cy="2249905"/>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901" name="Google Shape;901;p151"/>
          <p:cNvCxnSpPr/>
          <p:nvPr/>
        </p:nvCxnSpPr>
        <p:spPr>
          <a:xfrm>
            <a:off x="502483" y="3429001"/>
            <a:ext cx="11173581" cy="0"/>
          </a:xfrm>
          <a:prstGeom prst="straightConnector1">
            <a:avLst/>
          </a:prstGeom>
          <a:noFill/>
          <a:ln cap="flat" cmpd="sng" w="12700">
            <a:solidFill>
              <a:srgbClr val="BFBFBF"/>
            </a:solidFill>
            <a:prstDash val="lgDash"/>
            <a:round/>
            <a:headEnd len="sm" w="sm" type="none"/>
            <a:tailEnd len="sm" w="sm" type="none"/>
          </a:ln>
        </p:spPr>
      </p:cxnSp>
      <p:sp>
        <p:nvSpPr>
          <p:cNvPr id="902" name="Google Shape;902;p151"/>
          <p:cNvSpPr/>
          <p:nvPr/>
        </p:nvSpPr>
        <p:spPr>
          <a:xfrm rot="10800000">
            <a:off x="10333248" y="801889"/>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03" name="Google Shape;903;p151"/>
          <p:cNvSpPr/>
          <p:nvPr/>
        </p:nvSpPr>
        <p:spPr>
          <a:xfrm rot="10800000">
            <a:off x="10333248" y="3553493"/>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04" name="Google Shape;904;p151"/>
          <p:cNvSpPr/>
          <p:nvPr/>
        </p:nvSpPr>
        <p:spPr>
          <a:xfrm rot="10800000">
            <a:off x="4591343" y="3553493"/>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05" name="Google Shape;905;p151"/>
          <p:cNvSpPr txBox="1"/>
          <p:nvPr>
            <p:ph idx="2" type="body"/>
          </p:nvPr>
        </p:nvSpPr>
        <p:spPr>
          <a:xfrm>
            <a:off x="948484" y="4117485"/>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6" name="Google Shape;906;p151"/>
          <p:cNvSpPr txBox="1"/>
          <p:nvPr>
            <p:ph idx="3" type="body"/>
          </p:nvPr>
        </p:nvSpPr>
        <p:spPr>
          <a:xfrm>
            <a:off x="2440863" y="4117484"/>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7" name="Google Shape;907;p151"/>
          <p:cNvSpPr txBox="1"/>
          <p:nvPr>
            <p:ph idx="4" type="body"/>
          </p:nvPr>
        </p:nvSpPr>
        <p:spPr>
          <a:xfrm>
            <a:off x="2440863" y="4697448"/>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8" name="Google Shape;908;p151"/>
          <p:cNvSpPr txBox="1"/>
          <p:nvPr>
            <p:ph idx="5" type="body"/>
          </p:nvPr>
        </p:nvSpPr>
        <p:spPr>
          <a:xfrm>
            <a:off x="6699913" y="1398502"/>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9" name="Google Shape;909;p151"/>
          <p:cNvSpPr txBox="1"/>
          <p:nvPr>
            <p:ph idx="6" type="body"/>
          </p:nvPr>
        </p:nvSpPr>
        <p:spPr>
          <a:xfrm>
            <a:off x="8192292" y="1398501"/>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0" name="Google Shape;910;p151"/>
          <p:cNvSpPr txBox="1"/>
          <p:nvPr>
            <p:ph idx="7" type="body"/>
          </p:nvPr>
        </p:nvSpPr>
        <p:spPr>
          <a:xfrm>
            <a:off x="8192292" y="1978465"/>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1" name="Google Shape;911;p151"/>
          <p:cNvSpPr txBox="1"/>
          <p:nvPr>
            <p:ph idx="8" type="body"/>
          </p:nvPr>
        </p:nvSpPr>
        <p:spPr>
          <a:xfrm>
            <a:off x="6677189" y="4101914"/>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2" name="Google Shape;912;p151"/>
          <p:cNvSpPr txBox="1"/>
          <p:nvPr>
            <p:ph idx="9" type="body"/>
          </p:nvPr>
        </p:nvSpPr>
        <p:spPr>
          <a:xfrm>
            <a:off x="8169568" y="4101913"/>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3" name="Google Shape;913;p151"/>
          <p:cNvSpPr txBox="1"/>
          <p:nvPr>
            <p:ph idx="13" type="body"/>
          </p:nvPr>
        </p:nvSpPr>
        <p:spPr>
          <a:xfrm>
            <a:off x="8169568" y="4681877"/>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4" name="Google Shape;914;p151"/>
          <p:cNvSpPr txBox="1"/>
          <p:nvPr>
            <p:ph idx="14" type="body"/>
          </p:nvPr>
        </p:nvSpPr>
        <p:spPr>
          <a:xfrm>
            <a:off x="10948771" y="938188"/>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5" name="Google Shape;915;p151"/>
          <p:cNvSpPr txBox="1"/>
          <p:nvPr>
            <p:ph idx="15" type="body"/>
          </p:nvPr>
        </p:nvSpPr>
        <p:spPr>
          <a:xfrm>
            <a:off x="5200965" y="3709156"/>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6" name="Google Shape;916;p151"/>
          <p:cNvSpPr txBox="1"/>
          <p:nvPr>
            <p:ph idx="16" type="body"/>
          </p:nvPr>
        </p:nvSpPr>
        <p:spPr>
          <a:xfrm>
            <a:off x="10954488" y="3703264"/>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Miscellaneous">
  <p:cSld name="8_Miscellaneous">
    <p:spTree>
      <p:nvGrpSpPr>
        <p:cNvPr id="917" name="Shape 917"/>
        <p:cNvGrpSpPr/>
        <p:nvPr/>
      </p:nvGrpSpPr>
      <p:grpSpPr>
        <a:xfrm>
          <a:off x="0" y="0"/>
          <a:ext cx="0" cy="0"/>
          <a:chOff x="0" y="0"/>
          <a:chExt cx="0" cy="0"/>
        </a:xfrm>
      </p:grpSpPr>
      <p:sp>
        <p:nvSpPr>
          <p:cNvPr id="918" name="Google Shape;918;p152"/>
          <p:cNvSpPr/>
          <p:nvPr>
            <p:ph idx="2" type="pic"/>
          </p:nvPr>
        </p:nvSpPr>
        <p:spPr>
          <a:xfrm>
            <a:off x="0" y="0"/>
            <a:ext cx="4986609" cy="6858000"/>
          </a:xfrm>
          <a:prstGeom prst="rect">
            <a:avLst/>
          </a:prstGeom>
          <a:solidFill>
            <a:schemeClr val="dk2">
              <a:alpha val="74901"/>
            </a:schemeClr>
          </a:solidFill>
          <a:ln>
            <a:noFill/>
          </a:ln>
        </p:spPr>
      </p:sp>
      <p:sp>
        <p:nvSpPr>
          <p:cNvPr id="919" name="Google Shape;919;p152"/>
          <p:cNvSpPr/>
          <p:nvPr/>
        </p:nvSpPr>
        <p:spPr>
          <a:xfrm>
            <a:off x="5383446" y="3308178"/>
            <a:ext cx="2142784" cy="2883595"/>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20" name="Google Shape;920;p152"/>
          <p:cNvSpPr/>
          <p:nvPr/>
        </p:nvSpPr>
        <p:spPr>
          <a:xfrm>
            <a:off x="7530687" y="2066180"/>
            <a:ext cx="2142784" cy="4114949"/>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21" name="Google Shape;921;p152"/>
          <p:cNvSpPr/>
          <p:nvPr/>
        </p:nvSpPr>
        <p:spPr>
          <a:xfrm>
            <a:off x="9631142" y="1102414"/>
            <a:ext cx="2142784" cy="5078715"/>
          </a:xfrm>
          <a:prstGeom prst="rect">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922" name="Google Shape;922;p152"/>
          <p:cNvCxnSpPr/>
          <p:nvPr/>
        </p:nvCxnSpPr>
        <p:spPr>
          <a:xfrm>
            <a:off x="751261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923" name="Google Shape;923;p152"/>
          <p:cNvCxnSpPr/>
          <p:nvPr/>
        </p:nvCxnSpPr>
        <p:spPr>
          <a:xfrm>
            <a:off x="961355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924" name="Google Shape;924;p152"/>
          <p:cNvCxnSpPr/>
          <p:nvPr/>
        </p:nvCxnSpPr>
        <p:spPr>
          <a:xfrm>
            <a:off x="838200" y="5912310"/>
            <a:ext cx="5966637" cy="0"/>
          </a:xfrm>
          <a:prstGeom prst="straightConnector1">
            <a:avLst/>
          </a:prstGeom>
          <a:noFill/>
          <a:ln cap="flat" cmpd="sng" w="12700">
            <a:solidFill>
              <a:schemeClr val="lt1"/>
            </a:solidFill>
            <a:prstDash val="solid"/>
            <a:miter lim="800000"/>
            <a:headEnd len="med" w="med" type="oval"/>
            <a:tailEnd len="sm" w="sm" type="none"/>
          </a:ln>
        </p:spPr>
      </p:cxnSp>
      <p:sp>
        <p:nvSpPr>
          <p:cNvPr id="925" name="Google Shape;925;p152"/>
          <p:cNvSpPr txBox="1"/>
          <p:nvPr>
            <p:ph idx="1" type="body"/>
          </p:nvPr>
        </p:nvSpPr>
        <p:spPr>
          <a:xfrm>
            <a:off x="5537454" y="2672034"/>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26" name="Google Shape;926;p152"/>
          <p:cNvSpPr txBox="1"/>
          <p:nvPr>
            <p:ph idx="3" type="body"/>
          </p:nvPr>
        </p:nvSpPr>
        <p:spPr>
          <a:xfrm>
            <a:off x="5420980" y="366946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27" name="Google Shape;927;p152"/>
          <p:cNvSpPr txBox="1"/>
          <p:nvPr>
            <p:ph idx="4" type="body"/>
          </p:nvPr>
        </p:nvSpPr>
        <p:spPr>
          <a:xfrm>
            <a:off x="5420980" y="416560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28" name="Google Shape;928;p152"/>
          <p:cNvSpPr txBox="1"/>
          <p:nvPr>
            <p:ph idx="5" type="body"/>
          </p:nvPr>
        </p:nvSpPr>
        <p:spPr>
          <a:xfrm>
            <a:off x="7574433" y="256510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29" name="Google Shape;929;p152"/>
          <p:cNvSpPr txBox="1"/>
          <p:nvPr>
            <p:ph idx="6" type="body"/>
          </p:nvPr>
        </p:nvSpPr>
        <p:spPr>
          <a:xfrm>
            <a:off x="7574433" y="306124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0" name="Google Shape;930;p152"/>
          <p:cNvSpPr txBox="1"/>
          <p:nvPr>
            <p:ph idx="7" type="body"/>
          </p:nvPr>
        </p:nvSpPr>
        <p:spPr>
          <a:xfrm>
            <a:off x="7665276" y="1567058"/>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1" name="Google Shape;931;p152"/>
          <p:cNvSpPr txBox="1"/>
          <p:nvPr>
            <p:ph idx="8" type="body"/>
          </p:nvPr>
        </p:nvSpPr>
        <p:spPr>
          <a:xfrm>
            <a:off x="9695314" y="1674082"/>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2" name="Google Shape;932;p152"/>
          <p:cNvSpPr txBox="1"/>
          <p:nvPr>
            <p:ph idx="9" type="body"/>
          </p:nvPr>
        </p:nvSpPr>
        <p:spPr>
          <a:xfrm>
            <a:off x="9695314" y="2170218"/>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3" name="Google Shape;933;p152"/>
          <p:cNvSpPr txBox="1"/>
          <p:nvPr>
            <p:ph idx="13" type="body"/>
          </p:nvPr>
        </p:nvSpPr>
        <p:spPr>
          <a:xfrm>
            <a:off x="9786157" y="676031"/>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4" name="Google Shape;934;p152"/>
          <p:cNvSpPr txBox="1"/>
          <p:nvPr>
            <p:ph idx="14" type="body"/>
          </p:nvPr>
        </p:nvSpPr>
        <p:spPr>
          <a:xfrm>
            <a:off x="6948837" y="5619584"/>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5" name="Google Shape;935;p152"/>
          <p:cNvSpPr txBox="1"/>
          <p:nvPr>
            <p:ph idx="15" type="body"/>
          </p:nvPr>
        </p:nvSpPr>
        <p:spPr>
          <a:xfrm>
            <a:off x="9060801"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6" name="Google Shape;936;p152"/>
          <p:cNvSpPr txBox="1"/>
          <p:nvPr>
            <p:ph idx="16" type="body"/>
          </p:nvPr>
        </p:nvSpPr>
        <p:spPr>
          <a:xfrm>
            <a:off x="11203585"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7" name="Google Shape;937;p152"/>
          <p:cNvSpPr txBox="1"/>
          <p:nvPr>
            <p:ph type="ctrTitle"/>
          </p:nvPr>
        </p:nvSpPr>
        <p:spPr>
          <a:xfrm>
            <a:off x="5383446" y="233807"/>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vider Slide">
  <p:cSld name="1_Divider Slide">
    <p:spTree>
      <p:nvGrpSpPr>
        <p:cNvPr id="80" name="Shape 80"/>
        <p:cNvGrpSpPr/>
        <p:nvPr/>
      </p:nvGrpSpPr>
      <p:grpSpPr>
        <a:xfrm>
          <a:off x="0" y="0"/>
          <a:ext cx="0" cy="0"/>
          <a:chOff x="0" y="0"/>
          <a:chExt cx="0" cy="0"/>
        </a:xfrm>
      </p:grpSpPr>
      <p:sp>
        <p:nvSpPr>
          <p:cNvPr id="81" name="Google Shape;81;p108"/>
          <p:cNvSpPr/>
          <p:nvPr/>
        </p:nvSpPr>
        <p:spPr>
          <a:xfrm>
            <a:off x="0" y="0"/>
            <a:ext cx="12192000" cy="6853555"/>
          </a:xfrm>
          <a:prstGeom prst="rect">
            <a:avLst/>
          </a:prstGeom>
          <a:gradFill>
            <a:gsLst>
              <a:gs pos="0">
                <a:schemeClr val="accent1"/>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82" name="Google Shape;82;p108"/>
          <p:cNvPicPr preferRelativeResize="0"/>
          <p:nvPr/>
        </p:nvPicPr>
        <p:blipFill rotWithShape="1">
          <a:blip r:embed="rId2">
            <a:alphaModFix/>
          </a:blip>
          <a:srcRect b="0" l="0" r="0" t="0"/>
          <a:stretch/>
        </p:blipFill>
        <p:spPr>
          <a:xfrm>
            <a:off x="-21460" y="14778"/>
            <a:ext cx="4384738" cy="6861222"/>
          </a:xfrm>
          <a:prstGeom prst="rect">
            <a:avLst/>
          </a:prstGeom>
          <a:noFill/>
          <a:ln>
            <a:noFill/>
          </a:ln>
        </p:spPr>
      </p:pic>
      <p:sp>
        <p:nvSpPr>
          <p:cNvPr id="83" name="Google Shape;83;p108"/>
          <p:cNvSpPr txBox="1"/>
          <p:nvPr>
            <p:ph type="ctrTitle"/>
          </p:nvPr>
        </p:nvSpPr>
        <p:spPr>
          <a:xfrm>
            <a:off x="3156238" y="2321004"/>
            <a:ext cx="8439419" cy="984885"/>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chemeClr val="lt1"/>
              </a:buClr>
              <a:buSzPts val="3200"/>
              <a:buFont typeface="Barlow Medium"/>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4" name="Google Shape;84;p108"/>
          <p:cNvSpPr txBox="1"/>
          <p:nvPr>
            <p:ph idx="1" type="subTitle"/>
          </p:nvPr>
        </p:nvSpPr>
        <p:spPr>
          <a:xfrm>
            <a:off x="3156238" y="3479447"/>
            <a:ext cx="8439419" cy="579303"/>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lt1"/>
              </a:buClr>
              <a:buSzPts val="2000"/>
              <a:buFont typeface="Arial"/>
              <a:buChar char="•"/>
              <a:defRPr sz="2000">
                <a:solidFill>
                  <a:schemeClr val="lt1"/>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Miscellaneous">
  <p:cSld name="9_Miscellaneous">
    <p:spTree>
      <p:nvGrpSpPr>
        <p:cNvPr id="938" name="Shape 938"/>
        <p:cNvGrpSpPr/>
        <p:nvPr/>
      </p:nvGrpSpPr>
      <p:grpSpPr>
        <a:xfrm>
          <a:off x="0" y="0"/>
          <a:ext cx="0" cy="0"/>
          <a:chOff x="0" y="0"/>
          <a:chExt cx="0" cy="0"/>
        </a:xfrm>
      </p:grpSpPr>
      <p:sp>
        <p:nvSpPr>
          <p:cNvPr id="939" name="Google Shape;939;p153"/>
          <p:cNvSpPr/>
          <p:nvPr/>
        </p:nvSpPr>
        <p:spPr>
          <a:xfrm>
            <a:off x="0" y="0"/>
            <a:ext cx="4986609"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40" name="Google Shape;940;p153"/>
          <p:cNvSpPr/>
          <p:nvPr/>
        </p:nvSpPr>
        <p:spPr>
          <a:xfrm>
            <a:off x="5383446" y="3308178"/>
            <a:ext cx="2142784" cy="2883595"/>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41" name="Google Shape;941;p153"/>
          <p:cNvSpPr/>
          <p:nvPr/>
        </p:nvSpPr>
        <p:spPr>
          <a:xfrm>
            <a:off x="7530687" y="2066180"/>
            <a:ext cx="2142784" cy="4114949"/>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42" name="Google Shape;942;p153"/>
          <p:cNvSpPr/>
          <p:nvPr/>
        </p:nvSpPr>
        <p:spPr>
          <a:xfrm>
            <a:off x="9631142" y="1102414"/>
            <a:ext cx="2142784" cy="5078715"/>
          </a:xfrm>
          <a:prstGeom prst="rect">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943" name="Google Shape;943;p153"/>
          <p:cNvCxnSpPr/>
          <p:nvPr/>
        </p:nvCxnSpPr>
        <p:spPr>
          <a:xfrm>
            <a:off x="751261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944" name="Google Shape;944;p153"/>
          <p:cNvCxnSpPr/>
          <p:nvPr/>
        </p:nvCxnSpPr>
        <p:spPr>
          <a:xfrm>
            <a:off x="961355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945" name="Google Shape;945;p153"/>
          <p:cNvCxnSpPr/>
          <p:nvPr/>
        </p:nvCxnSpPr>
        <p:spPr>
          <a:xfrm>
            <a:off x="838200" y="5912310"/>
            <a:ext cx="5966637" cy="0"/>
          </a:xfrm>
          <a:prstGeom prst="straightConnector1">
            <a:avLst/>
          </a:prstGeom>
          <a:noFill/>
          <a:ln cap="flat" cmpd="sng" w="12700">
            <a:solidFill>
              <a:schemeClr val="lt1"/>
            </a:solidFill>
            <a:prstDash val="solid"/>
            <a:miter lim="800000"/>
            <a:headEnd len="med" w="med" type="oval"/>
            <a:tailEnd len="sm" w="sm" type="none"/>
          </a:ln>
        </p:spPr>
      </p:cxnSp>
      <p:sp>
        <p:nvSpPr>
          <p:cNvPr id="946" name="Google Shape;946;p153"/>
          <p:cNvSpPr txBox="1"/>
          <p:nvPr>
            <p:ph idx="1" type="body"/>
          </p:nvPr>
        </p:nvSpPr>
        <p:spPr>
          <a:xfrm>
            <a:off x="5537454" y="2672034"/>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47" name="Google Shape;947;p153"/>
          <p:cNvSpPr txBox="1"/>
          <p:nvPr>
            <p:ph idx="2" type="body"/>
          </p:nvPr>
        </p:nvSpPr>
        <p:spPr>
          <a:xfrm>
            <a:off x="5420980" y="366946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48" name="Google Shape;948;p153"/>
          <p:cNvSpPr txBox="1"/>
          <p:nvPr>
            <p:ph idx="3" type="body"/>
          </p:nvPr>
        </p:nvSpPr>
        <p:spPr>
          <a:xfrm>
            <a:off x="5420980" y="416560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49" name="Google Shape;949;p153"/>
          <p:cNvSpPr txBox="1"/>
          <p:nvPr>
            <p:ph idx="4" type="body"/>
          </p:nvPr>
        </p:nvSpPr>
        <p:spPr>
          <a:xfrm>
            <a:off x="7574433" y="256510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0" name="Google Shape;950;p153"/>
          <p:cNvSpPr txBox="1"/>
          <p:nvPr>
            <p:ph idx="5" type="body"/>
          </p:nvPr>
        </p:nvSpPr>
        <p:spPr>
          <a:xfrm>
            <a:off x="7574433" y="306124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1" name="Google Shape;951;p153"/>
          <p:cNvSpPr txBox="1"/>
          <p:nvPr>
            <p:ph idx="6" type="body"/>
          </p:nvPr>
        </p:nvSpPr>
        <p:spPr>
          <a:xfrm>
            <a:off x="7665276" y="1567058"/>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2" name="Google Shape;952;p153"/>
          <p:cNvSpPr txBox="1"/>
          <p:nvPr>
            <p:ph idx="7" type="body"/>
          </p:nvPr>
        </p:nvSpPr>
        <p:spPr>
          <a:xfrm>
            <a:off x="9695314" y="1674082"/>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3" name="Google Shape;953;p153"/>
          <p:cNvSpPr txBox="1"/>
          <p:nvPr>
            <p:ph idx="8" type="body"/>
          </p:nvPr>
        </p:nvSpPr>
        <p:spPr>
          <a:xfrm>
            <a:off x="9695314" y="2170218"/>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4" name="Google Shape;954;p153"/>
          <p:cNvSpPr txBox="1"/>
          <p:nvPr>
            <p:ph idx="9" type="body"/>
          </p:nvPr>
        </p:nvSpPr>
        <p:spPr>
          <a:xfrm>
            <a:off x="9786157" y="676031"/>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5" name="Google Shape;955;p153"/>
          <p:cNvSpPr txBox="1"/>
          <p:nvPr>
            <p:ph idx="13" type="body"/>
          </p:nvPr>
        </p:nvSpPr>
        <p:spPr>
          <a:xfrm>
            <a:off x="6948837" y="5619584"/>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6" name="Google Shape;956;p153"/>
          <p:cNvSpPr txBox="1"/>
          <p:nvPr>
            <p:ph idx="14" type="body"/>
          </p:nvPr>
        </p:nvSpPr>
        <p:spPr>
          <a:xfrm>
            <a:off x="9060801"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7" name="Google Shape;957;p153"/>
          <p:cNvSpPr txBox="1"/>
          <p:nvPr>
            <p:ph idx="15" type="body"/>
          </p:nvPr>
        </p:nvSpPr>
        <p:spPr>
          <a:xfrm>
            <a:off x="11203585"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8" name="Google Shape;958;p153"/>
          <p:cNvSpPr txBox="1"/>
          <p:nvPr/>
        </p:nvSpPr>
        <p:spPr>
          <a:xfrm>
            <a:off x="360000" y="308292"/>
            <a:ext cx="4151040" cy="98488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lt1"/>
              </a:buClr>
              <a:buSzPts val="3200"/>
              <a:buFont typeface="Barlow Medium"/>
              <a:buNone/>
            </a:pPr>
            <a:r>
              <a:rPr b="1" lang="en-US" sz="3200">
                <a:solidFill>
                  <a:schemeClr val="lt1"/>
                </a:solidFill>
                <a:latin typeface="Barlow Medium"/>
                <a:ea typeface="Barlow Medium"/>
                <a:cs typeface="Barlow Medium"/>
                <a:sym typeface="Barlow Medium"/>
              </a:rPr>
              <a:t>Click to edit Master title style</a:t>
            </a:r>
            <a:endParaRPr/>
          </a:p>
        </p:txBody>
      </p:sp>
      <p:sp>
        <p:nvSpPr>
          <p:cNvPr id="959" name="Google Shape;959;p153"/>
          <p:cNvSpPr txBox="1"/>
          <p:nvPr>
            <p:ph idx="16" type="body"/>
          </p:nvPr>
        </p:nvSpPr>
        <p:spPr>
          <a:xfrm>
            <a:off x="360000" y="1687402"/>
            <a:ext cx="4262800" cy="3748082"/>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lt1"/>
              </a:buClr>
              <a:buSzPts val="2800"/>
              <a:buChar char="•"/>
              <a:defRPr>
                <a:solidFill>
                  <a:schemeClr val="lt1"/>
                </a:solidFill>
              </a:defRPr>
            </a:lvl1pPr>
            <a:lvl2pPr indent="-381000" lvl="1" marL="914400" algn="l">
              <a:lnSpc>
                <a:spcPct val="90000"/>
              </a:lnSpc>
              <a:spcBef>
                <a:spcPts val="500"/>
              </a:spcBef>
              <a:spcAft>
                <a:spcPts val="0"/>
              </a:spcAft>
              <a:buClr>
                <a:schemeClr val="lt1"/>
              </a:buClr>
              <a:buSzPts val="2400"/>
              <a:buChar char="•"/>
              <a:defRPr>
                <a:solidFill>
                  <a:schemeClr val="lt1"/>
                </a:solidFill>
              </a:defRPr>
            </a:lvl2pPr>
            <a:lvl3pPr indent="-355600" lvl="2" marL="1371600" algn="l">
              <a:lnSpc>
                <a:spcPct val="90000"/>
              </a:lnSpc>
              <a:spcBef>
                <a:spcPts val="500"/>
              </a:spcBef>
              <a:spcAft>
                <a:spcPts val="0"/>
              </a:spcAft>
              <a:buClr>
                <a:schemeClr val="lt1"/>
              </a:buClr>
              <a:buSzPts val="2000"/>
              <a:buChar char="•"/>
              <a:defRPr>
                <a:solidFill>
                  <a:schemeClr val="lt1"/>
                </a:solidFill>
              </a:defRPr>
            </a:lvl3pPr>
            <a:lvl4pPr indent="-342900" lvl="3" marL="1828800" algn="l">
              <a:lnSpc>
                <a:spcPct val="90000"/>
              </a:lnSpc>
              <a:spcBef>
                <a:spcPts val="500"/>
              </a:spcBef>
              <a:spcAft>
                <a:spcPts val="0"/>
              </a:spcAft>
              <a:buClr>
                <a:schemeClr val="lt1"/>
              </a:buClr>
              <a:buSzPts val="1800"/>
              <a:buChar char="•"/>
              <a:defRPr>
                <a:solidFill>
                  <a:schemeClr val="lt1"/>
                </a:solidFill>
              </a:defRPr>
            </a:lvl4pPr>
            <a:lvl5pPr indent="-342900" lvl="4" marL="2286000" algn="l">
              <a:lnSpc>
                <a:spcPct val="90000"/>
              </a:lnSpc>
              <a:spcBef>
                <a:spcPts val="50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amp;A">
  <p:cSld name="Q&amp;A">
    <p:bg>
      <p:bgPr>
        <a:gradFill>
          <a:gsLst>
            <a:gs pos="0">
              <a:schemeClr val="accent1"/>
            </a:gs>
            <a:gs pos="100000">
              <a:schemeClr val="dk2"/>
            </a:gs>
          </a:gsLst>
          <a:lin ang="5400000" scaled="0"/>
        </a:gradFill>
      </p:bgPr>
    </p:bg>
    <p:spTree>
      <p:nvGrpSpPr>
        <p:cNvPr id="960" name="Shape 960"/>
        <p:cNvGrpSpPr/>
        <p:nvPr/>
      </p:nvGrpSpPr>
      <p:grpSpPr>
        <a:xfrm>
          <a:off x="0" y="0"/>
          <a:ext cx="0" cy="0"/>
          <a:chOff x="0" y="0"/>
          <a:chExt cx="0" cy="0"/>
        </a:xfrm>
      </p:grpSpPr>
      <p:sp>
        <p:nvSpPr>
          <p:cNvPr id="961" name="Google Shape;961;p154"/>
          <p:cNvSpPr/>
          <p:nvPr/>
        </p:nvSpPr>
        <p:spPr>
          <a:xfrm rot="10800000">
            <a:off x="5321096" y="-1"/>
            <a:ext cx="4348468" cy="5021943"/>
          </a:xfrm>
          <a:prstGeom prst="triangle">
            <a:avLst>
              <a:gd fmla="val 50000" name="adj"/>
            </a:avLst>
          </a:prstGeom>
          <a:gradFill>
            <a:gsLst>
              <a:gs pos="0">
                <a:srgbClr val="BF2026"/>
              </a:gs>
              <a:gs pos="50000">
                <a:srgbClr val="F2672A"/>
              </a:gs>
              <a:gs pos="100000">
                <a:srgbClr val="F68721">
                  <a:alpha val="87450"/>
                </a:srgbClr>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962" name="Google Shape;962;p154"/>
          <p:cNvGrpSpPr/>
          <p:nvPr/>
        </p:nvGrpSpPr>
        <p:grpSpPr>
          <a:xfrm>
            <a:off x="715600" y="2098526"/>
            <a:ext cx="6096000" cy="1723549"/>
            <a:chOff x="715600" y="2205347"/>
            <a:chExt cx="6096000" cy="1723549"/>
          </a:xfrm>
        </p:grpSpPr>
        <p:sp>
          <p:nvSpPr>
            <p:cNvPr id="963" name="Google Shape;963;p154"/>
            <p:cNvSpPr txBox="1"/>
            <p:nvPr/>
          </p:nvSpPr>
          <p:spPr>
            <a:xfrm>
              <a:off x="715600" y="2205347"/>
              <a:ext cx="6096000" cy="135421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8800"/>
                <a:buFont typeface="Barlow"/>
                <a:buNone/>
              </a:pPr>
              <a:r>
                <a:rPr b="1" i="0" lang="en-US" sz="8800" u="none" cap="none" strike="noStrike">
                  <a:solidFill>
                    <a:srgbClr val="FFFFFF"/>
                  </a:solidFill>
                  <a:latin typeface="Barlow"/>
                  <a:ea typeface="Barlow"/>
                  <a:cs typeface="Barlow"/>
                  <a:sym typeface="Barlow"/>
                </a:rPr>
                <a:t>Q &amp; A</a:t>
              </a:r>
              <a:endParaRPr/>
            </a:p>
          </p:txBody>
        </p:sp>
        <p:sp>
          <p:nvSpPr>
            <p:cNvPr id="964" name="Google Shape;964;p154"/>
            <p:cNvSpPr txBox="1"/>
            <p:nvPr/>
          </p:nvSpPr>
          <p:spPr>
            <a:xfrm>
              <a:off x="715600" y="3559564"/>
              <a:ext cx="6096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Barlow"/>
                <a:buNone/>
              </a:pPr>
              <a:r>
                <a:rPr b="0" i="0" lang="en-US" sz="1800" u="none" cap="none" strike="noStrike">
                  <a:solidFill>
                    <a:srgbClr val="FFFFFF"/>
                  </a:solidFill>
                  <a:latin typeface="Barlow"/>
                  <a:ea typeface="Barlow"/>
                  <a:cs typeface="Barlow"/>
                  <a:sym typeface="Barlow"/>
                </a:rPr>
                <a:t>If you have questions, ASK</a:t>
              </a:r>
              <a:endParaRPr/>
            </a:p>
          </p:txBody>
        </p:sp>
      </p:grpSp>
      <p:grpSp>
        <p:nvGrpSpPr>
          <p:cNvPr id="965" name="Google Shape;965;p154"/>
          <p:cNvGrpSpPr/>
          <p:nvPr/>
        </p:nvGrpSpPr>
        <p:grpSpPr>
          <a:xfrm>
            <a:off x="647700" y="5924400"/>
            <a:ext cx="1951864" cy="324000"/>
            <a:chOff x="3753875" y="6160946"/>
            <a:chExt cx="1951864" cy="324000"/>
          </a:xfrm>
        </p:grpSpPr>
        <p:pic>
          <p:nvPicPr>
            <p:cNvPr id="966" name="Google Shape;966;p154">
              <a:hlinkClick r:id="rId2"/>
            </p:cNvPr>
            <p:cNvPicPr preferRelativeResize="0"/>
            <p:nvPr/>
          </p:nvPicPr>
          <p:blipFill rotWithShape="1">
            <a:blip r:embed="rId3">
              <a:alphaModFix/>
            </a:blip>
            <a:srcRect b="0" l="0" r="0" t="0"/>
            <a:stretch/>
          </p:blipFill>
          <p:spPr>
            <a:xfrm>
              <a:off x="4092408" y="6176371"/>
              <a:ext cx="270000" cy="270000"/>
            </a:xfrm>
            <a:prstGeom prst="rect">
              <a:avLst/>
            </a:prstGeom>
            <a:noFill/>
            <a:ln>
              <a:noFill/>
            </a:ln>
          </p:spPr>
        </p:pic>
        <p:pic>
          <p:nvPicPr>
            <p:cNvPr id="967" name="Google Shape;967;p154">
              <a:hlinkClick r:id="rId4"/>
            </p:cNvPr>
            <p:cNvPicPr preferRelativeResize="0"/>
            <p:nvPr/>
          </p:nvPicPr>
          <p:blipFill rotWithShape="1">
            <a:blip r:embed="rId5">
              <a:alphaModFix/>
            </a:blip>
            <a:srcRect b="0" l="0" r="0" t="0"/>
            <a:stretch/>
          </p:blipFill>
          <p:spPr>
            <a:xfrm>
              <a:off x="4769474" y="6160946"/>
              <a:ext cx="259200" cy="324000"/>
            </a:xfrm>
            <a:prstGeom prst="rect">
              <a:avLst/>
            </a:prstGeom>
            <a:noFill/>
            <a:ln>
              <a:noFill/>
            </a:ln>
          </p:spPr>
        </p:pic>
        <p:pic>
          <p:nvPicPr>
            <p:cNvPr id="968" name="Google Shape;968;p154">
              <a:hlinkClick r:id="rId6"/>
            </p:cNvPr>
            <p:cNvPicPr preferRelativeResize="0"/>
            <p:nvPr/>
          </p:nvPicPr>
          <p:blipFill rotWithShape="1">
            <a:blip r:embed="rId7">
              <a:alphaModFix/>
            </a:blip>
            <a:srcRect b="0" l="0" r="0" t="0"/>
            <a:stretch/>
          </p:blipFill>
          <p:spPr>
            <a:xfrm>
              <a:off x="5097207" y="6176371"/>
              <a:ext cx="270000" cy="270000"/>
            </a:xfrm>
            <a:prstGeom prst="rect">
              <a:avLst/>
            </a:prstGeom>
            <a:noFill/>
            <a:ln>
              <a:noFill/>
            </a:ln>
          </p:spPr>
        </p:pic>
        <p:pic>
          <p:nvPicPr>
            <p:cNvPr id="969" name="Google Shape;969;p154">
              <a:hlinkClick r:id="rId8"/>
            </p:cNvPr>
            <p:cNvPicPr preferRelativeResize="0"/>
            <p:nvPr/>
          </p:nvPicPr>
          <p:blipFill rotWithShape="1">
            <a:blip r:embed="rId9">
              <a:alphaModFix/>
            </a:blip>
            <a:srcRect b="0" l="0" r="0" t="0"/>
            <a:stretch/>
          </p:blipFill>
          <p:spPr>
            <a:xfrm>
              <a:off x="4430941" y="6176371"/>
              <a:ext cx="270000" cy="270000"/>
            </a:xfrm>
            <a:prstGeom prst="rect">
              <a:avLst/>
            </a:prstGeom>
            <a:noFill/>
            <a:ln>
              <a:noFill/>
            </a:ln>
          </p:spPr>
        </p:pic>
        <p:pic>
          <p:nvPicPr>
            <p:cNvPr id="970" name="Google Shape;970;p154">
              <a:hlinkClick r:id="rId10"/>
            </p:cNvPr>
            <p:cNvPicPr preferRelativeResize="0"/>
            <p:nvPr/>
          </p:nvPicPr>
          <p:blipFill rotWithShape="1">
            <a:blip r:embed="rId11">
              <a:alphaModFix/>
            </a:blip>
            <a:srcRect b="0" l="0" r="0" t="0"/>
            <a:stretch/>
          </p:blipFill>
          <p:spPr>
            <a:xfrm>
              <a:off x="3753875" y="6187946"/>
              <a:ext cx="270000" cy="270000"/>
            </a:xfrm>
            <a:prstGeom prst="rect">
              <a:avLst/>
            </a:prstGeom>
            <a:noFill/>
            <a:ln>
              <a:noFill/>
            </a:ln>
          </p:spPr>
        </p:pic>
        <p:pic>
          <p:nvPicPr>
            <p:cNvPr descr="World" id="971" name="Google Shape;971;p154">
              <a:hlinkClick r:id="rId12"/>
            </p:cNvPr>
            <p:cNvPicPr preferRelativeResize="0"/>
            <p:nvPr/>
          </p:nvPicPr>
          <p:blipFill rotWithShape="1">
            <a:blip r:embed="rId13">
              <a:alphaModFix/>
            </a:blip>
            <a:srcRect b="0" l="0" r="0" t="0"/>
            <a:stretch/>
          </p:blipFill>
          <p:spPr>
            <a:xfrm>
              <a:off x="5435739" y="6176371"/>
              <a:ext cx="270000" cy="270000"/>
            </a:xfrm>
            <a:prstGeom prst="rect">
              <a:avLst/>
            </a:prstGeom>
            <a:noFill/>
            <a:ln>
              <a:noFill/>
            </a:ln>
          </p:spPr>
        </p:pic>
      </p:grpSp>
      <p:sp>
        <p:nvSpPr>
          <p:cNvPr id="972" name="Google Shape;972;p154"/>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BF2026">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973" name="Google Shape;973;p154"/>
          <p:cNvSpPr/>
          <p:nvPr>
            <p:ph idx="2" type="pic"/>
          </p:nvPr>
        </p:nvSpPr>
        <p:spPr>
          <a:xfrm>
            <a:off x="5168900" y="341313"/>
            <a:ext cx="4694238" cy="6516687"/>
          </a:xfrm>
          <a:prstGeom prst="rect">
            <a:avLst/>
          </a:prstGeom>
          <a:noFill/>
          <a:ln>
            <a:noFill/>
          </a:ln>
        </p:spPr>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Thank you">
    <p:bg>
      <p:bgPr>
        <a:gradFill>
          <a:gsLst>
            <a:gs pos="0">
              <a:schemeClr val="accent1"/>
            </a:gs>
            <a:gs pos="100000">
              <a:schemeClr val="dk2"/>
            </a:gs>
          </a:gsLst>
          <a:lin ang="5400000" scaled="0"/>
        </a:gradFill>
      </p:bgPr>
    </p:bg>
    <p:spTree>
      <p:nvGrpSpPr>
        <p:cNvPr id="974" name="Shape 974"/>
        <p:cNvGrpSpPr/>
        <p:nvPr/>
      </p:nvGrpSpPr>
      <p:grpSpPr>
        <a:xfrm>
          <a:off x="0" y="0"/>
          <a:ext cx="0" cy="0"/>
          <a:chOff x="0" y="0"/>
          <a:chExt cx="0" cy="0"/>
        </a:xfrm>
      </p:grpSpPr>
      <p:grpSp>
        <p:nvGrpSpPr>
          <p:cNvPr id="975" name="Google Shape;975;p155"/>
          <p:cNvGrpSpPr/>
          <p:nvPr/>
        </p:nvGrpSpPr>
        <p:grpSpPr>
          <a:xfrm>
            <a:off x="715600" y="2098526"/>
            <a:ext cx="6096000" cy="1723549"/>
            <a:chOff x="715600" y="2205347"/>
            <a:chExt cx="6096000" cy="1723549"/>
          </a:xfrm>
        </p:grpSpPr>
        <p:sp>
          <p:nvSpPr>
            <p:cNvPr id="976" name="Google Shape;976;p155"/>
            <p:cNvSpPr txBox="1"/>
            <p:nvPr/>
          </p:nvSpPr>
          <p:spPr>
            <a:xfrm>
              <a:off x="715600" y="2205347"/>
              <a:ext cx="6096000" cy="135421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8800"/>
                <a:buFont typeface="Barlow"/>
                <a:buNone/>
              </a:pPr>
              <a:r>
                <a:rPr b="1" i="0" lang="en-US" sz="8800" u="none" cap="none" strike="noStrike">
                  <a:solidFill>
                    <a:srgbClr val="FFFFFF"/>
                  </a:solidFill>
                  <a:latin typeface="Barlow"/>
                  <a:ea typeface="Barlow"/>
                  <a:cs typeface="Barlow"/>
                  <a:sym typeface="Barlow"/>
                </a:rPr>
                <a:t>THANK YOU</a:t>
              </a:r>
              <a:endParaRPr/>
            </a:p>
          </p:txBody>
        </p:sp>
        <p:sp>
          <p:nvSpPr>
            <p:cNvPr id="977" name="Google Shape;977;p155"/>
            <p:cNvSpPr txBox="1"/>
            <p:nvPr/>
          </p:nvSpPr>
          <p:spPr>
            <a:xfrm>
              <a:off x="715600" y="3559564"/>
              <a:ext cx="6096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Barlow"/>
                <a:buNone/>
              </a:pPr>
              <a:r>
                <a:rPr b="0" i="0" lang="en-US" sz="1800" u="none" cap="none" strike="noStrike">
                  <a:solidFill>
                    <a:srgbClr val="FFFFFF"/>
                  </a:solidFill>
                  <a:latin typeface="Barlow"/>
                  <a:ea typeface="Barlow"/>
                  <a:cs typeface="Barlow"/>
                  <a:sym typeface="Barlow"/>
                </a:rPr>
                <a:t>If you have questions, ASK</a:t>
              </a:r>
              <a:endParaRPr/>
            </a:p>
          </p:txBody>
        </p:sp>
      </p:grpSp>
      <p:grpSp>
        <p:nvGrpSpPr>
          <p:cNvPr id="978" name="Google Shape;978;p155"/>
          <p:cNvGrpSpPr/>
          <p:nvPr/>
        </p:nvGrpSpPr>
        <p:grpSpPr>
          <a:xfrm>
            <a:off x="647700" y="5924400"/>
            <a:ext cx="1951864" cy="324000"/>
            <a:chOff x="3753875" y="6160946"/>
            <a:chExt cx="1951864" cy="324000"/>
          </a:xfrm>
        </p:grpSpPr>
        <p:pic>
          <p:nvPicPr>
            <p:cNvPr id="979" name="Google Shape;979;p155">
              <a:hlinkClick r:id="rId2"/>
            </p:cNvPr>
            <p:cNvPicPr preferRelativeResize="0"/>
            <p:nvPr/>
          </p:nvPicPr>
          <p:blipFill rotWithShape="1">
            <a:blip r:embed="rId3">
              <a:alphaModFix/>
            </a:blip>
            <a:srcRect b="0" l="0" r="0" t="0"/>
            <a:stretch/>
          </p:blipFill>
          <p:spPr>
            <a:xfrm>
              <a:off x="4092408" y="6176371"/>
              <a:ext cx="270000" cy="270000"/>
            </a:xfrm>
            <a:prstGeom prst="rect">
              <a:avLst/>
            </a:prstGeom>
            <a:noFill/>
            <a:ln>
              <a:noFill/>
            </a:ln>
          </p:spPr>
        </p:pic>
        <p:pic>
          <p:nvPicPr>
            <p:cNvPr id="980" name="Google Shape;980;p155">
              <a:hlinkClick r:id="rId4"/>
            </p:cNvPr>
            <p:cNvPicPr preferRelativeResize="0"/>
            <p:nvPr/>
          </p:nvPicPr>
          <p:blipFill rotWithShape="1">
            <a:blip r:embed="rId5">
              <a:alphaModFix/>
            </a:blip>
            <a:srcRect b="0" l="0" r="0" t="0"/>
            <a:stretch/>
          </p:blipFill>
          <p:spPr>
            <a:xfrm>
              <a:off x="4769474" y="6160946"/>
              <a:ext cx="259200" cy="324000"/>
            </a:xfrm>
            <a:prstGeom prst="rect">
              <a:avLst/>
            </a:prstGeom>
            <a:noFill/>
            <a:ln>
              <a:noFill/>
            </a:ln>
          </p:spPr>
        </p:pic>
        <p:pic>
          <p:nvPicPr>
            <p:cNvPr id="981" name="Google Shape;981;p155">
              <a:hlinkClick r:id="rId6"/>
            </p:cNvPr>
            <p:cNvPicPr preferRelativeResize="0"/>
            <p:nvPr/>
          </p:nvPicPr>
          <p:blipFill rotWithShape="1">
            <a:blip r:embed="rId7">
              <a:alphaModFix/>
            </a:blip>
            <a:srcRect b="0" l="0" r="0" t="0"/>
            <a:stretch/>
          </p:blipFill>
          <p:spPr>
            <a:xfrm>
              <a:off x="5097207" y="6176371"/>
              <a:ext cx="270000" cy="270000"/>
            </a:xfrm>
            <a:prstGeom prst="rect">
              <a:avLst/>
            </a:prstGeom>
            <a:noFill/>
            <a:ln>
              <a:noFill/>
            </a:ln>
          </p:spPr>
        </p:pic>
        <p:pic>
          <p:nvPicPr>
            <p:cNvPr id="982" name="Google Shape;982;p155">
              <a:hlinkClick r:id="rId8"/>
            </p:cNvPr>
            <p:cNvPicPr preferRelativeResize="0"/>
            <p:nvPr/>
          </p:nvPicPr>
          <p:blipFill rotWithShape="1">
            <a:blip r:embed="rId9">
              <a:alphaModFix/>
            </a:blip>
            <a:srcRect b="0" l="0" r="0" t="0"/>
            <a:stretch/>
          </p:blipFill>
          <p:spPr>
            <a:xfrm>
              <a:off x="4430941" y="6176371"/>
              <a:ext cx="270000" cy="270000"/>
            </a:xfrm>
            <a:prstGeom prst="rect">
              <a:avLst/>
            </a:prstGeom>
            <a:noFill/>
            <a:ln>
              <a:noFill/>
            </a:ln>
          </p:spPr>
        </p:pic>
        <p:pic>
          <p:nvPicPr>
            <p:cNvPr id="983" name="Google Shape;983;p155">
              <a:hlinkClick r:id="rId10"/>
            </p:cNvPr>
            <p:cNvPicPr preferRelativeResize="0"/>
            <p:nvPr/>
          </p:nvPicPr>
          <p:blipFill rotWithShape="1">
            <a:blip r:embed="rId11">
              <a:alphaModFix/>
            </a:blip>
            <a:srcRect b="0" l="0" r="0" t="0"/>
            <a:stretch/>
          </p:blipFill>
          <p:spPr>
            <a:xfrm>
              <a:off x="3753875" y="6187946"/>
              <a:ext cx="270000" cy="270000"/>
            </a:xfrm>
            <a:prstGeom prst="rect">
              <a:avLst/>
            </a:prstGeom>
            <a:noFill/>
            <a:ln>
              <a:noFill/>
            </a:ln>
          </p:spPr>
        </p:pic>
        <p:pic>
          <p:nvPicPr>
            <p:cNvPr descr="World" id="984" name="Google Shape;984;p155">
              <a:hlinkClick r:id="rId12"/>
            </p:cNvPr>
            <p:cNvPicPr preferRelativeResize="0"/>
            <p:nvPr/>
          </p:nvPicPr>
          <p:blipFill rotWithShape="1">
            <a:blip r:embed="rId13">
              <a:alphaModFix/>
            </a:blip>
            <a:srcRect b="0" l="0" r="0" t="0"/>
            <a:stretch/>
          </p:blipFill>
          <p:spPr>
            <a:xfrm>
              <a:off x="5435739" y="6176371"/>
              <a:ext cx="270000" cy="270000"/>
            </a:xfrm>
            <a:prstGeom prst="rect">
              <a:avLst/>
            </a:prstGeom>
            <a:noFill/>
            <a:ln>
              <a:noFill/>
            </a:ln>
          </p:spPr>
        </p:pic>
      </p:grpSp>
      <p:sp>
        <p:nvSpPr>
          <p:cNvPr id="985" name="Google Shape;985;p155"/>
          <p:cNvSpPr/>
          <p:nvPr>
            <p:ph idx="2" type="pic"/>
          </p:nvPr>
        </p:nvSpPr>
        <p:spPr>
          <a:xfrm>
            <a:off x="4627563" y="0"/>
            <a:ext cx="7564437" cy="6858000"/>
          </a:xfrm>
          <a:prstGeom prst="rect">
            <a:avLst/>
          </a:prstGeom>
          <a:noFill/>
          <a:ln>
            <a:noFill/>
          </a:ln>
        </p:spPr>
      </p:sp>
      <p:sp>
        <p:nvSpPr>
          <p:cNvPr id="986" name="Google Shape;986;p155"/>
          <p:cNvSpPr/>
          <p:nvPr/>
        </p:nvSpPr>
        <p:spPr>
          <a:xfrm>
            <a:off x="4627900" y="0"/>
            <a:ext cx="9519438" cy="6858000"/>
          </a:xfrm>
          <a:custGeom>
            <a:rect b="b" l="l" r="r" t="t"/>
            <a:pathLst>
              <a:path extrusionOk="0" h="6858000" w="9519438">
                <a:moveTo>
                  <a:pt x="4572000" y="0"/>
                </a:moveTo>
                <a:lnTo>
                  <a:pt x="9519438" y="0"/>
                </a:lnTo>
                <a:lnTo>
                  <a:pt x="9519438" y="6858000"/>
                </a:lnTo>
                <a:lnTo>
                  <a:pt x="0" y="6858000"/>
                </a:lnTo>
                <a:lnTo>
                  <a:pt x="4572000" y="0"/>
                </a:lnTo>
                <a:close/>
              </a:path>
            </a:pathLst>
          </a:custGeom>
          <a:solidFill>
            <a:srgbClr val="FCE1D4">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87" name="Shape 987"/>
        <p:cNvGrpSpPr/>
        <p:nvPr/>
      </p:nvGrpSpPr>
      <p:grpSpPr>
        <a:xfrm>
          <a:off x="0" y="0"/>
          <a:ext cx="0" cy="0"/>
          <a:chOff x="0" y="0"/>
          <a:chExt cx="0" cy="0"/>
        </a:xfrm>
      </p:grpSpPr>
      <p:sp>
        <p:nvSpPr>
          <p:cNvPr id="988" name="Google Shape;988;p156"/>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989" name="Google Shape;989;p156"/>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990" name="Google Shape;990;p156"/>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Slide">
  <p:cSld name="Default Slide">
    <p:spTree>
      <p:nvGrpSpPr>
        <p:cNvPr id="991" name="Shape 991"/>
        <p:cNvGrpSpPr/>
        <p:nvPr/>
      </p:nvGrpSpPr>
      <p:grpSpPr>
        <a:xfrm>
          <a:off x="0" y="0"/>
          <a:ext cx="0" cy="0"/>
          <a:chOff x="0" y="0"/>
          <a:chExt cx="0" cy="0"/>
        </a:xfrm>
      </p:grpSpPr>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92" name="Shape 992"/>
        <p:cNvGrpSpPr/>
        <p:nvPr/>
      </p:nvGrpSpPr>
      <p:grpSpPr>
        <a:xfrm>
          <a:off x="0" y="0"/>
          <a:ext cx="0" cy="0"/>
          <a:chOff x="0" y="0"/>
          <a:chExt cx="0" cy="0"/>
        </a:xfrm>
      </p:grpSpPr>
      <p:sp>
        <p:nvSpPr>
          <p:cNvPr id="993" name="Google Shape;993;p15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94" name="Google Shape;994;p15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95" name="Google Shape;995;p158"/>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996" name="Google Shape;996;p158"/>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997" name="Google Shape;997;p158"/>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998" name="Google Shape;998;p158"/>
          <p:cNvPicPr preferRelativeResize="0"/>
          <p:nvPr/>
        </p:nvPicPr>
        <p:blipFill rotWithShape="1">
          <a:blip r:embed="rId2">
            <a:alphaModFix/>
          </a:blip>
          <a:srcRect b="27375" l="0" r="0" t="28722"/>
          <a:stretch/>
        </p:blipFill>
        <p:spPr>
          <a:xfrm>
            <a:off x="198814" y="6355654"/>
            <a:ext cx="834887" cy="366516"/>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Miscellaneous">
  <p:cSld name="10_Miscellaneous">
    <p:spTree>
      <p:nvGrpSpPr>
        <p:cNvPr id="999" name="Shape 999"/>
        <p:cNvGrpSpPr/>
        <p:nvPr/>
      </p:nvGrpSpPr>
      <p:grpSpPr>
        <a:xfrm>
          <a:off x="0" y="0"/>
          <a:ext cx="0" cy="0"/>
          <a:chOff x="0" y="0"/>
          <a:chExt cx="0" cy="0"/>
        </a:xfrm>
      </p:grpSpPr>
      <p:sp>
        <p:nvSpPr>
          <p:cNvPr id="1000" name="Google Shape;1000;p159"/>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01" name="Google Shape;1001;p159"/>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cxnSp>
        <p:nvCxnSpPr>
          <p:cNvPr id="1002" name="Google Shape;1002;p159"/>
          <p:cNvCxnSpPr/>
          <p:nvPr/>
        </p:nvCxnSpPr>
        <p:spPr>
          <a:xfrm>
            <a:off x="1960951" y="334509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1003" name="Google Shape;1003;p159"/>
          <p:cNvCxnSpPr/>
          <p:nvPr/>
        </p:nvCxnSpPr>
        <p:spPr>
          <a:xfrm>
            <a:off x="1960951" y="172235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1004" name="Google Shape;1004;p159"/>
          <p:cNvCxnSpPr/>
          <p:nvPr/>
        </p:nvCxnSpPr>
        <p:spPr>
          <a:xfrm>
            <a:off x="1960951" y="4967836"/>
            <a:ext cx="0" cy="880306"/>
          </a:xfrm>
          <a:prstGeom prst="straightConnector1">
            <a:avLst/>
          </a:prstGeom>
          <a:noFill/>
          <a:ln cap="flat" cmpd="sng" w="19050">
            <a:solidFill>
              <a:schemeClr val="dk2"/>
            </a:solidFill>
            <a:prstDash val="solid"/>
            <a:miter lim="800000"/>
            <a:headEnd len="sm" w="sm" type="none"/>
            <a:tailEnd len="sm" w="sm" type="none"/>
          </a:ln>
        </p:spPr>
      </p:cxnSp>
      <p:sp>
        <p:nvSpPr>
          <p:cNvPr id="1005" name="Google Shape;1005;p159"/>
          <p:cNvSpPr txBox="1"/>
          <p:nvPr>
            <p:ph idx="1" type="body"/>
          </p:nvPr>
        </p:nvSpPr>
        <p:spPr>
          <a:xfrm>
            <a:off x="1000790" y="1597211"/>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06" name="Google Shape;1006;p159"/>
          <p:cNvSpPr txBox="1"/>
          <p:nvPr>
            <p:ph idx="2" type="body"/>
          </p:nvPr>
        </p:nvSpPr>
        <p:spPr>
          <a:xfrm>
            <a:off x="1000790" y="322216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07" name="Google Shape;1007;p159"/>
          <p:cNvSpPr txBox="1"/>
          <p:nvPr>
            <p:ph idx="3" type="body"/>
          </p:nvPr>
        </p:nvSpPr>
        <p:spPr>
          <a:xfrm>
            <a:off x="1000790" y="484021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08" name="Google Shape;1008;p159"/>
          <p:cNvSpPr txBox="1"/>
          <p:nvPr>
            <p:ph idx="4" type="body"/>
          </p:nvPr>
        </p:nvSpPr>
        <p:spPr>
          <a:xfrm>
            <a:off x="2019487" y="1732897"/>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09" name="Google Shape;1009;p159"/>
          <p:cNvSpPr txBox="1"/>
          <p:nvPr>
            <p:ph idx="5" type="body"/>
          </p:nvPr>
        </p:nvSpPr>
        <p:spPr>
          <a:xfrm>
            <a:off x="2028484" y="3326476"/>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10" name="Google Shape;1010;p159"/>
          <p:cNvSpPr txBox="1"/>
          <p:nvPr>
            <p:ph idx="6" type="body"/>
          </p:nvPr>
        </p:nvSpPr>
        <p:spPr>
          <a:xfrm>
            <a:off x="2028484" y="4975664"/>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011" name="Google Shape;1011;p159"/>
          <p:cNvGrpSpPr/>
          <p:nvPr/>
        </p:nvGrpSpPr>
        <p:grpSpPr>
          <a:xfrm>
            <a:off x="7656002" y="-2212485"/>
            <a:ext cx="7070416" cy="6911485"/>
            <a:chOff x="4751220" y="-1407341"/>
            <a:chExt cx="5536427" cy="5536427"/>
          </a:xfrm>
        </p:grpSpPr>
        <p:sp>
          <p:nvSpPr>
            <p:cNvPr id="1012" name="Google Shape;1012;p159"/>
            <p:cNvSpPr/>
            <p:nvPr/>
          </p:nvSpPr>
          <p:spPr>
            <a:xfrm>
              <a:off x="4751220" y="-1407341"/>
              <a:ext cx="5536427" cy="5536427"/>
            </a:xfrm>
            <a:prstGeom prst="ellipse">
              <a:avLst/>
            </a:prstGeom>
            <a:gradFill>
              <a:gsLst>
                <a:gs pos="0">
                  <a:srgbClr val="FCDFD3"/>
                </a:gs>
                <a:gs pos="100000">
                  <a:srgbClr val="FCDFD3">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414042"/>
                </a:solidFill>
                <a:latin typeface="Arial"/>
                <a:ea typeface="Arial"/>
                <a:cs typeface="Arial"/>
                <a:sym typeface="Arial"/>
              </a:endParaRPr>
            </a:p>
          </p:txBody>
        </p:sp>
        <p:sp>
          <p:nvSpPr>
            <p:cNvPr id="1013" name="Google Shape;1013;p159"/>
            <p:cNvSpPr/>
            <p:nvPr/>
          </p:nvSpPr>
          <p:spPr>
            <a:xfrm>
              <a:off x="5285099" y="-873462"/>
              <a:ext cx="4468669" cy="4468669"/>
            </a:xfrm>
            <a:prstGeom prst="ellipse">
              <a:avLst/>
            </a:prstGeom>
            <a:gradFill>
              <a:gsLst>
                <a:gs pos="0">
                  <a:srgbClr val="F7A27D"/>
                </a:gs>
                <a:gs pos="100000">
                  <a:srgbClr val="F7A27D">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414042"/>
                </a:solidFill>
                <a:latin typeface="Arial"/>
                <a:ea typeface="Arial"/>
                <a:cs typeface="Arial"/>
                <a:sym typeface="Arial"/>
              </a:endParaRPr>
            </a:p>
          </p:txBody>
        </p:sp>
        <p:sp>
          <p:nvSpPr>
            <p:cNvPr id="1014" name="Google Shape;1014;p159"/>
            <p:cNvSpPr/>
            <p:nvPr/>
          </p:nvSpPr>
          <p:spPr>
            <a:xfrm>
              <a:off x="5818974" y="-339586"/>
              <a:ext cx="3400918" cy="3400918"/>
            </a:xfrm>
            <a:prstGeom prst="ellipse">
              <a:avLst/>
            </a:prstGeom>
            <a:gradFill>
              <a:gsLst>
                <a:gs pos="0">
                  <a:schemeClr val="accent1"/>
                </a:gs>
                <a:gs pos="100000">
                  <a:srgbClr val="F2672A">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414042"/>
                </a:solidFill>
                <a:latin typeface="Arial"/>
                <a:ea typeface="Arial"/>
                <a:cs typeface="Arial"/>
                <a:sym typeface="Arial"/>
              </a:endParaRPr>
            </a:p>
          </p:txBody>
        </p:sp>
      </p:gr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itle and Content">
  <p:cSld name="8_Title and Content">
    <p:bg>
      <p:bgPr>
        <a:gradFill>
          <a:gsLst>
            <a:gs pos="0">
              <a:srgbClr val="BF2026"/>
            </a:gs>
            <a:gs pos="100000">
              <a:srgbClr val="F2672A"/>
            </a:gs>
          </a:gsLst>
          <a:lin ang="16200000" scaled="0"/>
        </a:gradFill>
      </p:bgPr>
    </p:bg>
    <p:spTree>
      <p:nvGrpSpPr>
        <p:cNvPr id="1015" name="Shape 1015"/>
        <p:cNvGrpSpPr/>
        <p:nvPr/>
      </p:nvGrpSpPr>
      <p:grpSpPr>
        <a:xfrm>
          <a:off x="0" y="0"/>
          <a:ext cx="0" cy="0"/>
          <a:chOff x="0" y="0"/>
          <a:chExt cx="0" cy="0"/>
        </a:xfrm>
      </p:grpSpPr>
      <p:sp>
        <p:nvSpPr>
          <p:cNvPr id="1016" name="Google Shape;1016;p160"/>
          <p:cNvSpPr txBox="1"/>
          <p:nvPr>
            <p:ph type="title"/>
          </p:nvPr>
        </p:nvSpPr>
        <p:spPr>
          <a:xfrm>
            <a:off x="695324" y="376339"/>
            <a:ext cx="10515600" cy="86353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FFFFFF"/>
              </a:buClr>
              <a:buSzPts val="4000"/>
              <a:buFont typeface="Barlow"/>
              <a:buNone/>
              <a:defRPr b="0" i="0" sz="4000" u="none" cap="none" strike="noStrike">
                <a:solidFill>
                  <a:srgbClr val="FFFFFF"/>
                </a:solidFill>
                <a:latin typeface="Barlow"/>
                <a:ea typeface="Barlow"/>
                <a:cs typeface="Barlow"/>
                <a:sym typeface="Barl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17" name="Google Shape;1017;p160"/>
          <p:cNvSpPr/>
          <p:nvPr/>
        </p:nvSpPr>
        <p:spPr>
          <a:xfrm>
            <a:off x="4627900" y="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BF2026">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FFFFFF"/>
              </a:solidFill>
              <a:latin typeface="Barlow"/>
              <a:ea typeface="Barlow"/>
              <a:cs typeface="Barlow"/>
              <a:sym typeface="Barlow"/>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Divider Slide">
  <p:cSld name="3_Divider Slide">
    <p:bg>
      <p:bgPr>
        <a:gradFill>
          <a:gsLst>
            <a:gs pos="0">
              <a:schemeClr val="accent1"/>
            </a:gs>
            <a:gs pos="100000">
              <a:schemeClr val="dk2"/>
            </a:gs>
          </a:gsLst>
          <a:lin ang="5400000" scaled="0"/>
        </a:gradFill>
      </p:bgPr>
    </p:bg>
    <p:spTree>
      <p:nvGrpSpPr>
        <p:cNvPr id="1021" name="Shape 1021"/>
        <p:cNvGrpSpPr/>
        <p:nvPr/>
      </p:nvGrpSpPr>
      <p:grpSpPr>
        <a:xfrm>
          <a:off x="0" y="0"/>
          <a:ext cx="0" cy="0"/>
          <a:chOff x="0" y="0"/>
          <a:chExt cx="0" cy="0"/>
        </a:xfrm>
      </p:grpSpPr>
      <p:sp>
        <p:nvSpPr>
          <p:cNvPr id="1022" name="Google Shape;1022;p48"/>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C32626">
              <a:alpha val="37647"/>
            </a:srgbClr>
          </a:soli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1023" name="Google Shape;1023;p4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Barlow Medium"/>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24" name="Google Shape;1024;p4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solidFill>
                  <a:schemeClr val="lt1"/>
                </a:solidFill>
                <a:latin typeface="Barlow"/>
                <a:ea typeface="Barlow"/>
                <a:cs typeface="Barlow"/>
                <a:sym typeface="Barlow"/>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Miscellaneous">
  <p:cSld name="2_Miscellaneous">
    <p:spTree>
      <p:nvGrpSpPr>
        <p:cNvPr id="1025" name="Shape 1025"/>
        <p:cNvGrpSpPr/>
        <p:nvPr/>
      </p:nvGrpSpPr>
      <p:grpSpPr>
        <a:xfrm>
          <a:off x="0" y="0"/>
          <a:ext cx="0" cy="0"/>
          <a:chOff x="0" y="0"/>
          <a:chExt cx="0" cy="0"/>
        </a:xfrm>
      </p:grpSpPr>
      <p:sp>
        <p:nvSpPr>
          <p:cNvPr id="1026" name="Google Shape;1026;p49"/>
          <p:cNvSpPr/>
          <p:nvPr/>
        </p:nvSpPr>
        <p:spPr>
          <a:xfrm rot="10800000">
            <a:off x="-2" y="4127502"/>
            <a:ext cx="4569985" cy="2730498"/>
          </a:xfrm>
          <a:custGeom>
            <a:rect b="b" l="l" r="r" t="t"/>
            <a:pathLst>
              <a:path extrusionOk="0" h="6476710" w="10839953">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lnTo>
                  <a:pt x="13028" y="0"/>
                </a:lnTo>
                <a:close/>
              </a:path>
            </a:pathLst>
          </a:custGeom>
          <a:gradFill>
            <a:gsLst>
              <a:gs pos="0">
                <a:schemeClr val="accent1"/>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27" name="Google Shape;1027;p49"/>
          <p:cNvSpPr/>
          <p:nvPr>
            <p:ph idx="2" type="pic"/>
          </p:nvPr>
        </p:nvSpPr>
        <p:spPr>
          <a:xfrm>
            <a:off x="1352048" y="-5702531"/>
            <a:ext cx="12192003" cy="12181139"/>
          </a:xfrm>
          <a:prstGeom prst="ellipse">
            <a:avLst/>
          </a:prstGeom>
          <a:noFill/>
          <a:ln>
            <a:noFill/>
          </a:ln>
        </p:spPr>
      </p:sp>
      <p:sp>
        <p:nvSpPr>
          <p:cNvPr id="1028" name="Google Shape;1028;p49"/>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29" name="Google Shape;1029;p49"/>
          <p:cNvSpPr/>
          <p:nvPr/>
        </p:nvSpPr>
        <p:spPr>
          <a:xfrm>
            <a:off x="6443806"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1030" name="Google Shape;1030;p49"/>
          <p:cNvSpPr txBox="1"/>
          <p:nvPr>
            <p:ph idx="1" type="subTitle"/>
          </p:nvPr>
        </p:nvSpPr>
        <p:spPr>
          <a:xfrm>
            <a:off x="285135" y="854284"/>
            <a:ext cx="11634149" cy="461665"/>
          </a:xfrm>
          <a:prstGeom prst="rect">
            <a:avLst/>
          </a:prstGeom>
          <a:noFill/>
          <a:ln>
            <a:noFill/>
          </a:ln>
        </p:spPr>
        <p:txBody>
          <a:bodyPr anchorCtr="0" anchor="t" bIns="45700" lIns="91425" spcFirstLastPara="1" rIns="91425" wrap="square" tIns="45700">
            <a:spAutoFit/>
          </a:bodyPr>
          <a:lstStyle>
            <a:lvl1pPr lvl="0" algn="r">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031" name="Google Shape;1031;p49"/>
          <p:cNvSpPr/>
          <p:nvPr/>
        </p:nvSpPr>
        <p:spPr>
          <a:xfrm>
            <a:off x="809624"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32" name="Google Shape;1032;p49"/>
          <p:cNvSpPr txBox="1"/>
          <p:nvPr>
            <p:ph idx="3" type="body"/>
          </p:nvPr>
        </p:nvSpPr>
        <p:spPr>
          <a:xfrm>
            <a:off x="996448"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3" name="Google Shape;1033;p49"/>
          <p:cNvSpPr txBox="1"/>
          <p:nvPr>
            <p:ph idx="4" type="body"/>
          </p:nvPr>
        </p:nvSpPr>
        <p:spPr>
          <a:xfrm>
            <a:off x="996450"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4" name="Google Shape;1034;p49"/>
          <p:cNvSpPr/>
          <p:nvPr/>
        </p:nvSpPr>
        <p:spPr>
          <a:xfrm>
            <a:off x="2819400"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1035" name="Google Shape;1035;p49"/>
          <p:cNvSpPr txBox="1"/>
          <p:nvPr>
            <p:ph idx="5" type="body"/>
          </p:nvPr>
        </p:nvSpPr>
        <p:spPr>
          <a:xfrm>
            <a:off x="996448"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6" name="Google Shape;1036;p49"/>
          <p:cNvSpPr/>
          <p:nvPr/>
        </p:nvSpPr>
        <p:spPr>
          <a:xfrm>
            <a:off x="3514109"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37" name="Google Shape;1037;p49"/>
          <p:cNvSpPr txBox="1"/>
          <p:nvPr>
            <p:ph idx="6" type="body"/>
          </p:nvPr>
        </p:nvSpPr>
        <p:spPr>
          <a:xfrm>
            <a:off x="3700933"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8" name="Google Shape;1038;p49"/>
          <p:cNvSpPr txBox="1"/>
          <p:nvPr>
            <p:ph idx="7" type="body"/>
          </p:nvPr>
        </p:nvSpPr>
        <p:spPr>
          <a:xfrm>
            <a:off x="3700935"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9" name="Google Shape;1039;p49"/>
          <p:cNvSpPr/>
          <p:nvPr/>
        </p:nvSpPr>
        <p:spPr>
          <a:xfrm>
            <a:off x="5523885"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1040" name="Google Shape;1040;p49"/>
          <p:cNvSpPr txBox="1"/>
          <p:nvPr>
            <p:ph idx="8" type="body"/>
          </p:nvPr>
        </p:nvSpPr>
        <p:spPr>
          <a:xfrm>
            <a:off x="3700933"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1" name="Google Shape;1041;p49"/>
          <p:cNvSpPr/>
          <p:nvPr/>
        </p:nvSpPr>
        <p:spPr>
          <a:xfrm>
            <a:off x="6227000"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42" name="Google Shape;1042;p49"/>
          <p:cNvSpPr txBox="1"/>
          <p:nvPr>
            <p:ph idx="9" type="body"/>
          </p:nvPr>
        </p:nvSpPr>
        <p:spPr>
          <a:xfrm>
            <a:off x="6413824"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3" name="Google Shape;1043;p49"/>
          <p:cNvSpPr txBox="1"/>
          <p:nvPr>
            <p:ph idx="13" type="body"/>
          </p:nvPr>
        </p:nvSpPr>
        <p:spPr>
          <a:xfrm>
            <a:off x="6413826"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4" name="Google Shape;1044;p49"/>
          <p:cNvSpPr/>
          <p:nvPr/>
        </p:nvSpPr>
        <p:spPr>
          <a:xfrm>
            <a:off x="8236776"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1045" name="Google Shape;1045;p49"/>
          <p:cNvSpPr txBox="1"/>
          <p:nvPr>
            <p:ph idx="14" type="body"/>
          </p:nvPr>
        </p:nvSpPr>
        <p:spPr>
          <a:xfrm>
            <a:off x="6413824"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6" name="Google Shape;1046;p49"/>
          <p:cNvSpPr/>
          <p:nvPr/>
        </p:nvSpPr>
        <p:spPr>
          <a:xfrm>
            <a:off x="8939891"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47" name="Google Shape;1047;p49"/>
          <p:cNvSpPr txBox="1"/>
          <p:nvPr>
            <p:ph idx="15" type="body"/>
          </p:nvPr>
        </p:nvSpPr>
        <p:spPr>
          <a:xfrm>
            <a:off x="9126715"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8" name="Google Shape;1048;p49"/>
          <p:cNvSpPr txBox="1"/>
          <p:nvPr>
            <p:ph idx="16" type="body"/>
          </p:nvPr>
        </p:nvSpPr>
        <p:spPr>
          <a:xfrm>
            <a:off x="9126717"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9" name="Google Shape;1049;p49"/>
          <p:cNvSpPr/>
          <p:nvPr/>
        </p:nvSpPr>
        <p:spPr>
          <a:xfrm>
            <a:off x="10949667"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1050" name="Google Shape;1050;p49"/>
          <p:cNvSpPr txBox="1"/>
          <p:nvPr>
            <p:ph idx="17" type="body"/>
          </p:nvPr>
        </p:nvSpPr>
        <p:spPr>
          <a:xfrm>
            <a:off x="9126715"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Divider Slide">
  <p:cSld name="2_Divider Slide">
    <p:spTree>
      <p:nvGrpSpPr>
        <p:cNvPr id="85" name="Shape 85"/>
        <p:cNvGrpSpPr/>
        <p:nvPr/>
      </p:nvGrpSpPr>
      <p:grpSpPr>
        <a:xfrm>
          <a:off x="0" y="0"/>
          <a:ext cx="0" cy="0"/>
          <a:chOff x="0" y="0"/>
          <a:chExt cx="0" cy="0"/>
        </a:xfrm>
      </p:grpSpPr>
      <p:sp>
        <p:nvSpPr>
          <p:cNvPr id="86" name="Google Shape;86;p109"/>
          <p:cNvSpPr/>
          <p:nvPr/>
        </p:nvSpPr>
        <p:spPr>
          <a:xfrm>
            <a:off x="12000" y="4445"/>
            <a:ext cx="12192000" cy="685355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7" name="Google Shape;87;p109"/>
          <p:cNvSpPr/>
          <p:nvPr/>
        </p:nvSpPr>
        <p:spPr>
          <a:xfrm>
            <a:off x="12000" y="0"/>
            <a:ext cx="4377301" cy="6858000"/>
          </a:xfrm>
          <a:custGeom>
            <a:rect b="b" l="l" r="r" t="t"/>
            <a:pathLst>
              <a:path extrusionOk="0" h="6886776" w="4415589">
                <a:moveTo>
                  <a:pt x="0" y="1579486"/>
                </a:moveTo>
                <a:lnTo>
                  <a:pt x="0" y="6886776"/>
                </a:lnTo>
                <a:lnTo>
                  <a:pt x="4415589" y="0"/>
                </a:lnTo>
                <a:lnTo>
                  <a:pt x="1479884" y="1395663"/>
                </a:lnTo>
                <a:lnTo>
                  <a:pt x="974558" y="3441031"/>
                </a:lnTo>
                <a:lnTo>
                  <a:pt x="0" y="1579486"/>
                </a:lnTo>
                <a:close/>
              </a:path>
            </a:pathLst>
          </a:custGeom>
          <a:solidFill>
            <a:schemeClr val="dk2">
              <a:alpha val="8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8" name="Google Shape;88;p109"/>
          <p:cNvSpPr txBox="1"/>
          <p:nvPr>
            <p:ph type="ctrTitle"/>
          </p:nvPr>
        </p:nvSpPr>
        <p:spPr>
          <a:xfrm>
            <a:off x="3582991" y="2738704"/>
            <a:ext cx="7572689" cy="984885"/>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BF2026"/>
              </a:buClr>
              <a:buSzPts val="3200"/>
              <a:buFont typeface="Barlow Medium"/>
              <a:buNone/>
              <a:defRPr sz="3200">
                <a:solidFill>
                  <a:srgbClr val="BF20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9" name="Google Shape;89;p109"/>
          <p:cNvSpPr txBox="1"/>
          <p:nvPr>
            <p:ph idx="1" type="subTitle"/>
          </p:nvPr>
        </p:nvSpPr>
        <p:spPr>
          <a:xfrm>
            <a:off x="3582991" y="3897147"/>
            <a:ext cx="7572689" cy="371127"/>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rgbClr val="BF2026"/>
              </a:buClr>
              <a:buSzPts val="2000"/>
              <a:buFont typeface="Arial"/>
              <a:buNone/>
              <a:defRPr sz="2000">
                <a:solidFill>
                  <a:srgbClr val="BF2026"/>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Basic Slide" type="titleOnly">
  <p:cSld name="TITLE_ONLY">
    <p:spTree>
      <p:nvGrpSpPr>
        <p:cNvPr id="1051" name="Shape 1051"/>
        <p:cNvGrpSpPr/>
        <p:nvPr/>
      </p:nvGrpSpPr>
      <p:grpSpPr>
        <a:xfrm>
          <a:off x="0" y="0"/>
          <a:ext cx="0" cy="0"/>
          <a:chOff x="0" y="0"/>
          <a:chExt cx="0" cy="0"/>
        </a:xfrm>
      </p:grpSpPr>
      <p:sp>
        <p:nvSpPr>
          <p:cNvPr id="1052" name="Google Shape;1052;p5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53" name="Shape 1053"/>
        <p:cNvGrpSpPr/>
        <p:nvPr/>
      </p:nvGrpSpPr>
      <p:grpSpPr>
        <a:xfrm>
          <a:off x="0" y="0"/>
          <a:ext cx="0" cy="0"/>
          <a:chOff x="0" y="0"/>
          <a:chExt cx="0" cy="0"/>
        </a:xfrm>
      </p:grpSpPr>
      <p:sp>
        <p:nvSpPr>
          <p:cNvPr id="1054" name="Google Shape;1054;p51"/>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055" name="Google Shape;1055;p51"/>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056" name="Google Shape;1056;p51"/>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Miscellaneous">
  <p:cSld name="10_Miscellaneous">
    <p:spTree>
      <p:nvGrpSpPr>
        <p:cNvPr id="1057" name="Shape 1057"/>
        <p:cNvGrpSpPr/>
        <p:nvPr/>
      </p:nvGrpSpPr>
      <p:grpSpPr>
        <a:xfrm>
          <a:off x="0" y="0"/>
          <a:ext cx="0" cy="0"/>
          <a:chOff x="0" y="0"/>
          <a:chExt cx="0" cy="0"/>
        </a:xfrm>
      </p:grpSpPr>
      <p:sp>
        <p:nvSpPr>
          <p:cNvPr id="1058" name="Google Shape;1058;p52"/>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59" name="Google Shape;1059;p52"/>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cxnSp>
        <p:nvCxnSpPr>
          <p:cNvPr id="1060" name="Google Shape;1060;p52"/>
          <p:cNvCxnSpPr/>
          <p:nvPr/>
        </p:nvCxnSpPr>
        <p:spPr>
          <a:xfrm>
            <a:off x="1960951" y="334509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1061" name="Google Shape;1061;p52"/>
          <p:cNvCxnSpPr/>
          <p:nvPr/>
        </p:nvCxnSpPr>
        <p:spPr>
          <a:xfrm>
            <a:off x="1960951" y="172235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1062" name="Google Shape;1062;p52"/>
          <p:cNvCxnSpPr/>
          <p:nvPr/>
        </p:nvCxnSpPr>
        <p:spPr>
          <a:xfrm>
            <a:off x="1960951" y="4967836"/>
            <a:ext cx="0" cy="880306"/>
          </a:xfrm>
          <a:prstGeom prst="straightConnector1">
            <a:avLst/>
          </a:prstGeom>
          <a:noFill/>
          <a:ln cap="flat" cmpd="sng" w="19050">
            <a:solidFill>
              <a:schemeClr val="dk2"/>
            </a:solidFill>
            <a:prstDash val="solid"/>
            <a:miter lim="800000"/>
            <a:headEnd len="sm" w="sm" type="none"/>
            <a:tailEnd len="sm" w="sm" type="none"/>
          </a:ln>
        </p:spPr>
      </p:cxnSp>
      <p:sp>
        <p:nvSpPr>
          <p:cNvPr id="1063" name="Google Shape;1063;p52"/>
          <p:cNvSpPr txBox="1"/>
          <p:nvPr>
            <p:ph idx="1" type="body"/>
          </p:nvPr>
        </p:nvSpPr>
        <p:spPr>
          <a:xfrm>
            <a:off x="1000790" y="1597211"/>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64" name="Google Shape;1064;p52"/>
          <p:cNvSpPr txBox="1"/>
          <p:nvPr>
            <p:ph idx="2" type="body"/>
          </p:nvPr>
        </p:nvSpPr>
        <p:spPr>
          <a:xfrm>
            <a:off x="1000790" y="322216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65" name="Google Shape;1065;p52"/>
          <p:cNvSpPr txBox="1"/>
          <p:nvPr>
            <p:ph idx="3" type="body"/>
          </p:nvPr>
        </p:nvSpPr>
        <p:spPr>
          <a:xfrm>
            <a:off x="1000790" y="484021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66" name="Google Shape;1066;p52"/>
          <p:cNvSpPr txBox="1"/>
          <p:nvPr>
            <p:ph idx="4" type="body"/>
          </p:nvPr>
        </p:nvSpPr>
        <p:spPr>
          <a:xfrm>
            <a:off x="2019487" y="1732897"/>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67" name="Google Shape;1067;p52"/>
          <p:cNvSpPr txBox="1"/>
          <p:nvPr>
            <p:ph idx="5" type="body"/>
          </p:nvPr>
        </p:nvSpPr>
        <p:spPr>
          <a:xfrm>
            <a:off x="2028484" y="3326476"/>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68" name="Google Shape;1068;p52"/>
          <p:cNvSpPr txBox="1"/>
          <p:nvPr>
            <p:ph idx="6" type="body"/>
          </p:nvPr>
        </p:nvSpPr>
        <p:spPr>
          <a:xfrm>
            <a:off x="2028484" y="4975664"/>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069" name="Google Shape;1069;p52"/>
          <p:cNvGrpSpPr/>
          <p:nvPr/>
        </p:nvGrpSpPr>
        <p:grpSpPr>
          <a:xfrm>
            <a:off x="7656002" y="-2212485"/>
            <a:ext cx="7070416" cy="6911485"/>
            <a:chOff x="4751220" y="-1407341"/>
            <a:chExt cx="5536427" cy="5536427"/>
          </a:xfrm>
        </p:grpSpPr>
        <p:sp>
          <p:nvSpPr>
            <p:cNvPr id="1070" name="Google Shape;1070;p52"/>
            <p:cNvSpPr/>
            <p:nvPr/>
          </p:nvSpPr>
          <p:spPr>
            <a:xfrm>
              <a:off x="4751220" y="-1407341"/>
              <a:ext cx="5536427" cy="5536427"/>
            </a:xfrm>
            <a:prstGeom prst="ellipse">
              <a:avLst/>
            </a:prstGeom>
            <a:gradFill>
              <a:gsLst>
                <a:gs pos="0">
                  <a:srgbClr val="FCDFD3"/>
                </a:gs>
                <a:gs pos="100000">
                  <a:srgbClr val="FCDFD3">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414042"/>
                </a:solidFill>
                <a:latin typeface="Arial"/>
                <a:ea typeface="Arial"/>
                <a:cs typeface="Arial"/>
                <a:sym typeface="Arial"/>
              </a:endParaRPr>
            </a:p>
          </p:txBody>
        </p:sp>
        <p:sp>
          <p:nvSpPr>
            <p:cNvPr id="1071" name="Google Shape;1071;p52"/>
            <p:cNvSpPr/>
            <p:nvPr/>
          </p:nvSpPr>
          <p:spPr>
            <a:xfrm>
              <a:off x="5285099" y="-873462"/>
              <a:ext cx="4468669" cy="4468669"/>
            </a:xfrm>
            <a:prstGeom prst="ellipse">
              <a:avLst/>
            </a:prstGeom>
            <a:gradFill>
              <a:gsLst>
                <a:gs pos="0">
                  <a:srgbClr val="F7A27D"/>
                </a:gs>
                <a:gs pos="100000">
                  <a:srgbClr val="F7A27D">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414042"/>
                </a:solidFill>
                <a:latin typeface="Arial"/>
                <a:ea typeface="Arial"/>
                <a:cs typeface="Arial"/>
                <a:sym typeface="Arial"/>
              </a:endParaRPr>
            </a:p>
          </p:txBody>
        </p:sp>
        <p:sp>
          <p:nvSpPr>
            <p:cNvPr id="1072" name="Google Shape;1072;p52"/>
            <p:cNvSpPr/>
            <p:nvPr/>
          </p:nvSpPr>
          <p:spPr>
            <a:xfrm>
              <a:off x="5818974" y="-339586"/>
              <a:ext cx="3400918" cy="3400918"/>
            </a:xfrm>
            <a:prstGeom prst="ellipse">
              <a:avLst/>
            </a:prstGeom>
            <a:gradFill>
              <a:gsLst>
                <a:gs pos="0">
                  <a:schemeClr val="accent1"/>
                </a:gs>
                <a:gs pos="100000">
                  <a:srgbClr val="F2672A">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414042"/>
                </a:solidFill>
                <a:latin typeface="Arial"/>
                <a:ea typeface="Arial"/>
                <a:cs typeface="Arial"/>
                <a:sym typeface="Arial"/>
              </a:endParaRPr>
            </a:p>
          </p:txBody>
        </p:sp>
      </p:gr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Basic Slide">
  <p:cSld name="4_Basic Slide">
    <p:spTree>
      <p:nvGrpSpPr>
        <p:cNvPr id="1073" name="Shape 1073"/>
        <p:cNvGrpSpPr/>
        <p:nvPr/>
      </p:nvGrpSpPr>
      <p:grpSpPr>
        <a:xfrm>
          <a:off x="0" y="0"/>
          <a:ext cx="0" cy="0"/>
          <a:chOff x="0" y="0"/>
          <a:chExt cx="0" cy="0"/>
        </a:xfrm>
      </p:grpSpPr>
      <p:sp>
        <p:nvSpPr>
          <p:cNvPr id="1074" name="Google Shape;1074;p53"/>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75" name="Google Shape;1075;p53"/>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76" name="Google Shape;1076;p53"/>
          <p:cNvSpPr txBox="1"/>
          <p:nvPr>
            <p:ph idx="1" type="subTitle"/>
          </p:nvPr>
        </p:nvSpPr>
        <p:spPr>
          <a:xfrm>
            <a:off x="360000" y="1187381"/>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Image + Content">
  <p:cSld name="6_Image + Content">
    <p:bg>
      <p:bgPr>
        <a:gradFill>
          <a:gsLst>
            <a:gs pos="0">
              <a:schemeClr val="accent1"/>
            </a:gs>
            <a:gs pos="100000">
              <a:schemeClr val="dk2"/>
            </a:gs>
          </a:gsLst>
          <a:lin ang="5400000" scaled="0"/>
        </a:gradFill>
      </p:bgPr>
    </p:bg>
    <p:spTree>
      <p:nvGrpSpPr>
        <p:cNvPr id="1077" name="Shape 1077"/>
        <p:cNvGrpSpPr/>
        <p:nvPr/>
      </p:nvGrpSpPr>
      <p:grpSpPr>
        <a:xfrm>
          <a:off x="0" y="0"/>
          <a:ext cx="0" cy="0"/>
          <a:chOff x="0" y="0"/>
          <a:chExt cx="0" cy="0"/>
        </a:xfrm>
      </p:grpSpPr>
      <p:sp>
        <p:nvSpPr>
          <p:cNvPr id="1078" name="Google Shape;1078;p54"/>
          <p:cNvSpPr/>
          <p:nvPr>
            <p:ph idx="2" type="pic"/>
          </p:nvPr>
        </p:nvSpPr>
        <p:spPr>
          <a:xfrm>
            <a:off x="4469157" y="-1"/>
            <a:ext cx="7114233" cy="6868049"/>
          </a:xfrm>
          <a:prstGeom prst="rect">
            <a:avLst/>
          </a:prstGeom>
          <a:solidFill>
            <a:schemeClr val="lt1">
              <a:alpha val="20000"/>
            </a:schemeClr>
          </a:solidFill>
          <a:ln>
            <a:noFill/>
          </a:ln>
        </p:spPr>
      </p:sp>
      <p:sp>
        <p:nvSpPr>
          <p:cNvPr id="1079" name="Google Shape;1079;p54"/>
          <p:cNvSpPr txBox="1"/>
          <p:nvPr>
            <p:ph type="ctrTitle"/>
          </p:nvPr>
        </p:nvSpPr>
        <p:spPr>
          <a:xfrm>
            <a:off x="707679" y="1980905"/>
            <a:ext cx="4484082" cy="984885"/>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chemeClr val="lt1"/>
              </a:buClr>
              <a:buSzPts val="3200"/>
              <a:buFont typeface="Barlow Medium"/>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80" name="Google Shape;1080;p54"/>
          <p:cNvSpPr txBox="1"/>
          <p:nvPr>
            <p:ph idx="1" type="subTitle"/>
          </p:nvPr>
        </p:nvSpPr>
        <p:spPr>
          <a:xfrm>
            <a:off x="707679" y="3688881"/>
            <a:ext cx="3569682" cy="648126"/>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lt1"/>
              </a:buClr>
              <a:buSzPts val="2000"/>
              <a:buFont typeface="Arial"/>
              <a:buChar char="•"/>
              <a:defRPr sz="2000">
                <a:solidFill>
                  <a:schemeClr val="lt1"/>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Basic Slide">
  <p:cSld name="6_Basic Slide">
    <p:spTree>
      <p:nvGrpSpPr>
        <p:cNvPr id="1081" name="Shape 1081"/>
        <p:cNvGrpSpPr/>
        <p:nvPr/>
      </p:nvGrpSpPr>
      <p:grpSpPr>
        <a:xfrm>
          <a:off x="0" y="0"/>
          <a:ext cx="0" cy="0"/>
          <a:chOff x="0" y="0"/>
          <a:chExt cx="0" cy="0"/>
        </a:xfrm>
      </p:grpSpPr>
      <p:sp>
        <p:nvSpPr>
          <p:cNvPr id="1082" name="Google Shape;1082;p55"/>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FCE1D4">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1083" name="Google Shape;1083;p55"/>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84" name="Google Shape;1084;p55"/>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type="title">
  <p:cSld name="TITLE">
    <p:bg>
      <p:bgPr>
        <a:gradFill>
          <a:gsLst>
            <a:gs pos="0">
              <a:srgbClr val="BF2026"/>
            </a:gs>
            <a:gs pos="100000">
              <a:srgbClr val="F2672A"/>
            </a:gs>
          </a:gsLst>
          <a:lin ang="16200000" scaled="0"/>
        </a:gradFill>
      </p:bgPr>
    </p:bg>
    <p:spTree>
      <p:nvGrpSpPr>
        <p:cNvPr id="1085" name="Shape 1085"/>
        <p:cNvGrpSpPr/>
        <p:nvPr/>
      </p:nvGrpSpPr>
      <p:grpSpPr>
        <a:xfrm>
          <a:off x="0" y="0"/>
          <a:ext cx="0" cy="0"/>
          <a:chOff x="0" y="0"/>
          <a:chExt cx="0" cy="0"/>
        </a:xfrm>
      </p:grpSpPr>
      <p:sp>
        <p:nvSpPr>
          <p:cNvPr id="1086" name="Google Shape;1086;p5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Barlow Medium"/>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87" name="Google Shape;1087;p5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solidFill>
                  <a:schemeClr val="lt1"/>
                </a:solidFill>
                <a:latin typeface="Barlow"/>
                <a:ea typeface="Barlow"/>
                <a:cs typeface="Barlow"/>
                <a:sym typeface="Barlow"/>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grpSp>
        <p:nvGrpSpPr>
          <p:cNvPr id="1088" name="Google Shape;1088;p56"/>
          <p:cNvGrpSpPr/>
          <p:nvPr/>
        </p:nvGrpSpPr>
        <p:grpSpPr>
          <a:xfrm>
            <a:off x="10668000" y="304798"/>
            <a:ext cx="1179720" cy="581555"/>
            <a:chOff x="969962" y="2846965"/>
            <a:chExt cx="1740598" cy="872299"/>
          </a:xfrm>
        </p:grpSpPr>
        <p:sp>
          <p:nvSpPr>
            <p:cNvPr id="1089" name="Google Shape;1089;p56"/>
            <p:cNvSpPr/>
            <p:nvPr/>
          </p:nvSpPr>
          <p:spPr>
            <a:xfrm>
              <a:off x="969962" y="3381507"/>
              <a:ext cx="274415" cy="160305"/>
            </a:xfrm>
            <a:custGeom>
              <a:rect b="b" l="l" r="r" t="t"/>
              <a:pathLst>
                <a:path extrusionOk="0" h="160305" w="274415">
                  <a:moveTo>
                    <a:pt x="274415" y="0"/>
                  </a:moveTo>
                  <a:lnTo>
                    <a:pt x="205931" y="160306"/>
                  </a:lnTo>
                  <a:lnTo>
                    <a:pt x="178308" y="160306"/>
                  </a:lnTo>
                  <a:lnTo>
                    <a:pt x="137160" y="66961"/>
                  </a:lnTo>
                  <a:lnTo>
                    <a:pt x="95059" y="160306"/>
                  </a:lnTo>
                  <a:lnTo>
                    <a:pt x="67151" y="160306"/>
                  </a:lnTo>
                  <a:lnTo>
                    <a:pt x="0" y="0"/>
                  </a:lnTo>
                  <a:lnTo>
                    <a:pt x="49435" y="0"/>
                  </a:lnTo>
                  <a:lnTo>
                    <a:pt x="82296" y="87725"/>
                  </a:lnTo>
                  <a:lnTo>
                    <a:pt x="120015" y="0"/>
                  </a:lnTo>
                  <a:lnTo>
                    <a:pt x="154210" y="0"/>
                  </a:lnTo>
                  <a:lnTo>
                    <a:pt x="191167" y="87725"/>
                  </a:lnTo>
                  <a:lnTo>
                    <a:pt x="225552" y="0"/>
                  </a:lnTo>
                  <a:lnTo>
                    <a:pt x="274415"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90" name="Google Shape;1090;p56"/>
            <p:cNvSpPr/>
            <p:nvPr/>
          </p:nvSpPr>
          <p:spPr>
            <a:xfrm>
              <a:off x="1239614" y="3381412"/>
              <a:ext cx="192595" cy="158305"/>
            </a:xfrm>
            <a:custGeom>
              <a:rect b="b" l="l" r="r" t="t"/>
              <a:pathLst>
                <a:path extrusionOk="0" h="158305" w="192595">
                  <a:moveTo>
                    <a:pt x="192596" y="158306"/>
                  </a:moveTo>
                  <a:lnTo>
                    <a:pt x="143732" y="158306"/>
                  </a:lnTo>
                  <a:lnTo>
                    <a:pt x="130778" y="126206"/>
                  </a:lnTo>
                  <a:lnTo>
                    <a:pt x="62008" y="126206"/>
                  </a:lnTo>
                  <a:lnTo>
                    <a:pt x="48863" y="158306"/>
                  </a:lnTo>
                  <a:lnTo>
                    <a:pt x="0" y="158306"/>
                  </a:lnTo>
                  <a:lnTo>
                    <a:pt x="70009" y="0"/>
                  </a:lnTo>
                  <a:lnTo>
                    <a:pt x="122777" y="0"/>
                  </a:lnTo>
                  <a:lnTo>
                    <a:pt x="192596" y="158306"/>
                  </a:lnTo>
                  <a:close/>
                  <a:moveTo>
                    <a:pt x="119920" y="98679"/>
                  </a:moveTo>
                  <a:lnTo>
                    <a:pt x="96679" y="40862"/>
                  </a:lnTo>
                  <a:lnTo>
                    <a:pt x="73342" y="98679"/>
                  </a:lnTo>
                  <a:lnTo>
                    <a:pt x="119920"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91" name="Google Shape;1091;p56"/>
            <p:cNvSpPr/>
            <p:nvPr/>
          </p:nvSpPr>
          <p:spPr>
            <a:xfrm>
              <a:off x="1483264" y="3381507"/>
              <a:ext cx="162782" cy="158210"/>
            </a:xfrm>
            <a:custGeom>
              <a:rect b="b" l="l" r="r" t="t"/>
              <a:pathLst>
                <a:path extrusionOk="0" h="158210" w="162782">
                  <a:moveTo>
                    <a:pt x="162782" y="81915"/>
                  </a:moveTo>
                  <a:cubicBezTo>
                    <a:pt x="162782" y="98107"/>
                    <a:pt x="159829" y="111157"/>
                    <a:pt x="153924" y="120968"/>
                  </a:cubicBezTo>
                  <a:cubicBezTo>
                    <a:pt x="148019" y="130778"/>
                    <a:pt x="141065" y="138779"/>
                    <a:pt x="133064" y="144875"/>
                  </a:cubicBezTo>
                  <a:cubicBezTo>
                    <a:pt x="121634" y="153829"/>
                    <a:pt x="105823" y="158210"/>
                    <a:pt x="85439" y="158210"/>
                  </a:cubicBezTo>
                  <a:lnTo>
                    <a:pt x="0" y="158210"/>
                  </a:lnTo>
                  <a:lnTo>
                    <a:pt x="0" y="0"/>
                  </a:lnTo>
                  <a:lnTo>
                    <a:pt x="65723" y="0"/>
                  </a:lnTo>
                  <a:cubicBezTo>
                    <a:pt x="75629" y="0"/>
                    <a:pt x="84106" y="476"/>
                    <a:pt x="91154" y="1524"/>
                  </a:cubicBezTo>
                  <a:cubicBezTo>
                    <a:pt x="98203" y="2572"/>
                    <a:pt x="104489" y="4001"/>
                    <a:pt x="110204" y="5906"/>
                  </a:cubicBezTo>
                  <a:cubicBezTo>
                    <a:pt x="115824" y="7715"/>
                    <a:pt x="120587" y="9906"/>
                    <a:pt x="124587" y="12192"/>
                  </a:cubicBezTo>
                  <a:cubicBezTo>
                    <a:pt x="128492" y="14478"/>
                    <a:pt x="132112" y="17050"/>
                    <a:pt x="135160" y="19717"/>
                  </a:cubicBezTo>
                  <a:cubicBezTo>
                    <a:pt x="140589" y="24194"/>
                    <a:pt x="145352" y="29337"/>
                    <a:pt x="149352" y="35338"/>
                  </a:cubicBezTo>
                  <a:cubicBezTo>
                    <a:pt x="153448" y="41339"/>
                    <a:pt x="156686" y="48292"/>
                    <a:pt x="159067" y="56293"/>
                  </a:cubicBezTo>
                  <a:cubicBezTo>
                    <a:pt x="161449" y="64199"/>
                    <a:pt x="162687" y="72771"/>
                    <a:pt x="162687" y="82105"/>
                  </a:cubicBezTo>
                  <a:moveTo>
                    <a:pt x="114205" y="80010"/>
                  </a:moveTo>
                  <a:cubicBezTo>
                    <a:pt x="114205" y="67151"/>
                    <a:pt x="111728" y="57150"/>
                    <a:pt x="106871" y="49911"/>
                  </a:cubicBezTo>
                  <a:cubicBezTo>
                    <a:pt x="101917" y="42672"/>
                    <a:pt x="96012" y="37909"/>
                    <a:pt x="89154" y="35433"/>
                  </a:cubicBezTo>
                  <a:cubicBezTo>
                    <a:pt x="82201" y="32957"/>
                    <a:pt x="75248" y="31718"/>
                    <a:pt x="68104" y="31718"/>
                  </a:cubicBezTo>
                  <a:lnTo>
                    <a:pt x="47816" y="31718"/>
                  </a:lnTo>
                  <a:lnTo>
                    <a:pt x="47816" y="125444"/>
                  </a:lnTo>
                  <a:lnTo>
                    <a:pt x="68104" y="125444"/>
                  </a:lnTo>
                  <a:cubicBezTo>
                    <a:pt x="80581" y="125444"/>
                    <a:pt x="91440" y="122492"/>
                    <a:pt x="100584" y="116586"/>
                  </a:cubicBezTo>
                  <a:cubicBezTo>
                    <a:pt x="109633" y="110680"/>
                    <a:pt x="114300" y="98393"/>
                    <a:pt x="114300" y="79915"/>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92" name="Google Shape;1092;p56"/>
            <p:cNvSpPr/>
            <p:nvPr/>
          </p:nvSpPr>
          <p:spPr>
            <a:xfrm>
              <a:off x="1698910" y="3381507"/>
              <a:ext cx="167163" cy="158210"/>
            </a:xfrm>
            <a:custGeom>
              <a:rect b="b" l="l" r="r" t="t"/>
              <a:pathLst>
                <a:path extrusionOk="0" h="158210" w="167163">
                  <a:moveTo>
                    <a:pt x="167164" y="158210"/>
                  </a:moveTo>
                  <a:lnTo>
                    <a:pt x="119539" y="158210"/>
                  </a:lnTo>
                  <a:lnTo>
                    <a:pt x="119539" y="96488"/>
                  </a:lnTo>
                  <a:lnTo>
                    <a:pt x="47720" y="96488"/>
                  </a:lnTo>
                  <a:lnTo>
                    <a:pt x="47720" y="158210"/>
                  </a:lnTo>
                  <a:lnTo>
                    <a:pt x="0" y="158210"/>
                  </a:lnTo>
                  <a:lnTo>
                    <a:pt x="0" y="0"/>
                  </a:lnTo>
                  <a:lnTo>
                    <a:pt x="47720" y="0"/>
                  </a:lnTo>
                  <a:lnTo>
                    <a:pt x="47720" y="58103"/>
                  </a:lnTo>
                  <a:lnTo>
                    <a:pt x="119539" y="58103"/>
                  </a:lnTo>
                  <a:lnTo>
                    <a:pt x="119539" y="0"/>
                  </a:lnTo>
                  <a:lnTo>
                    <a:pt x="167164" y="0"/>
                  </a:lnTo>
                  <a:lnTo>
                    <a:pt x="167164"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93" name="Google Shape;1093;p56"/>
            <p:cNvSpPr/>
            <p:nvPr/>
          </p:nvSpPr>
          <p:spPr>
            <a:xfrm>
              <a:off x="1913984" y="3381507"/>
              <a:ext cx="274510" cy="160305"/>
            </a:xfrm>
            <a:custGeom>
              <a:rect b="b" l="l" r="r" t="t"/>
              <a:pathLst>
                <a:path extrusionOk="0" h="160305" w="274510">
                  <a:moveTo>
                    <a:pt x="274511" y="0"/>
                  </a:moveTo>
                  <a:lnTo>
                    <a:pt x="205931" y="160306"/>
                  </a:lnTo>
                  <a:lnTo>
                    <a:pt x="178308" y="160306"/>
                  </a:lnTo>
                  <a:lnTo>
                    <a:pt x="137160" y="66961"/>
                  </a:lnTo>
                  <a:lnTo>
                    <a:pt x="95059" y="160306"/>
                  </a:lnTo>
                  <a:lnTo>
                    <a:pt x="67246" y="160306"/>
                  </a:lnTo>
                  <a:lnTo>
                    <a:pt x="0" y="0"/>
                  </a:lnTo>
                  <a:lnTo>
                    <a:pt x="49530" y="0"/>
                  </a:lnTo>
                  <a:lnTo>
                    <a:pt x="82391" y="87725"/>
                  </a:lnTo>
                  <a:lnTo>
                    <a:pt x="120110" y="0"/>
                  </a:lnTo>
                  <a:lnTo>
                    <a:pt x="154210" y="0"/>
                  </a:lnTo>
                  <a:lnTo>
                    <a:pt x="191262" y="87725"/>
                  </a:lnTo>
                  <a:lnTo>
                    <a:pt x="225647" y="0"/>
                  </a:lnTo>
                  <a:lnTo>
                    <a:pt x="274511"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94" name="Google Shape;1094;p56"/>
            <p:cNvSpPr/>
            <p:nvPr/>
          </p:nvSpPr>
          <p:spPr>
            <a:xfrm>
              <a:off x="2184970" y="3381412"/>
              <a:ext cx="192595" cy="158305"/>
            </a:xfrm>
            <a:custGeom>
              <a:rect b="b" l="l" r="r" t="t"/>
              <a:pathLst>
                <a:path extrusionOk="0" h="158305" w="192595">
                  <a:moveTo>
                    <a:pt x="192500" y="158306"/>
                  </a:moveTo>
                  <a:lnTo>
                    <a:pt x="143637" y="158306"/>
                  </a:lnTo>
                  <a:lnTo>
                    <a:pt x="130683" y="126206"/>
                  </a:lnTo>
                  <a:lnTo>
                    <a:pt x="62008" y="126206"/>
                  </a:lnTo>
                  <a:lnTo>
                    <a:pt x="48863" y="158306"/>
                  </a:lnTo>
                  <a:lnTo>
                    <a:pt x="0" y="158306"/>
                  </a:lnTo>
                  <a:lnTo>
                    <a:pt x="70009" y="0"/>
                  </a:lnTo>
                  <a:lnTo>
                    <a:pt x="122777" y="0"/>
                  </a:lnTo>
                  <a:lnTo>
                    <a:pt x="192596" y="158306"/>
                  </a:lnTo>
                  <a:close/>
                  <a:moveTo>
                    <a:pt x="119729" y="98679"/>
                  </a:moveTo>
                  <a:lnTo>
                    <a:pt x="96583" y="40862"/>
                  </a:lnTo>
                  <a:lnTo>
                    <a:pt x="73152" y="98679"/>
                  </a:lnTo>
                  <a:lnTo>
                    <a:pt x="119729"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95" name="Google Shape;1095;p56"/>
            <p:cNvSpPr/>
            <p:nvPr/>
          </p:nvSpPr>
          <p:spPr>
            <a:xfrm>
              <a:off x="2427572" y="3381507"/>
              <a:ext cx="171926" cy="158210"/>
            </a:xfrm>
            <a:custGeom>
              <a:rect b="b" l="l" r="r" t="t"/>
              <a:pathLst>
                <a:path extrusionOk="0" h="158210" w="171926">
                  <a:moveTo>
                    <a:pt x="171926" y="158210"/>
                  </a:moveTo>
                  <a:lnTo>
                    <a:pt x="129445" y="158210"/>
                  </a:lnTo>
                  <a:lnTo>
                    <a:pt x="47339" y="70104"/>
                  </a:lnTo>
                  <a:lnTo>
                    <a:pt x="47339" y="158210"/>
                  </a:lnTo>
                  <a:lnTo>
                    <a:pt x="0" y="158210"/>
                  </a:lnTo>
                  <a:lnTo>
                    <a:pt x="0" y="0"/>
                  </a:lnTo>
                  <a:lnTo>
                    <a:pt x="42386" y="0"/>
                  </a:lnTo>
                  <a:lnTo>
                    <a:pt x="124301" y="87630"/>
                  </a:lnTo>
                  <a:lnTo>
                    <a:pt x="124301" y="0"/>
                  </a:lnTo>
                  <a:lnTo>
                    <a:pt x="171926" y="0"/>
                  </a:lnTo>
                  <a:lnTo>
                    <a:pt x="171926"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96" name="Google Shape;1096;p56"/>
            <p:cNvSpPr/>
            <p:nvPr/>
          </p:nvSpPr>
          <p:spPr>
            <a:xfrm>
              <a:off x="2662840" y="3381508"/>
              <a:ext cx="47720" cy="158210"/>
            </a:xfrm>
            <a:custGeom>
              <a:rect b="b" l="l" r="r" t="t"/>
              <a:pathLst>
                <a:path extrusionOk="0" h="158210" w="47720">
                  <a:moveTo>
                    <a:pt x="0" y="0"/>
                  </a:moveTo>
                  <a:lnTo>
                    <a:pt x="47720" y="0"/>
                  </a:lnTo>
                  <a:lnTo>
                    <a:pt x="47720" y="158210"/>
                  </a:lnTo>
                  <a:lnTo>
                    <a:pt x="0"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97" name="Google Shape;1097;p56"/>
            <p:cNvSpPr/>
            <p:nvPr/>
          </p:nvSpPr>
          <p:spPr>
            <a:xfrm>
              <a:off x="1237900" y="3614298"/>
              <a:ext cx="54864" cy="103155"/>
            </a:xfrm>
            <a:custGeom>
              <a:rect b="b" l="l" r="r" t="t"/>
              <a:pathLst>
                <a:path extrusionOk="0" h="103155" w="54864">
                  <a:moveTo>
                    <a:pt x="0" y="103156"/>
                  </a:moveTo>
                  <a:lnTo>
                    <a:pt x="0" y="0"/>
                  </a:lnTo>
                  <a:lnTo>
                    <a:pt x="54864" y="0"/>
                  </a:lnTo>
                  <a:lnTo>
                    <a:pt x="54864" y="12954"/>
                  </a:lnTo>
                  <a:lnTo>
                    <a:pt x="14764" y="12954"/>
                  </a:lnTo>
                  <a:lnTo>
                    <a:pt x="14764" y="43148"/>
                  </a:lnTo>
                  <a:lnTo>
                    <a:pt x="53054" y="43148"/>
                  </a:lnTo>
                  <a:lnTo>
                    <a:pt x="53054" y="56198"/>
                  </a:lnTo>
                  <a:lnTo>
                    <a:pt x="14764" y="5619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98" name="Google Shape;1098;p56"/>
            <p:cNvSpPr/>
            <p:nvPr/>
          </p:nvSpPr>
          <p:spPr>
            <a:xfrm>
              <a:off x="1336865" y="3612489"/>
              <a:ext cx="99440" cy="106775"/>
            </a:xfrm>
            <a:custGeom>
              <a:rect b="b" l="l" r="r" t="t"/>
              <a:pathLst>
                <a:path extrusionOk="0" h="106775" w="99440">
                  <a:moveTo>
                    <a:pt x="95" y="53340"/>
                  </a:moveTo>
                  <a:cubicBezTo>
                    <a:pt x="95" y="37719"/>
                    <a:pt x="4477" y="24955"/>
                    <a:pt x="13240" y="15240"/>
                  </a:cubicBezTo>
                  <a:cubicBezTo>
                    <a:pt x="22193" y="5048"/>
                    <a:pt x="34385" y="0"/>
                    <a:pt x="49721" y="0"/>
                  </a:cubicBezTo>
                  <a:cubicBezTo>
                    <a:pt x="65056" y="0"/>
                    <a:pt x="77343" y="5048"/>
                    <a:pt x="86392" y="15240"/>
                  </a:cubicBezTo>
                  <a:cubicBezTo>
                    <a:pt x="95059" y="24955"/>
                    <a:pt x="99441" y="37719"/>
                    <a:pt x="99441" y="53340"/>
                  </a:cubicBezTo>
                  <a:cubicBezTo>
                    <a:pt x="99441" y="68961"/>
                    <a:pt x="95059" y="82105"/>
                    <a:pt x="86392" y="91821"/>
                  </a:cubicBezTo>
                  <a:cubicBezTo>
                    <a:pt x="77438" y="101822"/>
                    <a:pt x="65151" y="106775"/>
                    <a:pt x="49721" y="106775"/>
                  </a:cubicBezTo>
                  <a:cubicBezTo>
                    <a:pt x="34290" y="106775"/>
                    <a:pt x="22003" y="101822"/>
                    <a:pt x="13049" y="91821"/>
                  </a:cubicBezTo>
                  <a:cubicBezTo>
                    <a:pt x="4381" y="82201"/>
                    <a:pt x="0" y="69342"/>
                    <a:pt x="0" y="53340"/>
                  </a:cubicBezTo>
                  <a:moveTo>
                    <a:pt x="15716" y="53340"/>
                  </a:moveTo>
                  <a:cubicBezTo>
                    <a:pt x="15716" y="64579"/>
                    <a:pt x="18383" y="73914"/>
                    <a:pt x="23813" y="81248"/>
                  </a:cubicBezTo>
                  <a:cubicBezTo>
                    <a:pt x="29908" y="89535"/>
                    <a:pt x="38576" y="93631"/>
                    <a:pt x="49721" y="93631"/>
                  </a:cubicBezTo>
                  <a:cubicBezTo>
                    <a:pt x="60865" y="93631"/>
                    <a:pt x="69532" y="89535"/>
                    <a:pt x="75628" y="81248"/>
                  </a:cubicBezTo>
                  <a:cubicBezTo>
                    <a:pt x="81058" y="73819"/>
                    <a:pt x="83725" y="64579"/>
                    <a:pt x="83725" y="53340"/>
                  </a:cubicBezTo>
                  <a:cubicBezTo>
                    <a:pt x="83725" y="42100"/>
                    <a:pt x="80963" y="32766"/>
                    <a:pt x="75343" y="25241"/>
                  </a:cubicBezTo>
                  <a:cubicBezTo>
                    <a:pt x="69151" y="17050"/>
                    <a:pt x="60579" y="12954"/>
                    <a:pt x="49721" y="12954"/>
                  </a:cubicBezTo>
                  <a:cubicBezTo>
                    <a:pt x="38862" y="12954"/>
                    <a:pt x="30385" y="17050"/>
                    <a:pt x="24194" y="25241"/>
                  </a:cubicBezTo>
                  <a:cubicBezTo>
                    <a:pt x="18574" y="32766"/>
                    <a:pt x="15811" y="42100"/>
                    <a:pt x="15811"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99" name="Google Shape;1099;p56"/>
            <p:cNvSpPr/>
            <p:nvPr/>
          </p:nvSpPr>
          <p:spPr>
            <a:xfrm>
              <a:off x="1487931" y="3614298"/>
              <a:ext cx="80009" cy="104965"/>
            </a:xfrm>
            <a:custGeom>
              <a:rect b="b" l="l" r="r" t="t"/>
              <a:pathLst>
                <a:path extrusionOk="0" h="104965" w="80009">
                  <a:moveTo>
                    <a:pt x="80010" y="0"/>
                  </a:moveTo>
                  <a:lnTo>
                    <a:pt x="80010" y="60484"/>
                  </a:lnTo>
                  <a:cubicBezTo>
                    <a:pt x="80010" y="74867"/>
                    <a:pt x="76581" y="85916"/>
                    <a:pt x="69628" y="93536"/>
                  </a:cubicBezTo>
                  <a:cubicBezTo>
                    <a:pt x="62674" y="101156"/>
                    <a:pt x="52768" y="104966"/>
                    <a:pt x="40005" y="104966"/>
                  </a:cubicBezTo>
                  <a:cubicBezTo>
                    <a:pt x="27242" y="104966"/>
                    <a:pt x="17335" y="101156"/>
                    <a:pt x="10382" y="93536"/>
                  </a:cubicBezTo>
                  <a:cubicBezTo>
                    <a:pt x="3429" y="85916"/>
                    <a:pt x="0" y="74867"/>
                    <a:pt x="0" y="60484"/>
                  </a:cubicBezTo>
                  <a:lnTo>
                    <a:pt x="0" y="0"/>
                  </a:lnTo>
                  <a:lnTo>
                    <a:pt x="14764" y="0"/>
                  </a:lnTo>
                  <a:lnTo>
                    <a:pt x="14764" y="58579"/>
                  </a:lnTo>
                  <a:cubicBezTo>
                    <a:pt x="14764" y="80867"/>
                    <a:pt x="23241" y="92012"/>
                    <a:pt x="40005" y="92012"/>
                  </a:cubicBezTo>
                  <a:cubicBezTo>
                    <a:pt x="56769" y="92012"/>
                    <a:pt x="65246" y="80867"/>
                    <a:pt x="65246" y="58579"/>
                  </a:cubicBezTo>
                  <a:lnTo>
                    <a:pt x="65246" y="0"/>
                  </a:lnTo>
                  <a:lnTo>
                    <a:pt x="8001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00" name="Google Shape;1100;p56"/>
            <p:cNvSpPr/>
            <p:nvPr/>
          </p:nvSpPr>
          <p:spPr>
            <a:xfrm>
              <a:off x="1624329" y="3614298"/>
              <a:ext cx="80772" cy="103155"/>
            </a:xfrm>
            <a:custGeom>
              <a:rect b="b" l="l" r="r" t="t"/>
              <a:pathLst>
                <a:path extrusionOk="0" h="103155" w="80772">
                  <a:moveTo>
                    <a:pt x="0" y="103156"/>
                  </a:moveTo>
                  <a:lnTo>
                    <a:pt x="0" y="0"/>
                  </a:lnTo>
                  <a:lnTo>
                    <a:pt x="20098" y="0"/>
                  </a:lnTo>
                  <a:lnTo>
                    <a:pt x="65723" y="83058"/>
                  </a:lnTo>
                  <a:lnTo>
                    <a:pt x="66008" y="83058"/>
                  </a:lnTo>
                  <a:lnTo>
                    <a:pt x="66008" y="0"/>
                  </a:lnTo>
                  <a:lnTo>
                    <a:pt x="80772" y="0"/>
                  </a:lnTo>
                  <a:lnTo>
                    <a:pt x="80772" y="103156"/>
                  </a:lnTo>
                  <a:lnTo>
                    <a:pt x="61817" y="103156"/>
                  </a:lnTo>
                  <a:lnTo>
                    <a:pt x="15145"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01" name="Google Shape;1101;p56"/>
            <p:cNvSpPr/>
            <p:nvPr/>
          </p:nvSpPr>
          <p:spPr>
            <a:xfrm>
              <a:off x="1762251" y="3614298"/>
              <a:ext cx="85534" cy="103155"/>
            </a:xfrm>
            <a:custGeom>
              <a:rect b="b" l="l" r="r" t="t"/>
              <a:pathLst>
                <a:path extrusionOk="0" h="103155" w="85534">
                  <a:moveTo>
                    <a:pt x="0" y="103156"/>
                  </a:moveTo>
                  <a:lnTo>
                    <a:pt x="0" y="0"/>
                  </a:lnTo>
                  <a:lnTo>
                    <a:pt x="30480" y="0"/>
                  </a:lnTo>
                  <a:cubicBezTo>
                    <a:pt x="46196" y="0"/>
                    <a:pt x="59246" y="4477"/>
                    <a:pt x="69533" y="13430"/>
                  </a:cubicBezTo>
                  <a:cubicBezTo>
                    <a:pt x="80200" y="22765"/>
                    <a:pt x="85535" y="35243"/>
                    <a:pt x="85535" y="50673"/>
                  </a:cubicBezTo>
                  <a:cubicBezTo>
                    <a:pt x="85535" y="67723"/>
                    <a:pt x="80677" y="80772"/>
                    <a:pt x="70961" y="89726"/>
                  </a:cubicBezTo>
                  <a:cubicBezTo>
                    <a:pt x="61246" y="98679"/>
                    <a:pt x="47815" y="103156"/>
                    <a:pt x="30575" y="103156"/>
                  </a:cubicBezTo>
                  <a:lnTo>
                    <a:pt x="95" y="103156"/>
                  </a:lnTo>
                  <a:close/>
                  <a:moveTo>
                    <a:pt x="14764" y="12954"/>
                  </a:moveTo>
                  <a:lnTo>
                    <a:pt x="14764" y="90106"/>
                  </a:lnTo>
                  <a:lnTo>
                    <a:pt x="30290" y="90106"/>
                  </a:lnTo>
                  <a:cubicBezTo>
                    <a:pt x="56579" y="90106"/>
                    <a:pt x="69723" y="77153"/>
                    <a:pt x="69723" y="51245"/>
                  </a:cubicBezTo>
                  <a:cubicBezTo>
                    <a:pt x="69723" y="39529"/>
                    <a:pt x="66104" y="30099"/>
                    <a:pt x="58960" y="23051"/>
                  </a:cubicBezTo>
                  <a:cubicBezTo>
                    <a:pt x="52006" y="16288"/>
                    <a:pt x="42958" y="12954"/>
                    <a:pt x="32004" y="12954"/>
                  </a:cubicBezTo>
                  <a:lnTo>
                    <a:pt x="14669" y="1295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02" name="Google Shape;1102;p56"/>
            <p:cNvSpPr/>
            <p:nvPr/>
          </p:nvSpPr>
          <p:spPr>
            <a:xfrm>
              <a:off x="1885790" y="3614298"/>
              <a:ext cx="103155" cy="103155"/>
            </a:xfrm>
            <a:custGeom>
              <a:rect b="b" l="l" r="r" t="t"/>
              <a:pathLst>
                <a:path extrusionOk="0" h="103155" w="103155">
                  <a:moveTo>
                    <a:pt x="0" y="103156"/>
                  </a:moveTo>
                  <a:lnTo>
                    <a:pt x="44005" y="0"/>
                  </a:lnTo>
                  <a:lnTo>
                    <a:pt x="59531" y="0"/>
                  </a:lnTo>
                  <a:lnTo>
                    <a:pt x="103156" y="103156"/>
                  </a:lnTo>
                  <a:lnTo>
                    <a:pt x="87058" y="103156"/>
                  </a:lnTo>
                  <a:lnTo>
                    <a:pt x="76581" y="77153"/>
                  </a:lnTo>
                  <a:lnTo>
                    <a:pt x="26003" y="77153"/>
                  </a:lnTo>
                  <a:lnTo>
                    <a:pt x="15526" y="103156"/>
                  </a:lnTo>
                  <a:lnTo>
                    <a:pt x="0" y="103156"/>
                  </a:lnTo>
                  <a:close/>
                  <a:moveTo>
                    <a:pt x="71819" y="64960"/>
                  </a:moveTo>
                  <a:lnTo>
                    <a:pt x="51244" y="13811"/>
                  </a:lnTo>
                  <a:lnTo>
                    <a:pt x="30671" y="64960"/>
                  </a:lnTo>
                  <a:lnTo>
                    <a:pt x="71819" y="6496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03" name="Google Shape;1103;p56"/>
            <p:cNvSpPr/>
            <p:nvPr/>
          </p:nvSpPr>
          <p:spPr>
            <a:xfrm>
              <a:off x="2021903" y="3614298"/>
              <a:ext cx="78962" cy="103155"/>
            </a:xfrm>
            <a:custGeom>
              <a:rect b="b" l="l" r="r" t="t"/>
              <a:pathLst>
                <a:path extrusionOk="0" h="103155" w="78962">
                  <a:moveTo>
                    <a:pt x="32099" y="103156"/>
                  </a:moveTo>
                  <a:lnTo>
                    <a:pt x="32099" y="12954"/>
                  </a:lnTo>
                  <a:lnTo>
                    <a:pt x="0" y="12954"/>
                  </a:lnTo>
                  <a:lnTo>
                    <a:pt x="0" y="0"/>
                  </a:lnTo>
                  <a:lnTo>
                    <a:pt x="78962" y="0"/>
                  </a:lnTo>
                  <a:lnTo>
                    <a:pt x="78962" y="12954"/>
                  </a:lnTo>
                  <a:lnTo>
                    <a:pt x="46863" y="12954"/>
                  </a:lnTo>
                  <a:lnTo>
                    <a:pt x="46863" y="103156"/>
                  </a:lnTo>
                  <a:lnTo>
                    <a:pt x="32099"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04" name="Google Shape;1104;p56"/>
            <p:cNvSpPr/>
            <p:nvPr/>
          </p:nvSpPr>
          <p:spPr>
            <a:xfrm>
              <a:off x="2145251" y="3614299"/>
              <a:ext cx="14763" cy="103155"/>
            </a:xfrm>
            <a:custGeom>
              <a:rect b="b" l="l" r="r" t="t"/>
              <a:pathLst>
                <a:path extrusionOk="0" h="103155" w="14763">
                  <a:moveTo>
                    <a:pt x="0" y="0"/>
                  </a:moveTo>
                  <a:lnTo>
                    <a:pt x="14764" y="0"/>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05" name="Google Shape;1105;p56"/>
            <p:cNvSpPr/>
            <p:nvPr/>
          </p:nvSpPr>
          <p:spPr>
            <a:xfrm>
              <a:off x="2210593" y="3612489"/>
              <a:ext cx="99345" cy="106775"/>
            </a:xfrm>
            <a:custGeom>
              <a:rect b="b" l="l" r="r" t="t"/>
              <a:pathLst>
                <a:path extrusionOk="0" h="106775" w="99345">
                  <a:moveTo>
                    <a:pt x="0" y="53340"/>
                  </a:moveTo>
                  <a:cubicBezTo>
                    <a:pt x="0" y="37719"/>
                    <a:pt x="4382" y="24955"/>
                    <a:pt x="13145" y="15240"/>
                  </a:cubicBezTo>
                  <a:cubicBezTo>
                    <a:pt x="22098" y="5048"/>
                    <a:pt x="34290" y="0"/>
                    <a:pt x="49625" y="0"/>
                  </a:cubicBezTo>
                  <a:cubicBezTo>
                    <a:pt x="64961" y="0"/>
                    <a:pt x="77248" y="5048"/>
                    <a:pt x="86296" y="15240"/>
                  </a:cubicBezTo>
                  <a:cubicBezTo>
                    <a:pt x="94964" y="24955"/>
                    <a:pt x="99346" y="37719"/>
                    <a:pt x="99346" y="53340"/>
                  </a:cubicBezTo>
                  <a:cubicBezTo>
                    <a:pt x="99346" y="68961"/>
                    <a:pt x="94964" y="82105"/>
                    <a:pt x="86296" y="91821"/>
                  </a:cubicBezTo>
                  <a:cubicBezTo>
                    <a:pt x="77343" y="101822"/>
                    <a:pt x="65056" y="106775"/>
                    <a:pt x="49625" y="106775"/>
                  </a:cubicBezTo>
                  <a:cubicBezTo>
                    <a:pt x="34195" y="106775"/>
                    <a:pt x="21908" y="101822"/>
                    <a:pt x="12954" y="91821"/>
                  </a:cubicBezTo>
                  <a:cubicBezTo>
                    <a:pt x="4286" y="82201"/>
                    <a:pt x="0" y="69342"/>
                    <a:pt x="0" y="53340"/>
                  </a:cubicBezTo>
                  <a:moveTo>
                    <a:pt x="15621" y="53340"/>
                  </a:moveTo>
                  <a:cubicBezTo>
                    <a:pt x="15621" y="64579"/>
                    <a:pt x="18288" y="73914"/>
                    <a:pt x="23717" y="81248"/>
                  </a:cubicBezTo>
                  <a:cubicBezTo>
                    <a:pt x="29813" y="89535"/>
                    <a:pt x="38481" y="93631"/>
                    <a:pt x="49625" y="93631"/>
                  </a:cubicBezTo>
                  <a:cubicBezTo>
                    <a:pt x="60770" y="93631"/>
                    <a:pt x="69437" y="89535"/>
                    <a:pt x="75533" y="81248"/>
                  </a:cubicBezTo>
                  <a:cubicBezTo>
                    <a:pt x="80963" y="73819"/>
                    <a:pt x="83629" y="64579"/>
                    <a:pt x="83629" y="53340"/>
                  </a:cubicBezTo>
                  <a:cubicBezTo>
                    <a:pt x="83629" y="42100"/>
                    <a:pt x="80772" y="32766"/>
                    <a:pt x="75152" y="25241"/>
                  </a:cubicBezTo>
                  <a:cubicBezTo>
                    <a:pt x="68961" y="17050"/>
                    <a:pt x="60388" y="12954"/>
                    <a:pt x="49625" y="12954"/>
                  </a:cubicBezTo>
                  <a:cubicBezTo>
                    <a:pt x="38862" y="12954"/>
                    <a:pt x="30289" y="17050"/>
                    <a:pt x="24098" y="25241"/>
                  </a:cubicBezTo>
                  <a:cubicBezTo>
                    <a:pt x="18479" y="32766"/>
                    <a:pt x="15716" y="42100"/>
                    <a:pt x="15716"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06" name="Google Shape;1106;p56"/>
            <p:cNvSpPr/>
            <p:nvPr/>
          </p:nvSpPr>
          <p:spPr>
            <a:xfrm>
              <a:off x="2358802" y="3614298"/>
              <a:ext cx="80771" cy="103155"/>
            </a:xfrm>
            <a:custGeom>
              <a:rect b="b" l="l" r="r" t="t"/>
              <a:pathLst>
                <a:path extrusionOk="0" h="103155" w="80771">
                  <a:moveTo>
                    <a:pt x="0" y="103156"/>
                  </a:moveTo>
                  <a:lnTo>
                    <a:pt x="0" y="0"/>
                  </a:lnTo>
                  <a:lnTo>
                    <a:pt x="20098" y="0"/>
                  </a:lnTo>
                  <a:lnTo>
                    <a:pt x="65627" y="83058"/>
                  </a:lnTo>
                  <a:lnTo>
                    <a:pt x="65913" y="83058"/>
                  </a:lnTo>
                  <a:lnTo>
                    <a:pt x="65913" y="0"/>
                  </a:lnTo>
                  <a:lnTo>
                    <a:pt x="80772" y="0"/>
                  </a:lnTo>
                  <a:lnTo>
                    <a:pt x="80772" y="103156"/>
                  </a:lnTo>
                  <a:lnTo>
                    <a:pt x="61817" y="103156"/>
                  </a:lnTo>
                  <a:lnTo>
                    <a:pt x="15050"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07" name="Google Shape;1107;p56"/>
            <p:cNvSpPr/>
            <p:nvPr/>
          </p:nvSpPr>
          <p:spPr>
            <a:xfrm>
              <a:off x="970533" y="2918783"/>
              <a:ext cx="854201" cy="422719"/>
            </a:xfrm>
            <a:custGeom>
              <a:rect b="b" l="l" r="r" t="t"/>
              <a:pathLst>
                <a:path extrusionOk="0" h="422719" w="854201">
                  <a:moveTo>
                    <a:pt x="321469" y="41339"/>
                  </a:moveTo>
                  <a:lnTo>
                    <a:pt x="0" y="0"/>
                  </a:lnTo>
                  <a:lnTo>
                    <a:pt x="854202" y="422719"/>
                  </a:lnTo>
                  <a:lnTo>
                    <a:pt x="321469" y="4133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08" name="Google Shape;1108;p56"/>
            <p:cNvSpPr/>
            <p:nvPr/>
          </p:nvSpPr>
          <p:spPr>
            <a:xfrm>
              <a:off x="1292002" y="2882207"/>
              <a:ext cx="534638" cy="453389"/>
            </a:xfrm>
            <a:custGeom>
              <a:rect b="b" l="l" r="r" t="t"/>
              <a:pathLst>
                <a:path extrusionOk="0" h="453389" w="534638">
                  <a:moveTo>
                    <a:pt x="257080" y="69914"/>
                  </a:moveTo>
                  <a:lnTo>
                    <a:pt x="0" y="0"/>
                  </a:lnTo>
                  <a:lnTo>
                    <a:pt x="534638" y="453390"/>
                  </a:lnTo>
                  <a:lnTo>
                    <a:pt x="257080"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09" name="Google Shape;1109;p56"/>
            <p:cNvSpPr/>
            <p:nvPr/>
          </p:nvSpPr>
          <p:spPr>
            <a:xfrm>
              <a:off x="1856072" y="2918688"/>
              <a:ext cx="854202" cy="422814"/>
            </a:xfrm>
            <a:custGeom>
              <a:rect b="b" l="l" r="r" t="t"/>
              <a:pathLst>
                <a:path extrusionOk="0" h="422814" w="854202">
                  <a:moveTo>
                    <a:pt x="532733" y="41434"/>
                  </a:moveTo>
                  <a:lnTo>
                    <a:pt x="854202" y="0"/>
                  </a:lnTo>
                  <a:lnTo>
                    <a:pt x="0" y="422815"/>
                  </a:lnTo>
                  <a:lnTo>
                    <a:pt x="532733" y="4143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10" name="Google Shape;1110;p56"/>
            <p:cNvSpPr/>
            <p:nvPr/>
          </p:nvSpPr>
          <p:spPr>
            <a:xfrm>
              <a:off x="1854167" y="2882207"/>
              <a:ext cx="534638" cy="453294"/>
            </a:xfrm>
            <a:custGeom>
              <a:rect b="b" l="l" r="r" t="t"/>
              <a:pathLst>
                <a:path extrusionOk="0" h="453294" w="534638">
                  <a:moveTo>
                    <a:pt x="277654" y="69914"/>
                  </a:moveTo>
                  <a:lnTo>
                    <a:pt x="534638" y="0"/>
                  </a:lnTo>
                  <a:lnTo>
                    <a:pt x="0" y="453295"/>
                  </a:lnTo>
                  <a:lnTo>
                    <a:pt x="277654"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11" name="Google Shape;1111;p56"/>
            <p:cNvSpPr/>
            <p:nvPr/>
          </p:nvSpPr>
          <p:spPr>
            <a:xfrm>
              <a:off x="1523935" y="2846965"/>
              <a:ext cx="633031" cy="495109"/>
            </a:xfrm>
            <a:custGeom>
              <a:rect b="b" l="l" r="r" t="t"/>
              <a:pathLst>
                <a:path extrusionOk="0" h="495109" w="633031">
                  <a:moveTo>
                    <a:pt x="633032" y="0"/>
                  </a:moveTo>
                  <a:lnTo>
                    <a:pt x="426720" y="97727"/>
                  </a:lnTo>
                  <a:lnTo>
                    <a:pt x="388239" y="252413"/>
                  </a:lnTo>
                  <a:lnTo>
                    <a:pt x="316516" y="111062"/>
                  </a:lnTo>
                  <a:lnTo>
                    <a:pt x="244412" y="252413"/>
                  </a:lnTo>
                  <a:lnTo>
                    <a:pt x="206216" y="97727"/>
                  </a:lnTo>
                  <a:lnTo>
                    <a:pt x="0" y="0"/>
                  </a:lnTo>
                  <a:lnTo>
                    <a:pt x="316516" y="495110"/>
                  </a:lnTo>
                  <a:lnTo>
                    <a:pt x="633032"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Basic Slide">
  <p:cSld name="5_Basic Slide">
    <p:spTree>
      <p:nvGrpSpPr>
        <p:cNvPr id="1112" name="Shape 1112"/>
        <p:cNvGrpSpPr/>
        <p:nvPr/>
      </p:nvGrpSpPr>
      <p:grpSpPr>
        <a:xfrm>
          <a:off x="0" y="0"/>
          <a:ext cx="0" cy="0"/>
          <a:chOff x="0" y="0"/>
          <a:chExt cx="0" cy="0"/>
        </a:xfrm>
      </p:grpSpPr>
      <p:sp>
        <p:nvSpPr>
          <p:cNvPr id="1113" name="Google Shape;1113;p57"/>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FCE1D4">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1114" name="Google Shape;1114;p57"/>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15" name="Google Shape;1115;p57"/>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16" name="Google Shape;1116;p57"/>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Basic Slide">
  <p:cSld name="9_Basic Slide">
    <p:spTree>
      <p:nvGrpSpPr>
        <p:cNvPr id="1117" name="Shape 1117"/>
        <p:cNvGrpSpPr/>
        <p:nvPr/>
      </p:nvGrpSpPr>
      <p:grpSpPr>
        <a:xfrm>
          <a:off x="0" y="0"/>
          <a:ext cx="0" cy="0"/>
          <a:chOff x="0" y="0"/>
          <a:chExt cx="0" cy="0"/>
        </a:xfrm>
      </p:grpSpPr>
      <p:sp>
        <p:nvSpPr>
          <p:cNvPr id="1118" name="Google Shape;1118;p5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1119" name="Google Shape;1119;p58"/>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asic Slide">
  <p:cSld name="3_Basic Slide">
    <p:spTree>
      <p:nvGrpSpPr>
        <p:cNvPr id="1120" name="Shape 1120"/>
        <p:cNvGrpSpPr/>
        <p:nvPr/>
      </p:nvGrpSpPr>
      <p:grpSpPr>
        <a:xfrm>
          <a:off x="0" y="0"/>
          <a:ext cx="0" cy="0"/>
          <a:chOff x="0" y="0"/>
          <a:chExt cx="0" cy="0"/>
        </a:xfrm>
      </p:grpSpPr>
      <p:pic>
        <p:nvPicPr>
          <p:cNvPr id="1121" name="Google Shape;1121;p59"/>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
        <p:nvSpPr>
          <p:cNvPr id="1122" name="Google Shape;1122;p59"/>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23" name="Google Shape;1123;p59"/>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24" name="Google Shape;1124;p59"/>
          <p:cNvSpPr txBox="1"/>
          <p:nvPr>
            <p:ph idx="1" type="subTitle"/>
          </p:nvPr>
        </p:nvSpPr>
        <p:spPr>
          <a:xfrm>
            <a:off x="360000" y="1187381"/>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Divider Slide">
  <p:cSld name="3_Divider Slide">
    <p:bg>
      <p:bgPr>
        <a:gradFill>
          <a:gsLst>
            <a:gs pos="0">
              <a:schemeClr val="accent1"/>
            </a:gs>
            <a:gs pos="100000">
              <a:schemeClr val="dk2"/>
            </a:gs>
          </a:gsLst>
          <a:lin ang="5400000" scaled="0"/>
        </a:gradFill>
      </p:bgPr>
    </p:bg>
    <p:spTree>
      <p:nvGrpSpPr>
        <p:cNvPr id="90" name="Shape 90"/>
        <p:cNvGrpSpPr/>
        <p:nvPr/>
      </p:nvGrpSpPr>
      <p:grpSpPr>
        <a:xfrm>
          <a:off x="0" y="0"/>
          <a:ext cx="0" cy="0"/>
          <a:chOff x="0" y="0"/>
          <a:chExt cx="0" cy="0"/>
        </a:xfrm>
      </p:grpSpPr>
      <p:sp>
        <p:nvSpPr>
          <p:cNvPr id="91" name="Google Shape;91;p110"/>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C32626">
              <a:alpha val="37647"/>
            </a:srgbClr>
          </a:soli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92" name="Google Shape;92;p110"/>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Barlow Medium"/>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3" name="Google Shape;93;p110"/>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solidFill>
                  <a:schemeClr val="lt1"/>
                </a:solidFill>
                <a:latin typeface="Barlow"/>
                <a:ea typeface="Barlow"/>
                <a:cs typeface="Barlow"/>
                <a:sym typeface="Barlow"/>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Image + Content">
  <p:cSld name="7_Image + Content">
    <p:spTree>
      <p:nvGrpSpPr>
        <p:cNvPr id="1125" name="Shape 1125"/>
        <p:cNvGrpSpPr/>
        <p:nvPr/>
      </p:nvGrpSpPr>
      <p:grpSpPr>
        <a:xfrm>
          <a:off x="0" y="0"/>
          <a:ext cx="0" cy="0"/>
          <a:chOff x="0" y="0"/>
          <a:chExt cx="0" cy="0"/>
        </a:xfrm>
      </p:grpSpPr>
      <p:sp>
        <p:nvSpPr>
          <p:cNvPr id="1126" name="Google Shape;1126;p60"/>
          <p:cNvSpPr txBox="1"/>
          <p:nvPr>
            <p:ph idx="1" type="body"/>
          </p:nvPr>
        </p:nvSpPr>
        <p:spPr>
          <a:xfrm>
            <a:off x="2802996" y="5493558"/>
            <a:ext cx="5058303"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27" name="Google Shape;1127;p60"/>
          <p:cNvSpPr txBox="1"/>
          <p:nvPr>
            <p:ph idx="2" type="body"/>
          </p:nvPr>
        </p:nvSpPr>
        <p:spPr>
          <a:xfrm>
            <a:off x="2792413" y="4614203"/>
            <a:ext cx="3376612"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128" name="Google Shape;1128;p60"/>
          <p:cNvPicPr preferRelativeResize="0"/>
          <p:nvPr/>
        </p:nvPicPr>
        <p:blipFill rotWithShape="1">
          <a:blip r:embed="rId2">
            <a:alphaModFix amt="49000"/>
          </a:blip>
          <a:srcRect b="0" l="0" r="0" t="0"/>
          <a:stretch/>
        </p:blipFill>
        <p:spPr>
          <a:xfrm flipH="1" rot="1065417">
            <a:off x="4240470" y="-171291"/>
            <a:ext cx="1138782" cy="7518105"/>
          </a:xfrm>
          <a:prstGeom prst="rect">
            <a:avLst/>
          </a:prstGeom>
          <a:noFill/>
          <a:ln>
            <a:noFill/>
          </a:ln>
        </p:spPr>
      </p:pic>
      <p:sp>
        <p:nvSpPr>
          <p:cNvPr id="1129" name="Google Shape;1129;p60"/>
          <p:cNvSpPr/>
          <p:nvPr>
            <p:ph idx="3" type="pic"/>
          </p:nvPr>
        </p:nvSpPr>
        <p:spPr>
          <a:xfrm>
            <a:off x="0" y="0"/>
            <a:ext cx="5408613" cy="6866313"/>
          </a:xfrm>
          <a:prstGeom prst="rect">
            <a:avLst/>
          </a:prstGeom>
          <a:noFill/>
          <a:ln>
            <a:noFill/>
          </a:ln>
          <a:effectLst>
            <a:outerShdw blurRad="50800" rotWithShape="0" algn="tl" dir="2700000" dist="38100">
              <a:srgbClr val="000000">
                <a:alpha val="40000"/>
              </a:srgbClr>
            </a:outerShdw>
          </a:effectLst>
        </p:spPr>
      </p:sp>
      <p:sp>
        <p:nvSpPr>
          <p:cNvPr id="1130" name="Google Shape;1130;p60"/>
          <p:cNvSpPr txBox="1"/>
          <p:nvPr>
            <p:ph idx="4" type="body"/>
          </p:nvPr>
        </p:nvSpPr>
        <p:spPr>
          <a:xfrm>
            <a:off x="6816726" y="2229619"/>
            <a:ext cx="4702611" cy="284687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31" name="Google Shape;1131;p60"/>
          <p:cNvSpPr txBox="1"/>
          <p:nvPr>
            <p:ph idx="5" type="body"/>
          </p:nvPr>
        </p:nvSpPr>
        <p:spPr>
          <a:xfrm>
            <a:off x="6816726" y="782055"/>
            <a:ext cx="4702611" cy="133441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asic Slide">
  <p:cSld name="2_Basic Slide">
    <p:spTree>
      <p:nvGrpSpPr>
        <p:cNvPr id="1132" name="Shape 1132"/>
        <p:cNvGrpSpPr/>
        <p:nvPr/>
      </p:nvGrpSpPr>
      <p:grpSpPr>
        <a:xfrm>
          <a:off x="0" y="0"/>
          <a:ext cx="0" cy="0"/>
          <a:chOff x="0" y="0"/>
          <a:chExt cx="0" cy="0"/>
        </a:xfrm>
      </p:grpSpPr>
      <p:sp>
        <p:nvSpPr>
          <p:cNvPr id="1133" name="Google Shape;1133;p61"/>
          <p:cNvSpPr txBox="1"/>
          <p:nvPr>
            <p:ph type="ctrTitle"/>
          </p:nvPr>
        </p:nvSpPr>
        <p:spPr>
          <a:xfrm>
            <a:off x="360000" y="338447"/>
            <a:ext cx="11484000"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34" name="Google Shape;1134;p61"/>
          <p:cNvSpPr txBox="1"/>
          <p:nvPr>
            <p:ph idx="1" type="subTitle"/>
          </p:nvPr>
        </p:nvSpPr>
        <p:spPr>
          <a:xfrm>
            <a:off x="360000" y="1719524"/>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Objectives">
  <p:cSld name="3_Objectives">
    <p:spTree>
      <p:nvGrpSpPr>
        <p:cNvPr id="1135" name="Shape 1135"/>
        <p:cNvGrpSpPr/>
        <p:nvPr/>
      </p:nvGrpSpPr>
      <p:grpSpPr>
        <a:xfrm>
          <a:off x="0" y="0"/>
          <a:ext cx="0" cy="0"/>
          <a:chOff x="0" y="0"/>
          <a:chExt cx="0" cy="0"/>
        </a:xfrm>
      </p:grpSpPr>
      <p:sp>
        <p:nvSpPr>
          <p:cNvPr id="1136" name="Google Shape;1136;p62"/>
          <p:cNvSpPr txBox="1"/>
          <p:nvPr>
            <p:ph type="ctrTitle"/>
          </p:nvPr>
        </p:nvSpPr>
        <p:spPr>
          <a:xfrm>
            <a:off x="146541" y="68024"/>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37" name="Google Shape;1137;p62"/>
          <p:cNvSpPr/>
          <p:nvPr>
            <p:ph idx="1" type="body"/>
          </p:nvPr>
        </p:nvSpPr>
        <p:spPr>
          <a:xfrm>
            <a:off x="2673375" y="1139313"/>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38" name="Google Shape;1138;p62"/>
          <p:cNvSpPr/>
          <p:nvPr>
            <p:ph idx="2" type="body"/>
          </p:nvPr>
        </p:nvSpPr>
        <p:spPr>
          <a:xfrm>
            <a:off x="198547" y="1139313"/>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39" name="Google Shape;1139;p62"/>
          <p:cNvSpPr/>
          <p:nvPr>
            <p:ph idx="3" type="body"/>
          </p:nvPr>
        </p:nvSpPr>
        <p:spPr>
          <a:xfrm>
            <a:off x="5234828" y="1148027"/>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40" name="Google Shape;1140;p62"/>
          <p:cNvSpPr/>
          <p:nvPr>
            <p:ph idx="4" type="body"/>
          </p:nvPr>
        </p:nvSpPr>
        <p:spPr>
          <a:xfrm>
            <a:off x="7796281" y="1130581"/>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41" name="Google Shape;1141;p62"/>
          <p:cNvSpPr txBox="1"/>
          <p:nvPr>
            <p:ph idx="5" type="body"/>
          </p:nvPr>
        </p:nvSpPr>
        <p:spPr>
          <a:xfrm>
            <a:off x="198546" y="2916029"/>
            <a:ext cx="1890133"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42" name="Google Shape;1142;p62"/>
          <p:cNvSpPr txBox="1"/>
          <p:nvPr>
            <p:ph idx="6" type="body"/>
          </p:nvPr>
        </p:nvSpPr>
        <p:spPr>
          <a:xfrm>
            <a:off x="209026" y="3631597"/>
            <a:ext cx="1890133" cy="2469074"/>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43" name="Google Shape;1143;p62"/>
          <p:cNvSpPr/>
          <p:nvPr>
            <p:ph idx="7" type="body"/>
          </p:nvPr>
        </p:nvSpPr>
        <p:spPr>
          <a:xfrm>
            <a:off x="10357735" y="1197326"/>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44" name="Google Shape;1144;p62"/>
          <p:cNvSpPr txBox="1"/>
          <p:nvPr>
            <p:ph idx="8" type="body"/>
          </p:nvPr>
        </p:nvSpPr>
        <p:spPr>
          <a:xfrm>
            <a:off x="10129004" y="2916029"/>
            <a:ext cx="1890133"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45" name="Google Shape;1145;p62"/>
          <p:cNvSpPr txBox="1"/>
          <p:nvPr>
            <p:ph idx="9" type="body"/>
          </p:nvPr>
        </p:nvSpPr>
        <p:spPr>
          <a:xfrm>
            <a:off x="10129004" y="3630161"/>
            <a:ext cx="1890133" cy="2469074"/>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46" name="Google Shape;1146;p62"/>
          <p:cNvSpPr txBox="1"/>
          <p:nvPr>
            <p:ph idx="13" type="body"/>
          </p:nvPr>
        </p:nvSpPr>
        <p:spPr>
          <a:xfrm>
            <a:off x="7670439" y="2927279"/>
            <a:ext cx="1890133"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47" name="Google Shape;1147;p62"/>
          <p:cNvSpPr txBox="1"/>
          <p:nvPr>
            <p:ph idx="14" type="body"/>
          </p:nvPr>
        </p:nvSpPr>
        <p:spPr>
          <a:xfrm>
            <a:off x="7661625" y="3630161"/>
            <a:ext cx="1890133" cy="2469074"/>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48" name="Google Shape;1148;p62"/>
          <p:cNvSpPr txBox="1"/>
          <p:nvPr>
            <p:ph idx="15" type="body"/>
          </p:nvPr>
        </p:nvSpPr>
        <p:spPr>
          <a:xfrm>
            <a:off x="5163775" y="2928905"/>
            <a:ext cx="1890133"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49" name="Google Shape;1149;p62"/>
          <p:cNvSpPr txBox="1"/>
          <p:nvPr>
            <p:ph idx="16" type="body"/>
          </p:nvPr>
        </p:nvSpPr>
        <p:spPr>
          <a:xfrm>
            <a:off x="5179011" y="3634843"/>
            <a:ext cx="1890133" cy="2469074"/>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50" name="Google Shape;1150;p62"/>
          <p:cNvSpPr txBox="1"/>
          <p:nvPr>
            <p:ph idx="17" type="body"/>
          </p:nvPr>
        </p:nvSpPr>
        <p:spPr>
          <a:xfrm>
            <a:off x="2718052" y="2933493"/>
            <a:ext cx="1890133"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51" name="Google Shape;1151;p62"/>
          <p:cNvSpPr txBox="1"/>
          <p:nvPr>
            <p:ph idx="18" type="body"/>
          </p:nvPr>
        </p:nvSpPr>
        <p:spPr>
          <a:xfrm>
            <a:off x="2696397" y="3629558"/>
            <a:ext cx="1890133" cy="2469074"/>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Image + Content">
  <p:cSld name="3_Image + Content">
    <p:spTree>
      <p:nvGrpSpPr>
        <p:cNvPr id="1152" name="Shape 1152"/>
        <p:cNvGrpSpPr/>
        <p:nvPr/>
      </p:nvGrpSpPr>
      <p:grpSpPr>
        <a:xfrm>
          <a:off x="0" y="0"/>
          <a:ext cx="0" cy="0"/>
          <a:chOff x="0" y="0"/>
          <a:chExt cx="0" cy="0"/>
        </a:xfrm>
      </p:grpSpPr>
      <p:sp>
        <p:nvSpPr>
          <p:cNvPr id="1153" name="Google Shape;1153;p63"/>
          <p:cNvSpPr txBox="1"/>
          <p:nvPr>
            <p:ph idx="1" type="body"/>
          </p:nvPr>
        </p:nvSpPr>
        <p:spPr>
          <a:xfrm>
            <a:off x="2802996" y="5094168"/>
            <a:ext cx="5058303"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54" name="Google Shape;1154;p63"/>
          <p:cNvSpPr txBox="1"/>
          <p:nvPr>
            <p:ph idx="2" type="body"/>
          </p:nvPr>
        </p:nvSpPr>
        <p:spPr>
          <a:xfrm>
            <a:off x="2792413" y="4214813"/>
            <a:ext cx="3376612"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155" name="Google Shape;1155;p63"/>
          <p:cNvPicPr preferRelativeResize="0"/>
          <p:nvPr/>
        </p:nvPicPr>
        <p:blipFill rotWithShape="1">
          <a:blip r:embed="rId2">
            <a:alphaModFix amt="49000"/>
          </a:blip>
          <a:srcRect b="0" l="0" r="0" t="0"/>
          <a:stretch/>
        </p:blipFill>
        <p:spPr>
          <a:xfrm flipH="1" rot="1065417">
            <a:off x="4240470" y="-171291"/>
            <a:ext cx="1138782" cy="7518105"/>
          </a:xfrm>
          <a:prstGeom prst="rect">
            <a:avLst/>
          </a:prstGeom>
          <a:noFill/>
          <a:ln>
            <a:noFill/>
          </a:ln>
        </p:spPr>
      </p:pic>
      <p:cxnSp>
        <p:nvCxnSpPr>
          <p:cNvPr id="1156" name="Google Shape;1156;p63"/>
          <p:cNvCxnSpPr/>
          <p:nvPr/>
        </p:nvCxnSpPr>
        <p:spPr>
          <a:xfrm>
            <a:off x="8759295" y="1195253"/>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1157" name="Google Shape;1157;p63"/>
          <p:cNvCxnSpPr/>
          <p:nvPr/>
        </p:nvCxnSpPr>
        <p:spPr>
          <a:xfrm>
            <a:off x="9073621" y="1195253"/>
            <a:ext cx="3105150" cy="0"/>
          </a:xfrm>
          <a:prstGeom prst="straightConnector1">
            <a:avLst/>
          </a:prstGeom>
          <a:noFill/>
          <a:ln cap="flat" cmpd="sng" w="12700">
            <a:solidFill>
              <a:schemeClr val="dk2"/>
            </a:solidFill>
            <a:prstDash val="solid"/>
            <a:miter lim="800000"/>
            <a:headEnd len="sm" w="sm" type="none"/>
            <a:tailEnd len="sm" w="sm" type="none"/>
          </a:ln>
        </p:spPr>
      </p:cxnSp>
      <p:sp>
        <p:nvSpPr>
          <p:cNvPr id="1158" name="Google Shape;1158;p63"/>
          <p:cNvSpPr/>
          <p:nvPr>
            <p:ph idx="3" type="pic"/>
          </p:nvPr>
        </p:nvSpPr>
        <p:spPr>
          <a:xfrm>
            <a:off x="0" y="0"/>
            <a:ext cx="5408613" cy="6866313"/>
          </a:xfrm>
          <a:prstGeom prst="rect">
            <a:avLst/>
          </a:prstGeom>
          <a:noFill/>
          <a:ln>
            <a:noFill/>
          </a:ln>
          <a:effectLst>
            <a:outerShdw blurRad="50800" rotWithShape="0" algn="tl" dir="2700000" dist="38100">
              <a:srgbClr val="000000">
                <a:alpha val="40000"/>
              </a:srgbClr>
            </a:outerShdw>
          </a:effectLst>
        </p:spPr>
      </p:sp>
      <p:sp>
        <p:nvSpPr>
          <p:cNvPr id="1159" name="Google Shape;1159;p63"/>
          <p:cNvSpPr txBox="1"/>
          <p:nvPr>
            <p:ph idx="4" type="body"/>
          </p:nvPr>
        </p:nvSpPr>
        <p:spPr>
          <a:xfrm>
            <a:off x="8633394" y="1316647"/>
            <a:ext cx="2902459"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60" name="Google Shape;1160;p63"/>
          <p:cNvSpPr txBox="1"/>
          <p:nvPr>
            <p:ph idx="5" type="body"/>
          </p:nvPr>
        </p:nvSpPr>
        <p:spPr>
          <a:xfrm>
            <a:off x="8633396" y="803941"/>
            <a:ext cx="2902458"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61" name="Google Shape;1161;p63"/>
          <p:cNvSpPr txBox="1"/>
          <p:nvPr>
            <p:ph idx="6" type="body"/>
          </p:nvPr>
        </p:nvSpPr>
        <p:spPr>
          <a:xfrm>
            <a:off x="8763694" y="303959"/>
            <a:ext cx="467451" cy="467451"/>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700"/>
              <a:buNone/>
              <a:defRPr b="1" sz="7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162" name="Google Shape;1162;p63"/>
          <p:cNvCxnSpPr/>
          <p:nvPr/>
        </p:nvCxnSpPr>
        <p:spPr>
          <a:xfrm>
            <a:off x="8759295" y="2832753"/>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1163" name="Google Shape;1163;p63"/>
          <p:cNvCxnSpPr/>
          <p:nvPr/>
        </p:nvCxnSpPr>
        <p:spPr>
          <a:xfrm>
            <a:off x="8759295" y="2832753"/>
            <a:ext cx="4103274" cy="0"/>
          </a:xfrm>
          <a:prstGeom prst="straightConnector1">
            <a:avLst/>
          </a:prstGeom>
          <a:noFill/>
          <a:ln cap="flat" cmpd="sng" w="12700">
            <a:solidFill>
              <a:schemeClr val="dk2"/>
            </a:solidFill>
            <a:prstDash val="solid"/>
            <a:miter lim="800000"/>
            <a:headEnd len="sm" w="sm" type="none"/>
            <a:tailEnd len="sm" w="sm" type="none"/>
          </a:ln>
        </p:spPr>
      </p:cxnSp>
      <p:sp>
        <p:nvSpPr>
          <p:cNvPr id="1164" name="Google Shape;1164;p63"/>
          <p:cNvSpPr txBox="1"/>
          <p:nvPr>
            <p:ph idx="7" type="body"/>
          </p:nvPr>
        </p:nvSpPr>
        <p:spPr>
          <a:xfrm>
            <a:off x="8304646" y="2150547"/>
            <a:ext cx="3887354"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65" name="Google Shape;1165;p63"/>
          <p:cNvSpPr txBox="1"/>
          <p:nvPr>
            <p:ph idx="8" type="body"/>
          </p:nvPr>
        </p:nvSpPr>
        <p:spPr>
          <a:xfrm>
            <a:off x="7778799" y="2389524"/>
            <a:ext cx="467451" cy="467451"/>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700"/>
              <a:buNone/>
              <a:defRPr b="1" sz="7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166" name="Google Shape;1166;p63"/>
          <p:cNvCxnSpPr/>
          <p:nvPr/>
        </p:nvCxnSpPr>
        <p:spPr>
          <a:xfrm>
            <a:off x="8759295" y="5370844"/>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1167" name="Google Shape;1167;p63"/>
          <p:cNvCxnSpPr/>
          <p:nvPr/>
        </p:nvCxnSpPr>
        <p:spPr>
          <a:xfrm>
            <a:off x="9073621" y="5370844"/>
            <a:ext cx="3105150" cy="0"/>
          </a:xfrm>
          <a:prstGeom prst="straightConnector1">
            <a:avLst/>
          </a:prstGeom>
          <a:noFill/>
          <a:ln cap="flat" cmpd="sng" w="12700">
            <a:solidFill>
              <a:schemeClr val="dk2"/>
            </a:solidFill>
            <a:prstDash val="solid"/>
            <a:miter lim="800000"/>
            <a:headEnd len="sm" w="sm" type="none"/>
            <a:tailEnd len="sm" w="sm" type="none"/>
          </a:ln>
        </p:spPr>
      </p:cxnSp>
      <p:sp>
        <p:nvSpPr>
          <p:cNvPr id="1168" name="Google Shape;1168;p63"/>
          <p:cNvSpPr txBox="1"/>
          <p:nvPr>
            <p:ph idx="9" type="body"/>
          </p:nvPr>
        </p:nvSpPr>
        <p:spPr>
          <a:xfrm>
            <a:off x="8633394" y="5492238"/>
            <a:ext cx="2902459"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69" name="Google Shape;1169;p63"/>
          <p:cNvSpPr txBox="1"/>
          <p:nvPr>
            <p:ph idx="13" type="body"/>
          </p:nvPr>
        </p:nvSpPr>
        <p:spPr>
          <a:xfrm>
            <a:off x="8633396" y="4979532"/>
            <a:ext cx="2902458"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70" name="Google Shape;1170;p63"/>
          <p:cNvSpPr txBox="1"/>
          <p:nvPr>
            <p:ph idx="14" type="body"/>
          </p:nvPr>
        </p:nvSpPr>
        <p:spPr>
          <a:xfrm>
            <a:off x="8763694" y="4479550"/>
            <a:ext cx="467451" cy="467451"/>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700"/>
              <a:buNone/>
              <a:defRPr b="1" sz="7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itle and Content">
  <p:cSld name="8_Title and Content">
    <p:bg>
      <p:bgPr>
        <a:gradFill>
          <a:gsLst>
            <a:gs pos="0">
              <a:srgbClr val="BF2026"/>
            </a:gs>
            <a:gs pos="100000">
              <a:srgbClr val="F2672A"/>
            </a:gs>
          </a:gsLst>
          <a:lin ang="16200000" scaled="0"/>
        </a:gradFill>
      </p:bgPr>
    </p:bg>
    <p:spTree>
      <p:nvGrpSpPr>
        <p:cNvPr id="1171" name="Shape 1171"/>
        <p:cNvGrpSpPr/>
        <p:nvPr/>
      </p:nvGrpSpPr>
      <p:grpSpPr>
        <a:xfrm>
          <a:off x="0" y="0"/>
          <a:ext cx="0" cy="0"/>
          <a:chOff x="0" y="0"/>
          <a:chExt cx="0" cy="0"/>
        </a:xfrm>
      </p:grpSpPr>
      <p:sp>
        <p:nvSpPr>
          <p:cNvPr id="1172" name="Google Shape;1172;p64"/>
          <p:cNvSpPr txBox="1"/>
          <p:nvPr>
            <p:ph type="title"/>
          </p:nvPr>
        </p:nvSpPr>
        <p:spPr>
          <a:xfrm>
            <a:off x="695324" y="376339"/>
            <a:ext cx="10515600" cy="86353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FFFFFF"/>
              </a:buClr>
              <a:buSzPts val="4000"/>
              <a:buFont typeface="Barlow"/>
              <a:buNone/>
              <a:defRPr b="0" i="0" sz="4000" u="none" cap="none" strike="noStrike">
                <a:solidFill>
                  <a:srgbClr val="FFFFFF"/>
                </a:solidFill>
                <a:latin typeface="Barlow"/>
                <a:ea typeface="Barlow"/>
                <a:cs typeface="Barlow"/>
                <a:sym typeface="Barl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73" name="Google Shape;1173;p64"/>
          <p:cNvSpPr/>
          <p:nvPr/>
        </p:nvSpPr>
        <p:spPr>
          <a:xfrm>
            <a:off x="4627900" y="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BF2026">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FFFFFF"/>
              </a:solidFill>
              <a:latin typeface="Barlow"/>
              <a:ea typeface="Barlow"/>
              <a:cs typeface="Barlow"/>
              <a:sym typeface="Barlow"/>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bg>
      <p:bgPr>
        <a:gradFill>
          <a:gsLst>
            <a:gs pos="0">
              <a:schemeClr val="accent1"/>
            </a:gs>
            <a:gs pos="100000">
              <a:schemeClr val="dk2"/>
            </a:gs>
          </a:gsLst>
          <a:lin ang="5400000" scaled="0"/>
        </a:gradFill>
      </p:bgPr>
    </p:bg>
    <p:spTree>
      <p:nvGrpSpPr>
        <p:cNvPr id="1174" name="Shape 1174"/>
        <p:cNvGrpSpPr/>
        <p:nvPr/>
      </p:nvGrpSpPr>
      <p:grpSpPr>
        <a:xfrm>
          <a:off x="0" y="0"/>
          <a:ext cx="0" cy="0"/>
          <a:chOff x="0" y="0"/>
          <a:chExt cx="0" cy="0"/>
        </a:xfrm>
      </p:grpSpPr>
      <p:grpSp>
        <p:nvGrpSpPr>
          <p:cNvPr id="1175" name="Google Shape;1175;p65"/>
          <p:cNvGrpSpPr/>
          <p:nvPr/>
        </p:nvGrpSpPr>
        <p:grpSpPr>
          <a:xfrm>
            <a:off x="10668000" y="304798"/>
            <a:ext cx="1179720" cy="581555"/>
            <a:chOff x="969962" y="2846965"/>
            <a:chExt cx="1740598" cy="872299"/>
          </a:xfrm>
        </p:grpSpPr>
        <p:sp>
          <p:nvSpPr>
            <p:cNvPr id="1176" name="Google Shape;1176;p65"/>
            <p:cNvSpPr/>
            <p:nvPr/>
          </p:nvSpPr>
          <p:spPr>
            <a:xfrm>
              <a:off x="969962" y="3381507"/>
              <a:ext cx="274415" cy="160305"/>
            </a:xfrm>
            <a:custGeom>
              <a:rect b="b" l="l" r="r" t="t"/>
              <a:pathLst>
                <a:path extrusionOk="0" h="160305" w="274415">
                  <a:moveTo>
                    <a:pt x="274415" y="0"/>
                  </a:moveTo>
                  <a:lnTo>
                    <a:pt x="205931" y="160306"/>
                  </a:lnTo>
                  <a:lnTo>
                    <a:pt x="178308" y="160306"/>
                  </a:lnTo>
                  <a:lnTo>
                    <a:pt x="137160" y="66961"/>
                  </a:lnTo>
                  <a:lnTo>
                    <a:pt x="95059" y="160306"/>
                  </a:lnTo>
                  <a:lnTo>
                    <a:pt x="67151" y="160306"/>
                  </a:lnTo>
                  <a:lnTo>
                    <a:pt x="0" y="0"/>
                  </a:lnTo>
                  <a:lnTo>
                    <a:pt x="49435" y="0"/>
                  </a:lnTo>
                  <a:lnTo>
                    <a:pt x="82296" y="87725"/>
                  </a:lnTo>
                  <a:lnTo>
                    <a:pt x="120015" y="0"/>
                  </a:lnTo>
                  <a:lnTo>
                    <a:pt x="154210" y="0"/>
                  </a:lnTo>
                  <a:lnTo>
                    <a:pt x="191167" y="87725"/>
                  </a:lnTo>
                  <a:lnTo>
                    <a:pt x="225552" y="0"/>
                  </a:lnTo>
                  <a:lnTo>
                    <a:pt x="274415"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77" name="Google Shape;1177;p65"/>
            <p:cNvSpPr/>
            <p:nvPr/>
          </p:nvSpPr>
          <p:spPr>
            <a:xfrm>
              <a:off x="1239614" y="3381412"/>
              <a:ext cx="192595" cy="158305"/>
            </a:xfrm>
            <a:custGeom>
              <a:rect b="b" l="l" r="r" t="t"/>
              <a:pathLst>
                <a:path extrusionOk="0" h="158305" w="192595">
                  <a:moveTo>
                    <a:pt x="192596" y="158306"/>
                  </a:moveTo>
                  <a:lnTo>
                    <a:pt x="143732" y="158306"/>
                  </a:lnTo>
                  <a:lnTo>
                    <a:pt x="130778" y="126206"/>
                  </a:lnTo>
                  <a:lnTo>
                    <a:pt x="62008" y="126206"/>
                  </a:lnTo>
                  <a:lnTo>
                    <a:pt x="48863" y="158306"/>
                  </a:lnTo>
                  <a:lnTo>
                    <a:pt x="0" y="158306"/>
                  </a:lnTo>
                  <a:lnTo>
                    <a:pt x="70009" y="0"/>
                  </a:lnTo>
                  <a:lnTo>
                    <a:pt x="122777" y="0"/>
                  </a:lnTo>
                  <a:lnTo>
                    <a:pt x="192596" y="158306"/>
                  </a:lnTo>
                  <a:close/>
                  <a:moveTo>
                    <a:pt x="119920" y="98679"/>
                  </a:moveTo>
                  <a:lnTo>
                    <a:pt x="96679" y="40862"/>
                  </a:lnTo>
                  <a:lnTo>
                    <a:pt x="73342" y="98679"/>
                  </a:lnTo>
                  <a:lnTo>
                    <a:pt x="119920"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78" name="Google Shape;1178;p65"/>
            <p:cNvSpPr/>
            <p:nvPr/>
          </p:nvSpPr>
          <p:spPr>
            <a:xfrm>
              <a:off x="1483264" y="3381507"/>
              <a:ext cx="162782" cy="158210"/>
            </a:xfrm>
            <a:custGeom>
              <a:rect b="b" l="l" r="r" t="t"/>
              <a:pathLst>
                <a:path extrusionOk="0" h="158210" w="162782">
                  <a:moveTo>
                    <a:pt x="162782" y="81915"/>
                  </a:moveTo>
                  <a:cubicBezTo>
                    <a:pt x="162782" y="98107"/>
                    <a:pt x="159829" y="111157"/>
                    <a:pt x="153924" y="120968"/>
                  </a:cubicBezTo>
                  <a:cubicBezTo>
                    <a:pt x="148019" y="130778"/>
                    <a:pt x="141065" y="138779"/>
                    <a:pt x="133064" y="144875"/>
                  </a:cubicBezTo>
                  <a:cubicBezTo>
                    <a:pt x="121634" y="153829"/>
                    <a:pt x="105823" y="158210"/>
                    <a:pt x="85439" y="158210"/>
                  </a:cubicBezTo>
                  <a:lnTo>
                    <a:pt x="0" y="158210"/>
                  </a:lnTo>
                  <a:lnTo>
                    <a:pt x="0" y="0"/>
                  </a:lnTo>
                  <a:lnTo>
                    <a:pt x="65723" y="0"/>
                  </a:lnTo>
                  <a:cubicBezTo>
                    <a:pt x="75629" y="0"/>
                    <a:pt x="84106" y="476"/>
                    <a:pt x="91154" y="1524"/>
                  </a:cubicBezTo>
                  <a:cubicBezTo>
                    <a:pt x="98203" y="2572"/>
                    <a:pt x="104489" y="4001"/>
                    <a:pt x="110204" y="5906"/>
                  </a:cubicBezTo>
                  <a:cubicBezTo>
                    <a:pt x="115824" y="7715"/>
                    <a:pt x="120587" y="9906"/>
                    <a:pt x="124587" y="12192"/>
                  </a:cubicBezTo>
                  <a:cubicBezTo>
                    <a:pt x="128492" y="14478"/>
                    <a:pt x="132112" y="17050"/>
                    <a:pt x="135160" y="19717"/>
                  </a:cubicBezTo>
                  <a:cubicBezTo>
                    <a:pt x="140589" y="24194"/>
                    <a:pt x="145352" y="29337"/>
                    <a:pt x="149352" y="35338"/>
                  </a:cubicBezTo>
                  <a:cubicBezTo>
                    <a:pt x="153448" y="41339"/>
                    <a:pt x="156686" y="48292"/>
                    <a:pt x="159067" y="56293"/>
                  </a:cubicBezTo>
                  <a:cubicBezTo>
                    <a:pt x="161449" y="64199"/>
                    <a:pt x="162687" y="72771"/>
                    <a:pt x="162687" y="82105"/>
                  </a:cubicBezTo>
                  <a:moveTo>
                    <a:pt x="114205" y="80010"/>
                  </a:moveTo>
                  <a:cubicBezTo>
                    <a:pt x="114205" y="67151"/>
                    <a:pt x="111728" y="57150"/>
                    <a:pt x="106871" y="49911"/>
                  </a:cubicBezTo>
                  <a:cubicBezTo>
                    <a:pt x="101917" y="42672"/>
                    <a:pt x="96012" y="37909"/>
                    <a:pt x="89154" y="35433"/>
                  </a:cubicBezTo>
                  <a:cubicBezTo>
                    <a:pt x="82201" y="32957"/>
                    <a:pt x="75248" y="31718"/>
                    <a:pt x="68104" y="31718"/>
                  </a:cubicBezTo>
                  <a:lnTo>
                    <a:pt x="47816" y="31718"/>
                  </a:lnTo>
                  <a:lnTo>
                    <a:pt x="47816" y="125444"/>
                  </a:lnTo>
                  <a:lnTo>
                    <a:pt x="68104" y="125444"/>
                  </a:lnTo>
                  <a:cubicBezTo>
                    <a:pt x="80581" y="125444"/>
                    <a:pt x="91440" y="122492"/>
                    <a:pt x="100584" y="116586"/>
                  </a:cubicBezTo>
                  <a:cubicBezTo>
                    <a:pt x="109633" y="110680"/>
                    <a:pt x="114300" y="98393"/>
                    <a:pt x="114300" y="79915"/>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79" name="Google Shape;1179;p65"/>
            <p:cNvSpPr/>
            <p:nvPr/>
          </p:nvSpPr>
          <p:spPr>
            <a:xfrm>
              <a:off x="1698910" y="3381507"/>
              <a:ext cx="167163" cy="158210"/>
            </a:xfrm>
            <a:custGeom>
              <a:rect b="b" l="l" r="r" t="t"/>
              <a:pathLst>
                <a:path extrusionOk="0" h="158210" w="167163">
                  <a:moveTo>
                    <a:pt x="167164" y="158210"/>
                  </a:moveTo>
                  <a:lnTo>
                    <a:pt x="119539" y="158210"/>
                  </a:lnTo>
                  <a:lnTo>
                    <a:pt x="119539" y="96488"/>
                  </a:lnTo>
                  <a:lnTo>
                    <a:pt x="47720" y="96488"/>
                  </a:lnTo>
                  <a:lnTo>
                    <a:pt x="47720" y="158210"/>
                  </a:lnTo>
                  <a:lnTo>
                    <a:pt x="0" y="158210"/>
                  </a:lnTo>
                  <a:lnTo>
                    <a:pt x="0" y="0"/>
                  </a:lnTo>
                  <a:lnTo>
                    <a:pt x="47720" y="0"/>
                  </a:lnTo>
                  <a:lnTo>
                    <a:pt x="47720" y="58103"/>
                  </a:lnTo>
                  <a:lnTo>
                    <a:pt x="119539" y="58103"/>
                  </a:lnTo>
                  <a:lnTo>
                    <a:pt x="119539" y="0"/>
                  </a:lnTo>
                  <a:lnTo>
                    <a:pt x="167164" y="0"/>
                  </a:lnTo>
                  <a:lnTo>
                    <a:pt x="167164"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80" name="Google Shape;1180;p65"/>
            <p:cNvSpPr/>
            <p:nvPr/>
          </p:nvSpPr>
          <p:spPr>
            <a:xfrm>
              <a:off x="1913984" y="3381507"/>
              <a:ext cx="274510" cy="160305"/>
            </a:xfrm>
            <a:custGeom>
              <a:rect b="b" l="l" r="r" t="t"/>
              <a:pathLst>
                <a:path extrusionOk="0" h="160305" w="274510">
                  <a:moveTo>
                    <a:pt x="274511" y="0"/>
                  </a:moveTo>
                  <a:lnTo>
                    <a:pt x="205931" y="160306"/>
                  </a:lnTo>
                  <a:lnTo>
                    <a:pt x="178308" y="160306"/>
                  </a:lnTo>
                  <a:lnTo>
                    <a:pt x="137160" y="66961"/>
                  </a:lnTo>
                  <a:lnTo>
                    <a:pt x="95059" y="160306"/>
                  </a:lnTo>
                  <a:lnTo>
                    <a:pt x="67246" y="160306"/>
                  </a:lnTo>
                  <a:lnTo>
                    <a:pt x="0" y="0"/>
                  </a:lnTo>
                  <a:lnTo>
                    <a:pt x="49530" y="0"/>
                  </a:lnTo>
                  <a:lnTo>
                    <a:pt x="82391" y="87725"/>
                  </a:lnTo>
                  <a:lnTo>
                    <a:pt x="120110" y="0"/>
                  </a:lnTo>
                  <a:lnTo>
                    <a:pt x="154210" y="0"/>
                  </a:lnTo>
                  <a:lnTo>
                    <a:pt x="191262" y="87725"/>
                  </a:lnTo>
                  <a:lnTo>
                    <a:pt x="225647" y="0"/>
                  </a:lnTo>
                  <a:lnTo>
                    <a:pt x="274511"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81" name="Google Shape;1181;p65"/>
            <p:cNvSpPr/>
            <p:nvPr/>
          </p:nvSpPr>
          <p:spPr>
            <a:xfrm>
              <a:off x="2184970" y="3381412"/>
              <a:ext cx="192595" cy="158305"/>
            </a:xfrm>
            <a:custGeom>
              <a:rect b="b" l="l" r="r" t="t"/>
              <a:pathLst>
                <a:path extrusionOk="0" h="158305" w="192595">
                  <a:moveTo>
                    <a:pt x="192500" y="158306"/>
                  </a:moveTo>
                  <a:lnTo>
                    <a:pt x="143637" y="158306"/>
                  </a:lnTo>
                  <a:lnTo>
                    <a:pt x="130683" y="126206"/>
                  </a:lnTo>
                  <a:lnTo>
                    <a:pt x="62008" y="126206"/>
                  </a:lnTo>
                  <a:lnTo>
                    <a:pt x="48863" y="158306"/>
                  </a:lnTo>
                  <a:lnTo>
                    <a:pt x="0" y="158306"/>
                  </a:lnTo>
                  <a:lnTo>
                    <a:pt x="70009" y="0"/>
                  </a:lnTo>
                  <a:lnTo>
                    <a:pt x="122777" y="0"/>
                  </a:lnTo>
                  <a:lnTo>
                    <a:pt x="192596" y="158306"/>
                  </a:lnTo>
                  <a:close/>
                  <a:moveTo>
                    <a:pt x="119729" y="98679"/>
                  </a:moveTo>
                  <a:lnTo>
                    <a:pt x="96583" y="40862"/>
                  </a:lnTo>
                  <a:lnTo>
                    <a:pt x="73152" y="98679"/>
                  </a:lnTo>
                  <a:lnTo>
                    <a:pt x="119729"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82" name="Google Shape;1182;p65"/>
            <p:cNvSpPr/>
            <p:nvPr/>
          </p:nvSpPr>
          <p:spPr>
            <a:xfrm>
              <a:off x="2427572" y="3381507"/>
              <a:ext cx="171926" cy="158210"/>
            </a:xfrm>
            <a:custGeom>
              <a:rect b="b" l="l" r="r" t="t"/>
              <a:pathLst>
                <a:path extrusionOk="0" h="158210" w="171926">
                  <a:moveTo>
                    <a:pt x="171926" y="158210"/>
                  </a:moveTo>
                  <a:lnTo>
                    <a:pt x="129445" y="158210"/>
                  </a:lnTo>
                  <a:lnTo>
                    <a:pt x="47339" y="70104"/>
                  </a:lnTo>
                  <a:lnTo>
                    <a:pt x="47339" y="158210"/>
                  </a:lnTo>
                  <a:lnTo>
                    <a:pt x="0" y="158210"/>
                  </a:lnTo>
                  <a:lnTo>
                    <a:pt x="0" y="0"/>
                  </a:lnTo>
                  <a:lnTo>
                    <a:pt x="42386" y="0"/>
                  </a:lnTo>
                  <a:lnTo>
                    <a:pt x="124301" y="87630"/>
                  </a:lnTo>
                  <a:lnTo>
                    <a:pt x="124301" y="0"/>
                  </a:lnTo>
                  <a:lnTo>
                    <a:pt x="171926" y="0"/>
                  </a:lnTo>
                  <a:lnTo>
                    <a:pt x="171926"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83" name="Google Shape;1183;p65"/>
            <p:cNvSpPr/>
            <p:nvPr/>
          </p:nvSpPr>
          <p:spPr>
            <a:xfrm>
              <a:off x="2662840" y="3381508"/>
              <a:ext cx="47720" cy="158210"/>
            </a:xfrm>
            <a:custGeom>
              <a:rect b="b" l="l" r="r" t="t"/>
              <a:pathLst>
                <a:path extrusionOk="0" h="158210" w="47720">
                  <a:moveTo>
                    <a:pt x="0" y="0"/>
                  </a:moveTo>
                  <a:lnTo>
                    <a:pt x="47720" y="0"/>
                  </a:lnTo>
                  <a:lnTo>
                    <a:pt x="47720" y="158210"/>
                  </a:lnTo>
                  <a:lnTo>
                    <a:pt x="0"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84" name="Google Shape;1184;p65"/>
            <p:cNvSpPr/>
            <p:nvPr/>
          </p:nvSpPr>
          <p:spPr>
            <a:xfrm>
              <a:off x="1237900" y="3614298"/>
              <a:ext cx="54864" cy="103155"/>
            </a:xfrm>
            <a:custGeom>
              <a:rect b="b" l="l" r="r" t="t"/>
              <a:pathLst>
                <a:path extrusionOk="0" h="103155" w="54864">
                  <a:moveTo>
                    <a:pt x="0" y="103156"/>
                  </a:moveTo>
                  <a:lnTo>
                    <a:pt x="0" y="0"/>
                  </a:lnTo>
                  <a:lnTo>
                    <a:pt x="54864" y="0"/>
                  </a:lnTo>
                  <a:lnTo>
                    <a:pt x="54864" y="12954"/>
                  </a:lnTo>
                  <a:lnTo>
                    <a:pt x="14764" y="12954"/>
                  </a:lnTo>
                  <a:lnTo>
                    <a:pt x="14764" y="43148"/>
                  </a:lnTo>
                  <a:lnTo>
                    <a:pt x="53054" y="43148"/>
                  </a:lnTo>
                  <a:lnTo>
                    <a:pt x="53054" y="56198"/>
                  </a:lnTo>
                  <a:lnTo>
                    <a:pt x="14764" y="5619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85" name="Google Shape;1185;p65"/>
            <p:cNvSpPr/>
            <p:nvPr/>
          </p:nvSpPr>
          <p:spPr>
            <a:xfrm>
              <a:off x="1336865" y="3612489"/>
              <a:ext cx="99440" cy="106775"/>
            </a:xfrm>
            <a:custGeom>
              <a:rect b="b" l="l" r="r" t="t"/>
              <a:pathLst>
                <a:path extrusionOk="0" h="106775" w="99440">
                  <a:moveTo>
                    <a:pt x="95" y="53340"/>
                  </a:moveTo>
                  <a:cubicBezTo>
                    <a:pt x="95" y="37719"/>
                    <a:pt x="4477" y="24955"/>
                    <a:pt x="13240" y="15240"/>
                  </a:cubicBezTo>
                  <a:cubicBezTo>
                    <a:pt x="22193" y="5048"/>
                    <a:pt x="34385" y="0"/>
                    <a:pt x="49721" y="0"/>
                  </a:cubicBezTo>
                  <a:cubicBezTo>
                    <a:pt x="65056" y="0"/>
                    <a:pt x="77343" y="5048"/>
                    <a:pt x="86392" y="15240"/>
                  </a:cubicBezTo>
                  <a:cubicBezTo>
                    <a:pt x="95059" y="24955"/>
                    <a:pt x="99441" y="37719"/>
                    <a:pt x="99441" y="53340"/>
                  </a:cubicBezTo>
                  <a:cubicBezTo>
                    <a:pt x="99441" y="68961"/>
                    <a:pt x="95059" y="82105"/>
                    <a:pt x="86392" y="91821"/>
                  </a:cubicBezTo>
                  <a:cubicBezTo>
                    <a:pt x="77438" y="101822"/>
                    <a:pt x="65151" y="106775"/>
                    <a:pt x="49721" y="106775"/>
                  </a:cubicBezTo>
                  <a:cubicBezTo>
                    <a:pt x="34290" y="106775"/>
                    <a:pt x="22003" y="101822"/>
                    <a:pt x="13049" y="91821"/>
                  </a:cubicBezTo>
                  <a:cubicBezTo>
                    <a:pt x="4381" y="82201"/>
                    <a:pt x="0" y="69342"/>
                    <a:pt x="0" y="53340"/>
                  </a:cubicBezTo>
                  <a:moveTo>
                    <a:pt x="15716" y="53340"/>
                  </a:moveTo>
                  <a:cubicBezTo>
                    <a:pt x="15716" y="64579"/>
                    <a:pt x="18383" y="73914"/>
                    <a:pt x="23813" y="81248"/>
                  </a:cubicBezTo>
                  <a:cubicBezTo>
                    <a:pt x="29908" y="89535"/>
                    <a:pt x="38576" y="93631"/>
                    <a:pt x="49721" y="93631"/>
                  </a:cubicBezTo>
                  <a:cubicBezTo>
                    <a:pt x="60865" y="93631"/>
                    <a:pt x="69532" y="89535"/>
                    <a:pt x="75628" y="81248"/>
                  </a:cubicBezTo>
                  <a:cubicBezTo>
                    <a:pt x="81058" y="73819"/>
                    <a:pt x="83725" y="64579"/>
                    <a:pt x="83725" y="53340"/>
                  </a:cubicBezTo>
                  <a:cubicBezTo>
                    <a:pt x="83725" y="42100"/>
                    <a:pt x="80963" y="32766"/>
                    <a:pt x="75343" y="25241"/>
                  </a:cubicBezTo>
                  <a:cubicBezTo>
                    <a:pt x="69151" y="17050"/>
                    <a:pt x="60579" y="12954"/>
                    <a:pt x="49721" y="12954"/>
                  </a:cubicBezTo>
                  <a:cubicBezTo>
                    <a:pt x="38862" y="12954"/>
                    <a:pt x="30385" y="17050"/>
                    <a:pt x="24194" y="25241"/>
                  </a:cubicBezTo>
                  <a:cubicBezTo>
                    <a:pt x="18574" y="32766"/>
                    <a:pt x="15811" y="42100"/>
                    <a:pt x="15811"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86" name="Google Shape;1186;p65"/>
            <p:cNvSpPr/>
            <p:nvPr/>
          </p:nvSpPr>
          <p:spPr>
            <a:xfrm>
              <a:off x="1487931" y="3614298"/>
              <a:ext cx="80009" cy="104965"/>
            </a:xfrm>
            <a:custGeom>
              <a:rect b="b" l="l" r="r" t="t"/>
              <a:pathLst>
                <a:path extrusionOk="0" h="104965" w="80009">
                  <a:moveTo>
                    <a:pt x="80010" y="0"/>
                  </a:moveTo>
                  <a:lnTo>
                    <a:pt x="80010" y="60484"/>
                  </a:lnTo>
                  <a:cubicBezTo>
                    <a:pt x="80010" y="74867"/>
                    <a:pt x="76581" y="85916"/>
                    <a:pt x="69628" y="93536"/>
                  </a:cubicBezTo>
                  <a:cubicBezTo>
                    <a:pt x="62674" y="101156"/>
                    <a:pt x="52768" y="104966"/>
                    <a:pt x="40005" y="104966"/>
                  </a:cubicBezTo>
                  <a:cubicBezTo>
                    <a:pt x="27242" y="104966"/>
                    <a:pt x="17335" y="101156"/>
                    <a:pt x="10382" y="93536"/>
                  </a:cubicBezTo>
                  <a:cubicBezTo>
                    <a:pt x="3429" y="85916"/>
                    <a:pt x="0" y="74867"/>
                    <a:pt x="0" y="60484"/>
                  </a:cubicBezTo>
                  <a:lnTo>
                    <a:pt x="0" y="0"/>
                  </a:lnTo>
                  <a:lnTo>
                    <a:pt x="14764" y="0"/>
                  </a:lnTo>
                  <a:lnTo>
                    <a:pt x="14764" y="58579"/>
                  </a:lnTo>
                  <a:cubicBezTo>
                    <a:pt x="14764" y="80867"/>
                    <a:pt x="23241" y="92012"/>
                    <a:pt x="40005" y="92012"/>
                  </a:cubicBezTo>
                  <a:cubicBezTo>
                    <a:pt x="56769" y="92012"/>
                    <a:pt x="65246" y="80867"/>
                    <a:pt x="65246" y="58579"/>
                  </a:cubicBezTo>
                  <a:lnTo>
                    <a:pt x="65246" y="0"/>
                  </a:lnTo>
                  <a:lnTo>
                    <a:pt x="8001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87" name="Google Shape;1187;p65"/>
            <p:cNvSpPr/>
            <p:nvPr/>
          </p:nvSpPr>
          <p:spPr>
            <a:xfrm>
              <a:off x="1624329" y="3614298"/>
              <a:ext cx="80772" cy="103155"/>
            </a:xfrm>
            <a:custGeom>
              <a:rect b="b" l="l" r="r" t="t"/>
              <a:pathLst>
                <a:path extrusionOk="0" h="103155" w="80772">
                  <a:moveTo>
                    <a:pt x="0" y="103156"/>
                  </a:moveTo>
                  <a:lnTo>
                    <a:pt x="0" y="0"/>
                  </a:lnTo>
                  <a:lnTo>
                    <a:pt x="20098" y="0"/>
                  </a:lnTo>
                  <a:lnTo>
                    <a:pt x="65723" y="83058"/>
                  </a:lnTo>
                  <a:lnTo>
                    <a:pt x="66008" y="83058"/>
                  </a:lnTo>
                  <a:lnTo>
                    <a:pt x="66008" y="0"/>
                  </a:lnTo>
                  <a:lnTo>
                    <a:pt x="80772" y="0"/>
                  </a:lnTo>
                  <a:lnTo>
                    <a:pt x="80772" y="103156"/>
                  </a:lnTo>
                  <a:lnTo>
                    <a:pt x="61817" y="103156"/>
                  </a:lnTo>
                  <a:lnTo>
                    <a:pt x="15145"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88" name="Google Shape;1188;p65"/>
            <p:cNvSpPr/>
            <p:nvPr/>
          </p:nvSpPr>
          <p:spPr>
            <a:xfrm>
              <a:off x="1762251" y="3614298"/>
              <a:ext cx="85534" cy="103155"/>
            </a:xfrm>
            <a:custGeom>
              <a:rect b="b" l="l" r="r" t="t"/>
              <a:pathLst>
                <a:path extrusionOk="0" h="103155" w="85534">
                  <a:moveTo>
                    <a:pt x="0" y="103156"/>
                  </a:moveTo>
                  <a:lnTo>
                    <a:pt x="0" y="0"/>
                  </a:lnTo>
                  <a:lnTo>
                    <a:pt x="30480" y="0"/>
                  </a:lnTo>
                  <a:cubicBezTo>
                    <a:pt x="46196" y="0"/>
                    <a:pt x="59246" y="4477"/>
                    <a:pt x="69533" y="13430"/>
                  </a:cubicBezTo>
                  <a:cubicBezTo>
                    <a:pt x="80200" y="22765"/>
                    <a:pt x="85535" y="35243"/>
                    <a:pt x="85535" y="50673"/>
                  </a:cubicBezTo>
                  <a:cubicBezTo>
                    <a:pt x="85535" y="67723"/>
                    <a:pt x="80677" y="80772"/>
                    <a:pt x="70961" y="89726"/>
                  </a:cubicBezTo>
                  <a:cubicBezTo>
                    <a:pt x="61246" y="98679"/>
                    <a:pt x="47815" y="103156"/>
                    <a:pt x="30575" y="103156"/>
                  </a:cubicBezTo>
                  <a:lnTo>
                    <a:pt x="95" y="103156"/>
                  </a:lnTo>
                  <a:close/>
                  <a:moveTo>
                    <a:pt x="14764" y="12954"/>
                  </a:moveTo>
                  <a:lnTo>
                    <a:pt x="14764" y="90106"/>
                  </a:lnTo>
                  <a:lnTo>
                    <a:pt x="30290" y="90106"/>
                  </a:lnTo>
                  <a:cubicBezTo>
                    <a:pt x="56579" y="90106"/>
                    <a:pt x="69723" y="77153"/>
                    <a:pt x="69723" y="51245"/>
                  </a:cubicBezTo>
                  <a:cubicBezTo>
                    <a:pt x="69723" y="39529"/>
                    <a:pt x="66104" y="30099"/>
                    <a:pt x="58960" y="23051"/>
                  </a:cubicBezTo>
                  <a:cubicBezTo>
                    <a:pt x="52006" y="16288"/>
                    <a:pt x="42958" y="12954"/>
                    <a:pt x="32004" y="12954"/>
                  </a:cubicBezTo>
                  <a:lnTo>
                    <a:pt x="14669" y="1295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89" name="Google Shape;1189;p65"/>
            <p:cNvSpPr/>
            <p:nvPr/>
          </p:nvSpPr>
          <p:spPr>
            <a:xfrm>
              <a:off x="1885790" y="3614298"/>
              <a:ext cx="103155" cy="103155"/>
            </a:xfrm>
            <a:custGeom>
              <a:rect b="b" l="l" r="r" t="t"/>
              <a:pathLst>
                <a:path extrusionOk="0" h="103155" w="103155">
                  <a:moveTo>
                    <a:pt x="0" y="103156"/>
                  </a:moveTo>
                  <a:lnTo>
                    <a:pt x="44005" y="0"/>
                  </a:lnTo>
                  <a:lnTo>
                    <a:pt x="59531" y="0"/>
                  </a:lnTo>
                  <a:lnTo>
                    <a:pt x="103156" y="103156"/>
                  </a:lnTo>
                  <a:lnTo>
                    <a:pt x="87058" y="103156"/>
                  </a:lnTo>
                  <a:lnTo>
                    <a:pt x="76581" y="77153"/>
                  </a:lnTo>
                  <a:lnTo>
                    <a:pt x="26003" y="77153"/>
                  </a:lnTo>
                  <a:lnTo>
                    <a:pt x="15526" y="103156"/>
                  </a:lnTo>
                  <a:lnTo>
                    <a:pt x="0" y="103156"/>
                  </a:lnTo>
                  <a:close/>
                  <a:moveTo>
                    <a:pt x="71819" y="64960"/>
                  </a:moveTo>
                  <a:lnTo>
                    <a:pt x="51244" y="13811"/>
                  </a:lnTo>
                  <a:lnTo>
                    <a:pt x="30671" y="64960"/>
                  </a:lnTo>
                  <a:lnTo>
                    <a:pt x="71819" y="6496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90" name="Google Shape;1190;p65"/>
            <p:cNvSpPr/>
            <p:nvPr/>
          </p:nvSpPr>
          <p:spPr>
            <a:xfrm>
              <a:off x="2021903" y="3614298"/>
              <a:ext cx="78962" cy="103155"/>
            </a:xfrm>
            <a:custGeom>
              <a:rect b="b" l="l" r="r" t="t"/>
              <a:pathLst>
                <a:path extrusionOk="0" h="103155" w="78962">
                  <a:moveTo>
                    <a:pt x="32099" y="103156"/>
                  </a:moveTo>
                  <a:lnTo>
                    <a:pt x="32099" y="12954"/>
                  </a:lnTo>
                  <a:lnTo>
                    <a:pt x="0" y="12954"/>
                  </a:lnTo>
                  <a:lnTo>
                    <a:pt x="0" y="0"/>
                  </a:lnTo>
                  <a:lnTo>
                    <a:pt x="78962" y="0"/>
                  </a:lnTo>
                  <a:lnTo>
                    <a:pt x="78962" y="12954"/>
                  </a:lnTo>
                  <a:lnTo>
                    <a:pt x="46863" y="12954"/>
                  </a:lnTo>
                  <a:lnTo>
                    <a:pt x="46863" y="103156"/>
                  </a:lnTo>
                  <a:lnTo>
                    <a:pt x="32099"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91" name="Google Shape;1191;p65"/>
            <p:cNvSpPr/>
            <p:nvPr/>
          </p:nvSpPr>
          <p:spPr>
            <a:xfrm>
              <a:off x="2145251" y="3614299"/>
              <a:ext cx="14763" cy="103155"/>
            </a:xfrm>
            <a:custGeom>
              <a:rect b="b" l="l" r="r" t="t"/>
              <a:pathLst>
                <a:path extrusionOk="0" h="103155" w="14763">
                  <a:moveTo>
                    <a:pt x="0" y="0"/>
                  </a:moveTo>
                  <a:lnTo>
                    <a:pt x="14764" y="0"/>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92" name="Google Shape;1192;p65"/>
            <p:cNvSpPr/>
            <p:nvPr/>
          </p:nvSpPr>
          <p:spPr>
            <a:xfrm>
              <a:off x="2210593" y="3612489"/>
              <a:ext cx="99345" cy="106775"/>
            </a:xfrm>
            <a:custGeom>
              <a:rect b="b" l="l" r="r" t="t"/>
              <a:pathLst>
                <a:path extrusionOk="0" h="106775" w="99345">
                  <a:moveTo>
                    <a:pt x="0" y="53340"/>
                  </a:moveTo>
                  <a:cubicBezTo>
                    <a:pt x="0" y="37719"/>
                    <a:pt x="4382" y="24955"/>
                    <a:pt x="13145" y="15240"/>
                  </a:cubicBezTo>
                  <a:cubicBezTo>
                    <a:pt x="22098" y="5048"/>
                    <a:pt x="34290" y="0"/>
                    <a:pt x="49625" y="0"/>
                  </a:cubicBezTo>
                  <a:cubicBezTo>
                    <a:pt x="64961" y="0"/>
                    <a:pt x="77248" y="5048"/>
                    <a:pt x="86296" y="15240"/>
                  </a:cubicBezTo>
                  <a:cubicBezTo>
                    <a:pt x="94964" y="24955"/>
                    <a:pt x="99346" y="37719"/>
                    <a:pt x="99346" y="53340"/>
                  </a:cubicBezTo>
                  <a:cubicBezTo>
                    <a:pt x="99346" y="68961"/>
                    <a:pt x="94964" y="82105"/>
                    <a:pt x="86296" y="91821"/>
                  </a:cubicBezTo>
                  <a:cubicBezTo>
                    <a:pt x="77343" y="101822"/>
                    <a:pt x="65056" y="106775"/>
                    <a:pt x="49625" y="106775"/>
                  </a:cubicBezTo>
                  <a:cubicBezTo>
                    <a:pt x="34195" y="106775"/>
                    <a:pt x="21908" y="101822"/>
                    <a:pt x="12954" y="91821"/>
                  </a:cubicBezTo>
                  <a:cubicBezTo>
                    <a:pt x="4286" y="82201"/>
                    <a:pt x="0" y="69342"/>
                    <a:pt x="0" y="53340"/>
                  </a:cubicBezTo>
                  <a:moveTo>
                    <a:pt x="15621" y="53340"/>
                  </a:moveTo>
                  <a:cubicBezTo>
                    <a:pt x="15621" y="64579"/>
                    <a:pt x="18288" y="73914"/>
                    <a:pt x="23717" y="81248"/>
                  </a:cubicBezTo>
                  <a:cubicBezTo>
                    <a:pt x="29813" y="89535"/>
                    <a:pt x="38481" y="93631"/>
                    <a:pt x="49625" y="93631"/>
                  </a:cubicBezTo>
                  <a:cubicBezTo>
                    <a:pt x="60770" y="93631"/>
                    <a:pt x="69437" y="89535"/>
                    <a:pt x="75533" y="81248"/>
                  </a:cubicBezTo>
                  <a:cubicBezTo>
                    <a:pt x="80963" y="73819"/>
                    <a:pt x="83629" y="64579"/>
                    <a:pt x="83629" y="53340"/>
                  </a:cubicBezTo>
                  <a:cubicBezTo>
                    <a:pt x="83629" y="42100"/>
                    <a:pt x="80772" y="32766"/>
                    <a:pt x="75152" y="25241"/>
                  </a:cubicBezTo>
                  <a:cubicBezTo>
                    <a:pt x="68961" y="17050"/>
                    <a:pt x="60388" y="12954"/>
                    <a:pt x="49625" y="12954"/>
                  </a:cubicBezTo>
                  <a:cubicBezTo>
                    <a:pt x="38862" y="12954"/>
                    <a:pt x="30289" y="17050"/>
                    <a:pt x="24098" y="25241"/>
                  </a:cubicBezTo>
                  <a:cubicBezTo>
                    <a:pt x="18479" y="32766"/>
                    <a:pt x="15716" y="42100"/>
                    <a:pt x="15716"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93" name="Google Shape;1193;p65"/>
            <p:cNvSpPr/>
            <p:nvPr/>
          </p:nvSpPr>
          <p:spPr>
            <a:xfrm>
              <a:off x="2358802" y="3614298"/>
              <a:ext cx="80771" cy="103155"/>
            </a:xfrm>
            <a:custGeom>
              <a:rect b="b" l="l" r="r" t="t"/>
              <a:pathLst>
                <a:path extrusionOk="0" h="103155" w="80771">
                  <a:moveTo>
                    <a:pt x="0" y="103156"/>
                  </a:moveTo>
                  <a:lnTo>
                    <a:pt x="0" y="0"/>
                  </a:lnTo>
                  <a:lnTo>
                    <a:pt x="20098" y="0"/>
                  </a:lnTo>
                  <a:lnTo>
                    <a:pt x="65627" y="83058"/>
                  </a:lnTo>
                  <a:lnTo>
                    <a:pt x="65913" y="83058"/>
                  </a:lnTo>
                  <a:lnTo>
                    <a:pt x="65913" y="0"/>
                  </a:lnTo>
                  <a:lnTo>
                    <a:pt x="80772" y="0"/>
                  </a:lnTo>
                  <a:lnTo>
                    <a:pt x="80772" y="103156"/>
                  </a:lnTo>
                  <a:lnTo>
                    <a:pt x="61817" y="103156"/>
                  </a:lnTo>
                  <a:lnTo>
                    <a:pt x="15050"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94" name="Google Shape;1194;p65"/>
            <p:cNvSpPr/>
            <p:nvPr/>
          </p:nvSpPr>
          <p:spPr>
            <a:xfrm>
              <a:off x="970533" y="2918783"/>
              <a:ext cx="854201" cy="422719"/>
            </a:xfrm>
            <a:custGeom>
              <a:rect b="b" l="l" r="r" t="t"/>
              <a:pathLst>
                <a:path extrusionOk="0" h="422719" w="854201">
                  <a:moveTo>
                    <a:pt x="321469" y="41339"/>
                  </a:moveTo>
                  <a:lnTo>
                    <a:pt x="0" y="0"/>
                  </a:lnTo>
                  <a:lnTo>
                    <a:pt x="854202" y="422719"/>
                  </a:lnTo>
                  <a:lnTo>
                    <a:pt x="321469" y="4133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95" name="Google Shape;1195;p65"/>
            <p:cNvSpPr/>
            <p:nvPr/>
          </p:nvSpPr>
          <p:spPr>
            <a:xfrm>
              <a:off x="1292002" y="2882207"/>
              <a:ext cx="534638" cy="453389"/>
            </a:xfrm>
            <a:custGeom>
              <a:rect b="b" l="l" r="r" t="t"/>
              <a:pathLst>
                <a:path extrusionOk="0" h="453389" w="534638">
                  <a:moveTo>
                    <a:pt x="257080" y="69914"/>
                  </a:moveTo>
                  <a:lnTo>
                    <a:pt x="0" y="0"/>
                  </a:lnTo>
                  <a:lnTo>
                    <a:pt x="534638" y="453390"/>
                  </a:lnTo>
                  <a:lnTo>
                    <a:pt x="257080"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96" name="Google Shape;1196;p65"/>
            <p:cNvSpPr/>
            <p:nvPr/>
          </p:nvSpPr>
          <p:spPr>
            <a:xfrm>
              <a:off x="1856072" y="2918688"/>
              <a:ext cx="854202" cy="422814"/>
            </a:xfrm>
            <a:custGeom>
              <a:rect b="b" l="l" r="r" t="t"/>
              <a:pathLst>
                <a:path extrusionOk="0" h="422814" w="854202">
                  <a:moveTo>
                    <a:pt x="532733" y="41434"/>
                  </a:moveTo>
                  <a:lnTo>
                    <a:pt x="854202" y="0"/>
                  </a:lnTo>
                  <a:lnTo>
                    <a:pt x="0" y="422815"/>
                  </a:lnTo>
                  <a:lnTo>
                    <a:pt x="532733" y="4143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97" name="Google Shape;1197;p65"/>
            <p:cNvSpPr/>
            <p:nvPr/>
          </p:nvSpPr>
          <p:spPr>
            <a:xfrm>
              <a:off x="1854167" y="2882207"/>
              <a:ext cx="534638" cy="453294"/>
            </a:xfrm>
            <a:custGeom>
              <a:rect b="b" l="l" r="r" t="t"/>
              <a:pathLst>
                <a:path extrusionOk="0" h="453294" w="534638">
                  <a:moveTo>
                    <a:pt x="277654" y="69914"/>
                  </a:moveTo>
                  <a:lnTo>
                    <a:pt x="534638" y="0"/>
                  </a:lnTo>
                  <a:lnTo>
                    <a:pt x="0" y="453295"/>
                  </a:lnTo>
                  <a:lnTo>
                    <a:pt x="277654"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98" name="Google Shape;1198;p65"/>
            <p:cNvSpPr/>
            <p:nvPr/>
          </p:nvSpPr>
          <p:spPr>
            <a:xfrm>
              <a:off x="1523935" y="2846965"/>
              <a:ext cx="633031" cy="495109"/>
            </a:xfrm>
            <a:custGeom>
              <a:rect b="b" l="l" r="r" t="t"/>
              <a:pathLst>
                <a:path extrusionOk="0" h="495109" w="633031">
                  <a:moveTo>
                    <a:pt x="633032" y="0"/>
                  </a:moveTo>
                  <a:lnTo>
                    <a:pt x="426720" y="97727"/>
                  </a:lnTo>
                  <a:lnTo>
                    <a:pt x="388239" y="252413"/>
                  </a:lnTo>
                  <a:lnTo>
                    <a:pt x="316516" y="111062"/>
                  </a:lnTo>
                  <a:lnTo>
                    <a:pt x="244412" y="252413"/>
                  </a:lnTo>
                  <a:lnTo>
                    <a:pt x="206216" y="97727"/>
                  </a:lnTo>
                  <a:lnTo>
                    <a:pt x="0" y="0"/>
                  </a:lnTo>
                  <a:lnTo>
                    <a:pt x="316516" y="495110"/>
                  </a:lnTo>
                  <a:lnTo>
                    <a:pt x="633032"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1199" name="Google Shape;1199;p65"/>
          <p:cNvSpPr txBox="1"/>
          <p:nvPr/>
        </p:nvSpPr>
        <p:spPr>
          <a:xfrm>
            <a:off x="436106" y="371194"/>
            <a:ext cx="2979103"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Barlow"/>
                <a:ea typeface="Barlow"/>
                <a:cs typeface="Barlow"/>
                <a:sym typeface="Barlow"/>
              </a:rPr>
              <a:t>DEVELOP ENTREPRENEURIAL LEADERS.</a:t>
            </a:r>
            <a:endParaRPr i="0" sz="2400">
              <a:solidFill>
                <a:schemeClr val="lt1"/>
              </a:solidFill>
              <a:latin typeface="Barlow"/>
              <a:ea typeface="Barlow"/>
              <a:cs typeface="Barlow"/>
              <a:sym typeface="Barlow"/>
            </a:endParaRPr>
          </a:p>
          <a:p>
            <a:pPr indent="0" lvl="0" marL="0" marR="0" rtl="0" algn="l">
              <a:spcBef>
                <a:spcPts val="0"/>
              </a:spcBef>
              <a:spcAft>
                <a:spcPts val="0"/>
              </a:spcAft>
              <a:buNone/>
            </a:pPr>
            <a:r>
              <a:t/>
            </a:r>
            <a:endParaRPr i="0" sz="2400">
              <a:solidFill>
                <a:schemeClr val="lt1"/>
              </a:solidFill>
              <a:latin typeface="Barlow"/>
              <a:ea typeface="Barlow"/>
              <a:cs typeface="Barlow"/>
              <a:sym typeface="Barlow"/>
            </a:endParaRPr>
          </a:p>
          <a:p>
            <a:pPr indent="0" lvl="0" marL="0" marR="0" rtl="0" algn="l">
              <a:spcBef>
                <a:spcPts val="0"/>
              </a:spcBef>
              <a:spcAft>
                <a:spcPts val="0"/>
              </a:spcAft>
              <a:buNone/>
            </a:pPr>
            <a:r>
              <a:rPr i="0" lang="en-US" sz="2400">
                <a:solidFill>
                  <a:schemeClr val="lt1"/>
                </a:solidFill>
                <a:latin typeface="Barlow"/>
                <a:ea typeface="Barlow"/>
                <a:cs typeface="Barlow"/>
                <a:sym typeface="Barlow"/>
              </a:rPr>
              <a:t>WITH</a:t>
            </a:r>
            <a:endParaRPr/>
          </a:p>
          <a:p>
            <a:pPr indent="0" lvl="0" marL="0" marR="0" rtl="0" algn="l">
              <a:spcBef>
                <a:spcPts val="0"/>
              </a:spcBef>
              <a:spcAft>
                <a:spcPts val="0"/>
              </a:spcAft>
              <a:buNone/>
            </a:pPr>
            <a:r>
              <a:rPr b="1" i="0" lang="en-US" sz="2400">
                <a:solidFill>
                  <a:schemeClr val="lt1"/>
                </a:solidFill>
                <a:latin typeface="Barlow"/>
                <a:ea typeface="Barlow"/>
                <a:cs typeface="Barlow"/>
                <a:sym typeface="Barlow"/>
              </a:rPr>
              <a:t>WADHWANI IGNITE.</a:t>
            </a:r>
            <a:endParaRPr b="1" sz="2400">
              <a:solidFill>
                <a:schemeClr val="lt1"/>
              </a:solidFill>
              <a:latin typeface="Barlow"/>
              <a:ea typeface="Barlow"/>
              <a:cs typeface="Barlow"/>
              <a:sym typeface="Barlow"/>
            </a:endParaRPr>
          </a:p>
        </p:txBody>
      </p:sp>
      <p:sp>
        <p:nvSpPr>
          <p:cNvPr id="1200" name="Google Shape;1200;p65"/>
          <p:cNvSpPr txBox="1"/>
          <p:nvPr>
            <p:ph idx="1" type="body"/>
          </p:nvPr>
        </p:nvSpPr>
        <p:spPr>
          <a:xfrm>
            <a:off x="360858" y="5135898"/>
            <a:ext cx="5302250" cy="584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200"/>
              <a:buNone/>
              <a:defRPr b="1" sz="3200">
                <a:solidFill>
                  <a:schemeClr val="lt1"/>
                </a:solidFill>
                <a:latin typeface="Barlow Medium"/>
                <a:ea typeface="Barlow Medium"/>
                <a:cs typeface="Barlow Medium"/>
                <a:sym typeface="Barlow Medium"/>
              </a:defRPr>
            </a:lvl1pPr>
            <a:lvl2pPr indent="-431800" lvl="1" marL="9144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2pPr>
            <a:lvl3pPr indent="-431800" lvl="2" marL="13716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3pPr>
            <a:lvl4pPr indent="-431800" lvl="3" marL="18288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4pPr>
            <a:lvl5pPr indent="-431800" lvl="4" marL="22860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01" name="Google Shape;1201;p65"/>
          <p:cNvSpPr txBox="1"/>
          <p:nvPr>
            <p:ph idx="2" type="body"/>
          </p:nvPr>
        </p:nvSpPr>
        <p:spPr>
          <a:xfrm>
            <a:off x="360858" y="5895254"/>
            <a:ext cx="5302250" cy="584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000"/>
              <a:buNone/>
              <a:defRPr sz="2000">
                <a:solidFill>
                  <a:schemeClr val="lt1"/>
                </a:solidFill>
                <a:latin typeface="Open Sans"/>
                <a:ea typeface="Open Sans"/>
                <a:cs typeface="Open Sans"/>
                <a:sym typeface="Open Sans"/>
              </a:defRPr>
            </a:lvl1pPr>
            <a:lvl2pPr indent="-431800" lvl="1" marL="9144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2pPr>
            <a:lvl3pPr indent="-431800" lvl="2" marL="13716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3pPr>
            <a:lvl4pPr indent="-431800" lvl="3" marL="18288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4pPr>
            <a:lvl5pPr indent="-431800" lvl="4" marL="22860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02" name="Google Shape;1202;p65"/>
          <p:cNvSpPr/>
          <p:nvPr>
            <p:ph idx="3" type="pic"/>
          </p:nvPr>
        </p:nvSpPr>
        <p:spPr>
          <a:xfrm>
            <a:off x="3646488" y="0"/>
            <a:ext cx="8545512" cy="6858000"/>
          </a:xfrm>
          <a:prstGeom prst="rect">
            <a:avLst/>
          </a:prstGeom>
          <a:noFill/>
          <a:ln>
            <a:noFill/>
          </a:ln>
        </p:spPr>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1203" name="Shape 1203"/>
        <p:cNvGrpSpPr/>
        <p:nvPr/>
      </p:nvGrpSpPr>
      <p:grpSpPr>
        <a:xfrm>
          <a:off x="0" y="0"/>
          <a:ext cx="0" cy="0"/>
          <a:chOff x="0" y="0"/>
          <a:chExt cx="0" cy="0"/>
        </a:xfrm>
      </p:grpSpPr>
      <p:sp>
        <p:nvSpPr>
          <p:cNvPr id="1204" name="Google Shape;1204;p66"/>
          <p:cNvSpPr/>
          <p:nvPr>
            <p:ph idx="2" type="pic"/>
          </p:nvPr>
        </p:nvSpPr>
        <p:spPr>
          <a:xfrm>
            <a:off x="380974" y="374463"/>
            <a:ext cx="8280000" cy="6120000"/>
          </a:xfrm>
          <a:prstGeom prst="rect">
            <a:avLst/>
          </a:prstGeom>
          <a:noFill/>
          <a:ln>
            <a:noFill/>
          </a:ln>
        </p:spPr>
      </p:sp>
      <p:sp>
        <p:nvSpPr>
          <p:cNvPr id="1205" name="Google Shape;1205;p66"/>
          <p:cNvSpPr txBox="1"/>
          <p:nvPr>
            <p:ph idx="1" type="subTitle"/>
          </p:nvPr>
        </p:nvSpPr>
        <p:spPr>
          <a:xfrm>
            <a:off x="8928000" y="374749"/>
            <a:ext cx="2880000" cy="720000"/>
          </a:xfrm>
          <a:prstGeom prst="rect">
            <a:avLst/>
          </a:prstGeom>
          <a:noFill/>
          <a:ln>
            <a:noFill/>
          </a:ln>
        </p:spPr>
        <p:txBody>
          <a:bodyPr anchorCtr="0" anchor="ctr" bIns="0" lIns="91425" spcFirstLastPara="1" rIns="91425" wrap="square" tIns="45700">
            <a:spAutoFit/>
          </a:bodyPr>
          <a:lstStyle>
            <a:lvl1pPr lvl="0" algn="l">
              <a:lnSpc>
                <a:spcPct val="100000"/>
              </a:lnSpc>
              <a:spcBef>
                <a:spcPts val="1000"/>
              </a:spcBef>
              <a:spcAft>
                <a:spcPts val="0"/>
              </a:spcAft>
              <a:buClr>
                <a:schemeClr val="dk1"/>
              </a:buClr>
              <a:buSzPts val="1800"/>
              <a:buNone/>
              <a:defRPr sz="18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206" name="Google Shape;1206;p66"/>
          <p:cNvSpPr txBox="1"/>
          <p:nvPr>
            <p:ph idx="3" type="body"/>
          </p:nvPr>
        </p:nvSpPr>
        <p:spPr>
          <a:xfrm>
            <a:off x="8928000" y="2520000"/>
            <a:ext cx="2880000" cy="39600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1000"/>
              </a:spcBef>
              <a:spcAft>
                <a:spcPts val="0"/>
              </a:spcAft>
              <a:buClr>
                <a:schemeClr val="dk1"/>
              </a:buClr>
              <a:buSzPts val="1200"/>
              <a:buNone/>
              <a:defRPr sz="1200">
                <a:solidFill>
                  <a:schemeClr val="dk1"/>
                </a:solidFill>
              </a:defRPr>
            </a:lvl1pPr>
            <a:lvl2pPr indent="-381000" lvl="1" marL="914400" algn="l">
              <a:lnSpc>
                <a:spcPct val="90000"/>
              </a:lnSpc>
              <a:spcBef>
                <a:spcPts val="500"/>
              </a:spcBef>
              <a:spcAft>
                <a:spcPts val="0"/>
              </a:spcAft>
              <a:buClr>
                <a:srgbClr val="8D8B8D"/>
              </a:buClr>
              <a:buSzPts val="2400"/>
              <a:buChar char="•"/>
              <a:defRPr>
                <a:solidFill>
                  <a:srgbClr val="8D8B8D"/>
                </a:solidFill>
              </a:defRPr>
            </a:lvl2pPr>
            <a:lvl3pPr indent="-355600" lvl="2" marL="1371600" algn="l">
              <a:lnSpc>
                <a:spcPct val="90000"/>
              </a:lnSpc>
              <a:spcBef>
                <a:spcPts val="500"/>
              </a:spcBef>
              <a:spcAft>
                <a:spcPts val="0"/>
              </a:spcAft>
              <a:buClr>
                <a:srgbClr val="8D8B8D"/>
              </a:buClr>
              <a:buSzPts val="2000"/>
              <a:buChar char="•"/>
              <a:defRPr>
                <a:solidFill>
                  <a:srgbClr val="8D8B8D"/>
                </a:solidFill>
              </a:defRPr>
            </a:lvl3pPr>
            <a:lvl4pPr indent="-342900" lvl="3" marL="1828800" algn="l">
              <a:lnSpc>
                <a:spcPct val="90000"/>
              </a:lnSpc>
              <a:spcBef>
                <a:spcPts val="500"/>
              </a:spcBef>
              <a:spcAft>
                <a:spcPts val="0"/>
              </a:spcAft>
              <a:buClr>
                <a:srgbClr val="8D8B8D"/>
              </a:buClr>
              <a:buSzPts val="1800"/>
              <a:buChar char="•"/>
              <a:defRPr>
                <a:solidFill>
                  <a:srgbClr val="8D8B8D"/>
                </a:solidFill>
              </a:defRPr>
            </a:lvl4pPr>
            <a:lvl5pPr indent="-342900" lvl="4" marL="2286000" algn="l">
              <a:lnSpc>
                <a:spcPct val="90000"/>
              </a:lnSpc>
              <a:spcBef>
                <a:spcPts val="500"/>
              </a:spcBef>
              <a:spcAft>
                <a:spcPts val="0"/>
              </a:spcAft>
              <a:buClr>
                <a:srgbClr val="8D8B8D"/>
              </a:buClr>
              <a:buSzPts val="1800"/>
              <a:buChar char="•"/>
              <a:defRPr>
                <a:solidFill>
                  <a:srgbClr val="8D8B8D"/>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07" name="Google Shape;1207;p66"/>
          <p:cNvSpPr/>
          <p:nvPr/>
        </p:nvSpPr>
        <p:spPr>
          <a:xfrm>
            <a:off x="8928000" y="1124014"/>
            <a:ext cx="2916000" cy="55439"/>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1208" name="Google Shape;1208;p66"/>
          <p:cNvPicPr preferRelativeResize="0"/>
          <p:nvPr/>
        </p:nvPicPr>
        <p:blipFill rotWithShape="1">
          <a:blip r:embed="rId2">
            <a:alphaModFix/>
          </a:blip>
          <a:srcRect b="0" l="0" r="0" t="0"/>
          <a:stretch/>
        </p:blipFill>
        <p:spPr>
          <a:xfrm>
            <a:off x="371475" y="3032604"/>
            <a:ext cx="2212338" cy="3461859"/>
          </a:xfrm>
          <a:prstGeom prst="rect">
            <a:avLst/>
          </a:prstGeom>
          <a:noFill/>
          <a:ln>
            <a:noFill/>
          </a:ln>
        </p:spPr>
      </p:pic>
      <p:sp>
        <p:nvSpPr>
          <p:cNvPr id="1209" name="Google Shape;1209;p66"/>
          <p:cNvSpPr txBox="1"/>
          <p:nvPr>
            <p:ph type="ctrTitle"/>
          </p:nvPr>
        </p:nvSpPr>
        <p:spPr>
          <a:xfrm>
            <a:off x="7128000" y="1296000"/>
            <a:ext cx="4687415" cy="1087081"/>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dk2"/>
              </a:buClr>
              <a:buSzPts val="3000"/>
              <a:buFont typeface="Barlow Medium"/>
              <a:buNone/>
              <a:defRPr sz="3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spTree>
      <p:nvGrpSpPr>
        <p:cNvPr id="1210" name="Shape 1210"/>
        <p:cNvGrpSpPr/>
        <p:nvPr/>
      </p:nvGrpSpPr>
      <p:grpSpPr>
        <a:xfrm>
          <a:off x="0" y="0"/>
          <a:ext cx="0" cy="0"/>
          <a:chOff x="0" y="0"/>
          <a:chExt cx="0" cy="0"/>
        </a:xfrm>
      </p:grpSpPr>
      <p:sp>
        <p:nvSpPr>
          <p:cNvPr id="1211" name="Google Shape;1211;p67"/>
          <p:cNvSpPr/>
          <p:nvPr>
            <p:ph idx="2" type="pic"/>
          </p:nvPr>
        </p:nvSpPr>
        <p:spPr>
          <a:xfrm>
            <a:off x="360000" y="360000"/>
            <a:ext cx="11484000" cy="6120000"/>
          </a:xfrm>
          <a:prstGeom prst="rect">
            <a:avLst/>
          </a:prstGeom>
          <a:noFill/>
          <a:ln>
            <a:noFill/>
          </a:ln>
        </p:spPr>
      </p:sp>
      <p:sp>
        <p:nvSpPr>
          <p:cNvPr id="1212" name="Google Shape;1212;p67"/>
          <p:cNvSpPr txBox="1"/>
          <p:nvPr>
            <p:ph idx="1" type="subTitle"/>
          </p:nvPr>
        </p:nvSpPr>
        <p:spPr>
          <a:xfrm>
            <a:off x="2891246" y="4512763"/>
            <a:ext cx="8904069" cy="1980000"/>
          </a:xfrm>
          <a:prstGeom prst="rect">
            <a:avLst/>
          </a:prstGeom>
          <a:noFill/>
          <a:ln>
            <a:noFill/>
          </a:ln>
        </p:spPr>
        <p:txBody>
          <a:bodyPr anchorCtr="0" anchor="t" bIns="0" lIns="91425" spcFirstLastPara="1" rIns="91425" wrap="square" tIns="45700">
            <a:noAutofit/>
          </a:bodyPr>
          <a:lstStyle>
            <a:lvl1pPr lvl="0" algn="l">
              <a:lnSpc>
                <a:spcPct val="100000"/>
              </a:lnSpc>
              <a:spcBef>
                <a:spcPts val="1000"/>
              </a:spcBef>
              <a:spcAft>
                <a:spcPts val="0"/>
              </a:spcAft>
              <a:buClr>
                <a:schemeClr val="dk1"/>
              </a:buClr>
              <a:buSzPts val="3600"/>
              <a:buNone/>
              <a:defRPr sz="36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213" name="Google Shape;1213;p67"/>
          <p:cNvSpPr txBox="1"/>
          <p:nvPr>
            <p:ph type="ctrTitle"/>
          </p:nvPr>
        </p:nvSpPr>
        <p:spPr>
          <a:xfrm>
            <a:off x="825111" y="1087382"/>
            <a:ext cx="6568466" cy="1087081"/>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4000"/>
              <a:buFont typeface="Barlow Medium"/>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1214" name="Google Shape;1214;p67"/>
          <p:cNvPicPr preferRelativeResize="0"/>
          <p:nvPr/>
        </p:nvPicPr>
        <p:blipFill rotWithShape="1">
          <a:blip r:embed="rId2">
            <a:alphaModFix/>
          </a:blip>
          <a:srcRect b="0" l="0" r="0" t="0"/>
          <a:stretch/>
        </p:blipFill>
        <p:spPr>
          <a:xfrm>
            <a:off x="361315" y="3032604"/>
            <a:ext cx="2212338" cy="3461859"/>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vider Slide">
  <p:cSld name="1_Divider Slide">
    <p:spTree>
      <p:nvGrpSpPr>
        <p:cNvPr id="1215" name="Shape 1215"/>
        <p:cNvGrpSpPr/>
        <p:nvPr/>
      </p:nvGrpSpPr>
      <p:grpSpPr>
        <a:xfrm>
          <a:off x="0" y="0"/>
          <a:ext cx="0" cy="0"/>
          <a:chOff x="0" y="0"/>
          <a:chExt cx="0" cy="0"/>
        </a:xfrm>
      </p:grpSpPr>
      <p:sp>
        <p:nvSpPr>
          <p:cNvPr id="1216" name="Google Shape;1216;p68"/>
          <p:cNvSpPr/>
          <p:nvPr/>
        </p:nvSpPr>
        <p:spPr>
          <a:xfrm>
            <a:off x="0" y="0"/>
            <a:ext cx="12192000" cy="6853555"/>
          </a:xfrm>
          <a:prstGeom prst="rect">
            <a:avLst/>
          </a:prstGeom>
          <a:gradFill>
            <a:gsLst>
              <a:gs pos="0">
                <a:schemeClr val="accent1"/>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1217" name="Google Shape;1217;p68"/>
          <p:cNvPicPr preferRelativeResize="0"/>
          <p:nvPr/>
        </p:nvPicPr>
        <p:blipFill rotWithShape="1">
          <a:blip r:embed="rId2">
            <a:alphaModFix/>
          </a:blip>
          <a:srcRect b="0" l="0" r="0" t="0"/>
          <a:stretch/>
        </p:blipFill>
        <p:spPr>
          <a:xfrm>
            <a:off x="-21460" y="14778"/>
            <a:ext cx="4384738" cy="6861222"/>
          </a:xfrm>
          <a:prstGeom prst="rect">
            <a:avLst/>
          </a:prstGeom>
          <a:noFill/>
          <a:ln>
            <a:noFill/>
          </a:ln>
        </p:spPr>
      </p:pic>
      <p:sp>
        <p:nvSpPr>
          <p:cNvPr id="1218" name="Google Shape;1218;p68"/>
          <p:cNvSpPr txBox="1"/>
          <p:nvPr>
            <p:ph type="ctrTitle"/>
          </p:nvPr>
        </p:nvSpPr>
        <p:spPr>
          <a:xfrm>
            <a:off x="3156238" y="2321004"/>
            <a:ext cx="8439419" cy="984885"/>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chemeClr val="lt1"/>
              </a:buClr>
              <a:buSzPts val="3200"/>
              <a:buFont typeface="Barlow Medium"/>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19" name="Google Shape;1219;p68"/>
          <p:cNvSpPr txBox="1"/>
          <p:nvPr>
            <p:ph idx="1" type="subTitle"/>
          </p:nvPr>
        </p:nvSpPr>
        <p:spPr>
          <a:xfrm>
            <a:off x="3156238" y="3479447"/>
            <a:ext cx="8439419" cy="579303"/>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lt1"/>
              </a:buClr>
              <a:buSzPts val="2000"/>
              <a:buFont typeface="Arial"/>
              <a:buChar char="•"/>
              <a:defRPr sz="2000">
                <a:solidFill>
                  <a:schemeClr val="lt1"/>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Divider Slide">
  <p:cSld name="2_Divider Slide">
    <p:spTree>
      <p:nvGrpSpPr>
        <p:cNvPr id="1220" name="Shape 1220"/>
        <p:cNvGrpSpPr/>
        <p:nvPr/>
      </p:nvGrpSpPr>
      <p:grpSpPr>
        <a:xfrm>
          <a:off x="0" y="0"/>
          <a:ext cx="0" cy="0"/>
          <a:chOff x="0" y="0"/>
          <a:chExt cx="0" cy="0"/>
        </a:xfrm>
      </p:grpSpPr>
      <p:sp>
        <p:nvSpPr>
          <p:cNvPr id="1221" name="Google Shape;1221;p69"/>
          <p:cNvSpPr/>
          <p:nvPr/>
        </p:nvSpPr>
        <p:spPr>
          <a:xfrm>
            <a:off x="12000" y="4445"/>
            <a:ext cx="12192000" cy="685355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22" name="Google Shape;1222;p69"/>
          <p:cNvSpPr/>
          <p:nvPr/>
        </p:nvSpPr>
        <p:spPr>
          <a:xfrm>
            <a:off x="12000" y="0"/>
            <a:ext cx="4377301" cy="6858000"/>
          </a:xfrm>
          <a:custGeom>
            <a:rect b="b" l="l" r="r" t="t"/>
            <a:pathLst>
              <a:path extrusionOk="0" h="6886776" w="4415589">
                <a:moveTo>
                  <a:pt x="0" y="1579486"/>
                </a:moveTo>
                <a:lnTo>
                  <a:pt x="0" y="6886776"/>
                </a:lnTo>
                <a:lnTo>
                  <a:pt x="4415589" y="0"/>
                </a:lnTo>
                <a:lnTo>
                  <a:pt x="1479884" y="1395663"/>
                </a:lnTo>
                <a:lnTo>
                  <a:pt x="974558" y="3441031"/>
                </a:lnTo>
                <a:lnTo>
                  <a:pt x="0" y="1579486"/>
                </a:lnTo>
                <a:close/>
              </a:path>
            </a:pathLst>
          </a:custGeom>
          <a:solidFill>
            <a:schemeClr val="dk2">
              <a:alpha val="8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23" name="Google Shape;1223;p69"/>
          <p:cNvSpPr txBox="1"/>
          <p:nvPr>
            <p:ph type="ctrTitle"/>
          </p:nvPr>
        </p:nvSpPr>
        <p:spPr>
          <a:xfrm>
            <a:off x="3582991" y="2738704"/>
            <a:ext cx="7572689" cy="984885"/>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BF2026"/>
              </a:buClr>
              <a:buSzPts val="3200"/>
              <a:buFont typeface="Barlow Medium"/>
              <a:buNone/>
              <a:defRPr sz="3200">
                <a:solidFill>
                  <a:srgbClr val="BF20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24" name="Google Shape;1224;p69"/>
          <p:cNvSpPr txBox="1"/>
          <p:nvPr>
            <p:ph idx="1" type="subTitle"/>
          </p:nvPr>
        </p:nvSpPr>
        <p:spPr>
          <a:xfrm>
            <a:off x="3582991" y="3897147"/>
            <a:ext cx="7572689" cy="371127"/>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rgbClr val="BF2026"/>
              </a:buClr>
              <a:buSzPts val="2000"/>
              <a:buFont typeface="Arial"/>
              <a:buNone/>
              <a:defRPr sz="2000">
                <a:solidFill>
                  <a:srgbClr val="BF2026"/>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asic Slide">
  <p:cSld name="1_Basic Slide">
    <p:spTree>
      <p:nvGrpSpPr>
        <p:cNvPr id="94" name="Shape 94"/>
        <p:cNvGrpSpPr/>
        <p:nvPr/>
      </p:nvGrpSpPr>
      <p:grpSpPr>
        <a:xfrm>
          <a:off x="0" y="0"/>
          <a:ext cx="0" cy="0"/>
          <a:chOff x="0" y="0"/>
          <a:chExt cx="0" cy="0"/>
        </a:xfrm>
      </p:grpSpPr>
      <p:pic>
        <p:nvPicPr>
          <p:cNvPr id="95" name="Google Shape;95;p111"/>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
        <p:nvSpPr>
          <p:cNvPr id="96" name="Google Shape;96;p111"/>
          <p:cNvSpPr txBox="1"/>
          <p:nvPr>
            <p:ph type="ctrTitle"/>
          </p:nvPr>
        </p:nvSpPr>
        <p:spPr>
          <a:xfrm>
            <a:off x="360000" y="338447"/>
            <a:ext cx="11484000"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7" name="Google Shape;97;p111"/>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8" name="Google Shape;98;p111"/>
          <p:cNvSpPr txBox="1"/>
          <p:nvPr>
            <p:ph idx="1" type="subTitle"/>
          </p:nvPr>
        </p:nvSpPr>
        <p:spPr>
          <a:xfrm>
            <a:off x="360000" y="1719524"/>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asic Slide">
  <p:cSld name="1_Basic Slide">
    <p:spTree>
      <p:nvGrpSpPr>
        <p:cNvPr id="1225" name="Shape 1225"/>
        <p:cNvGrpSpPr/>
        <p:nvPr/>
      </p:nvGrpSpPr>
      <p:grpSpPr>
        <a:xfrm>
          <a:off x="0" y="0"/>
          <a:ext cx="0" cy="0"/>
          <a:chOff x="0" y="0"/>
          <a:chExt cx="0" cy="0"/>
        </a:xfrm>
      </p:grpSpPr>
      <p:pic>
        <p:nvPicPr>
          <p:cNvPr id="1226" name="Google Shape;1226;p70"/>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
        <p:nvSpPr>
          <p:cNvPr id="1227" name="Google Shape;1227;p70"/>
          <p:cNvSpPr txBox="1"/>
          <p:nvPr>
            <p:ph type="ctrTitle"/>
          </p:nvPr>
        </p:nvSpPr>
        <p:spPr>
          <a:xfrm>
            <a:off x="360000" y="338447"/>
            <a:ext cx="11484000"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28" name="Google Shape;1228;p70"/>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29" name="Google Shape;1229;p70"/>
          <p:cNvSpPr txBox="1"/>
          <p:nvPr>
            <p:ph idx="1" type="subTitle"/>
          </p:nvPr>
        </p:nvSpPr>
        <p:spPr>
          <a:xfrm>
            <a:off x="360000" y="1719524"/>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Basic Slide">
  <p:cSld name="7_Basic Slide">
    <p:spTree>
      <p:nvGrpSpPr>
        <p:cNvPr id="1230" name="Shape 1230"/>
        <p:cNvGrpSpPr/>
        <p:nvPr/>
      </p:nvGrpSpPr>
      <p:grpSpPr>
        <a:xfrm>
          <a:off x="0" y="0"/>
          <a:ext cx="0" cy="0"/>
          <a:chOff x="0" y="0"/>
          <a:chExt cx="0" cy="0"/>
        </a:xfrm>
      </p:grpSpPr>
      <p:sp>
        <p:nvSpPr>
          <p:cNvPr id="1231" name="Google Shape;1231;p71"/>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32" name="Google Shape;1232;p71"/>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33" name="Google Shape;1233;p71"/>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Content">
  <p:cSld name="2 Column Content">
    <p:spTree>
      <p:nvGrpSpPr>
        <p:cNvPr id="1234" name="Shape 1234"/>
        <p:cNvGrpSpPr/>
        <p:nvPr/>
      </p:nvGrpSpPr>
      <p:grpSpPr>
        <a:xfrm>
          <a:off x="0" y="0"/>
          <a:ext cx="0" cy="0"/>
          <a:chOff x="0" y="0"/>
          <a:chExt cx="0" cy="0"/>
        </a:xfrm>
      </p:grpSpPr>
      <p:sp>
        <p:nvSpPr>
          <p:cNvPr id="1235" name="Google Shape;1235;p72"/>
          <p:cNvSpPr/>
          <p:nvPr/>
        </p:nvSpPr>
        <p:spPr>
          <a:xfrm>
            <a:off x="6096000" y="0"/>
            <a:ext cx="6096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36" name="Google Shape;1236;p72"/>
          <p:cNvSpPr/>
          <p:nvPr/>
        </p:nvSpPr>
        <p:spPr>
          <a:xfrm rot="10800000">
            <a:off x="0" y="1802014"/>
            <a:ext cx="6135276" cy="99461"/>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237" name="Google Shape;1237;p72"/>
          <p:cNvSpPr/>
          <p:nvPr/>
        </p:nvSpPr>
        <p:spPr>
          <a:xfrm>
            <a:off x="6107220" y="1802014"/>
            <a:ext cx="6135276" cy="99461"/>
          </a:xfrm>
          <a:prstGeom prst="rect">
            <a:avLst/>
          </a:prstGeom>
          <a:gradFill>
            <a:gsLst>
              <a:gs pos="0">
                <a:schemeClr val="accent1"/>
              </a:gs>
              <a:gs pos="99000">
                <a:schemeClr val="lt1"/>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238" name="Google Shape;1238;p72"/>
          <p:cNvSpPr txBox="1"/>
          <p:nvPr>
            <p:ph idx="1" type="body"/>
          </p:nvPr>
        </p:nvSpPr>
        <p:spPr>
          <a:xfrm>
            <a:off x="1" y="648455"/>
            <a:ext cx="6084777"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2"/>
              </a:buClr>
              <a:buSzPts val="2800"/>
              <a:buNone/>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39" name="Google Shape;1239;p72"/>
          <p:cNvSpPr txBox="1"/>
          <p:nvPr>
            <p:ph idx="2" type="body"/>
          </p:nvPr>
        </p:nvSpPr>
        <p:spPr>
          <a:xfrm>
            <a:off x="6095998" y="643885"/>
            <a:ext cx="6095998"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2"/>
              </a:buClr>
              <a:buSzPts val="2800"/>
              <a:buNone/>
              <a:defRPr b="1">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40" name="Google Shape;1240;p72"/>
          <p:cNvSpPr txBox="1"/>
          <p:nvPr>
            <p:ph idx="3" type="body"/>
          </p:nvPr>
        </p:nvSpPr>
        <p:spPr>
          <a:xfrm>
            <a:off x="0" y="1264891"/>
            <a:ext cx="6084777"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41" name="Google Shape;1241;p72"/>
          <p:cNvSpPr txBox="1"/>
          <p:nvPr>
            <p:ph idx="4" type="body"/>
          </p:nvPr>
        </p:nvSpPr>
        <p:spPr>
          <a:xfrm>
            <a:off x="393604" y="2383583"/>
            <a:ext cx="5308793" cy="59213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Font typeface="Arial"/>
              <a:buChar char="•"/>
              <a:defRPr b="0" sz="18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42" name="Google Shape;1242;p72"/>
          <p:cNvSpPr txBox="1"/>
          <p:nvPr>
            <p:ph idx="5" type="body"/>
          </p:nvPr>
        </p:nvSpPr>
        <p:spPr>
          <a:xfrm>
            <a:off x="6489600" y="2383582"/>
            <a:ext cx="5308793" cy="59213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Font typeface="Arial"/>
              <a:buChar char="•"/>
              <a:defRPr b="0" sz="18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2 Column Content">
  <p:cSld name="1_2 Column Content">
    <p:spTree>
      <p:nvGrpSpPr>
        <p:cNvPr id="1243" name="Shape 1243"/>
        <p:cNvGrpSpPr/>
        <p:nvPr/>
      </p:nvGrpSpPr>
      <p:grpSpPr>
        <a:xfrm>
          <a:off x="0" y="0"/>
          <a:ext cx="0" cy="0"/>
          <a:chOff x="0" y="0"/>
          <a:chExt cx="0" cy="0"/>
        </a:xfrm>
      </p:grpSpPr>
      <p:sp>
        <p:nvSpPr>
          <p:cNvPr id="1244" name="Google Shape;1244;p73"/>
          <p:cNvSpPr/>
          <p:nvPr/>
        </p:nvSpPr>
        <p:spPr>
          <a:xfrm>
            <a:off x="6096000" y="0"/>
            <a:ext cx="6096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45" name="Google Shape;1245;p73"/>
          <p:cNvSpPr txBox="1"/>
          <p:nvPr>
            <p:ph idx="1" type="body"/>
          </p:nvPr>
        </p:nvSpPr>
        <p:spPr>
          <a:xfrm>
            <a:off x="1" y="648455"/>
            <a:ext cx="6084777"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2"/>
              </a:buClr>
              <a:buSzPts val="2800"/>
              <a:buNone/>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46" name="Google Shape;1246;p73"/>
          <p:cNvSpPr txBox="1"/>
          <p:nvPr>
            <p:ph idx="2" type="body"/>
          </p:nvPr>
        </p:nvSpPr>
        <p:spPr>
          <a:xfrm>
            <a:off x="6095998" y="643885"/>
            <a:ext cx="6095998"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2"/>
              </a:buClr>
              <a:buSzPts val="2800"/>
              <a:buNone/>
              <a:defRPr b="1">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47" name="Google Shape;1247;p73"/>
          <p:cNvSpPr txBox="1"/>
          <p:nvPr>
            <p:ph idx="3" type="body"/>
          </p:nvPr>
        </p:nvSpPr>
        <p:spPr>
          <a:xfrm>
            <a:off x="393604" y="1412033"/>
            <a:ext cx="5308793" cy="59213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Font typeface="Arial"/>
              <a:buChar char="•"/>
              <a:defRPr b="0" sz="18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48" name="Google Shape;1248;p73"/>
          <p:cNvSpPr txBox="1"/>
          <p:nvPr>
            <p:ph idx="4" type="body"/>
          </p:nvPr>
        </p:nvSpPr>
        <p:spPr>
          <a:xfrm>
            <a:off x="6489600" y="1412032"/>
            <a:ext cx="5308793" cy="59213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Font typeface="Arial"/>
              <a:buChar char="•"/>
              <a:defRPr b="0" sz="18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meline/Roadmap">
  <p:cSld name="1_Timeline/Roadmap">
    <p:spTree>
      <p:nvGrpSpPr>
        <p:cNvPr id="1249" name="Shape 1249"/>
        <p:cNvGrpSpPr/>
        <p:nvPr/>
      </p:nvGrpSpPr>
      <p:grpSpPr>
        <a:xfrm>
          <a:off x="0" y="0"/>
          <a:ext cx="0" cy="0"/>
          <a:chOff x="0" y="0"/>
          <a:chExt cx="0" cy="0"/>
        </a:xfrm>
      </p:grpSpPr>
      <p:sp>
        <p:nvSpPr>
          <p:cNvPr id="1250" name="Google Shape;1250;p74"/>
          <p:cNvSpPr/>
          <p:nvPr>
            <p:ph idx="2" type="pic"/>
          </p:nvPr>
        </p:nvSpPr>
        <p:spPr>
          <a:xfrm>
            <a:off x="0" y="-7067"/>
            <a:ext cx="12192000" cy="3743325"/>
          </a:xfrm>
          <a:prstGeom prst="rect">
            <a:avLst/>
          </a:prstGeom>
          <a:noFill/>
          <a:ln>
            <a:noFill/>
          </a:ln>
        </p:spPr>
      </p:sp>
      <p:sp>
        <p:nvSpPr>
          <p:cNvPr id="1251" name="Google Shape;1251;p74"/>
          <p:cNvSpPr/>
          <p:nvPr/>
        </p:nvSpPr>
        <p:spPr>
          <a:xfrm>
            <a:off x="0" y="0"/>
            <a:ext cx="12192000" cy="3750338"/>
          </a:xfrm>
          <a:prstGeom prst="rect">
            <a:avLst/>
          </a:prstGeom>
          <a:solidFill>
            <a:srgbClr val="BF2026">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52" name="Google Shape;1252;p74"/>
          <p:cNvSpPr/>
          <p:nvPr/>
        </p:nvSpPr>
        <p:spPr>
          <a:xfrm>
            <a:off x="4827986"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253" name="Google Shape;1253;p74"/>
          <p:cNvSpPr/>
          <p:nvPr/>
        </p:nvSpPr>
        <p:spPr>
          <a:xfrm>
            <a:off x="9730911" y="3914586"/>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54" name="Google Shape;1254;p74"/>
          <p:cNvSpPr/>
          <p:nvPr/>
        </p:nvSpPr>
        <p:spPr>
          <a:xfrm>
            <a:off x="1215720" y="3909882"/>
            <a:ext cx="1259218" cy="228778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55" name="Google Shape;1255;p74"/>
          <p:cNvSpPr/>
          <p:nvPr/>
        </p:nvSpPr>
        <p:spPr>
          <a:xfrm>
            <a:off x="1997998" y="3071972"/>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256" name="Google Shape;1256;p74"/>
          <p:cNvSpPr/>
          <p:nvPr/>
        </p:nvSpPr>
        <p:spPr>
          <a:xfrm rot="3274323">
            <a:off x="9071202" y="304296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257" name="Google Shape;1257;p74"/>
          <p:cNvSpPr/>
          <p:nvPr/>
        </p:nvSpPr>
        <p:spPr>
          <a:xfrm rot="3274323">
            <a:off x="3381605" y="3069728"/>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258" name="Google Shape;1258;p74"/>
          <p:cNvSpPr/>
          <p:nvPr/>
        </p:nvSpPr>
        <p:spPr>
          <a:xfrm>
            <a:off x="7644657"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259" name="Google Shape;1259;p74"/>
          <p:cNvSpPr/>
          <p:nvPr/>
        </p:nvSpPr>
        <p:spPr>
          <a:xfrm rot="3274323">
            <a:off x="6217238" y="3061403"/>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260" name="Google Shape;1260;p74"/>
          <p:cNvSpPr/>
          <p:nvPr/>
        </p:nvSpPr>
        <p:spPr>
          <a:xfrm rot="10800000">
            <a:off x="2634419"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1261" name="Google Shape;1261;p74"/>
          <p:cNvGraphicFramePr/>
          <p:nvPr/>
        </p:nvGraphicFramePr>
        <p:xfrm>
          <a:off x="2128110" y="2485373"/>
          <a:ext cx="2283579" cy="1522386"/>
        </p:xfrm>
        <a:graphic>
          <a:graphicData uri="http://schemas.openxmlformats.org/drawingml/2006/chart">
            <c:chart r:id="rId2"/>
          </a:graphicData>
        </a:graphic>
      </p:graphicFrame>
      <p:sp>
        <p:nvSpPr>
          <p:cNvPr id="1262" name="Google Shape;1262;p74"/>
          <p:cNvSpPr/>
          <p:nvPr/>
        </p:nvSpPr>
        <p:spPr>
          <a:xfrm rot="-2700000">
            <a:off x="2818299"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63" name="Google Shape;1263;p74"/>
          <p:cNvSpPr/>
          <p:nvPr/>
        </p:nvSpPr>
        <p:spPr>
          <a:xfrm rot="10800000">
            <a:off x="5469719"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1264" name="Google Shape;1264;p74"/>
          <p:cNvGraphicFramePr/>
          <p:nvPr/>
        </p:nvGraphicFramePr>
        <p:xfrm>
          <a:off x="4956596" y="2485373"/>
          <a:ext cx="2283579" cy="1522386"/>
        </p:xfrm>
        <a:graphic>
          <a:graphicData uri="http://schemas.openxmlformats.org/drawingml/2006/chart">
            <c:chart r:id="rId3"/>
          </a:graphicData>
        </a:graphic>
      </p:graphicFrame>
      <p:sp>
        <p:nvSpPr>
          <p:cNvPr id="1265" name="Google Shape;1265;p74"/>
          <p:cNvSpPr/>
          <p:nvPr/>
        </p:nvSpPr>
        <p:spPr>
          <a:xfrm>
            <a:off x="5646785"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66" name="Google Shape;1266;p74"/>
          <p:cNvSpPr/>
          <p:nvPr/>
        </p:nvSpPr>
        <p:spPr>
          <a:xfrm rot="10800000">
            <a:off x="8283983"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1267" name="Google Shape;1267;p74"/>
          <p:cNvGraphicFramePr/>
          <p:nvPr/>
        </p:nvGraphicFramePr>
        <p:xfrm>
          <a:off x="7771209" y="2472275"/>
          <a:ext cx="2283579" cy="1522386"/>
        </p:xfrm>
        <a:graphic>
          <a:graphicData uri="http://schemas.openxmlformats.org/drawingml/2006/chart">
            <c:chart r:id="rId4"/>
          </a:graphicData>
        </a:graphic>
      </p:graphicFrame>
      <p:sp>
        <p:nvSpPr>
          <p:cNvPr id="1268" name="Google Shape;1268;p74"/>
          <p:cNvSpPr/>
          <p:nvPr/>
        </p:nvSpPr>
        <p:spPr>
          <a:xfrm rot="-2700000">
            <a:off x="8461398" y="2781868"/>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69" name="Google Shape;1269;p74"/>
          <p:cNvSpPr/>
          <p:nvPr/>
        </p:nvSpPr>
        <p:spPr>
          <a:xfrm>
            <a:off x="4043931" y="3913601"/>
            <a:ext cx="1259218" cy="22840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70" name="Google Shape;1270;p74"/>
          <p:cNvSpPr/>
          <p:nvPr/>
        </p:nvSpPr>
        <p:spPr>
          <a:xfrm>
            <a:off x="6881131" y="3913602"/>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71" name="Google Shape;1271;p74"/>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1" sz="44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72" name="Google Shape;1272;p74"/>
          <p:cNvSpPr txBox="1"/>
          <p:nvPr>
            <p:ph idx="3" type="body"/>
          </p:nvPr>
        </p:nvSpPr>
        <p:spPr>
          <a:xfrm>
            <a:off x="2923085" y="291659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73" name="Google Shape;1273;p74"/>
          <p:cNvSpPr txBox="1"/>
          <p:nvPr>
            <p:ph idx="4" type="body"/>
          </p:nvPr>
        </p:nvSpPr>
        <p:spPr>
          <a:xfrm>
            <a:off x="5763422" y="294303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74" name="Google Shape;1274;p74"/>
          <p:cNvSpPr txBox="1"/>
          <p:nvPr>
            <p:ph idx="5" type="body"/>
          </p:nvPr>
        </p:nvSpPr>
        <p:spPr>
          <a:xfrm>
            <a:off x="8573401" y="2925318"/>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75" name="Google Shape;1275;p74"/>
          <p:cNvSpPr txBox="1"/>
          <p:nvPr>
            <p:ph idx="6" type="body"/>
          </p:nvPr>
        </p:nvSpPr>
        <p:spPr>
          <a:xfrm>
            <a:off x="1222654"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76" name="Google Shape;1276;p74"/>
          <p:cNvSpPr txBox="1"/>
          <p:nvPr>
            <p:ph idx="7" type="body"/>
          </p:nvPr>
        </p:nvSpPr>
        <p:spPr>
          <a:xfrm>
            <a:off x="2642160"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77" name="Google Shape;1277;p74"/>
          <p:cNvSpPr txBox="1"/>
          <p:nvPr>
            <p:ph idx="8" type="body"/>
          </p:nvPr>
        </p:nvSpPr>
        <p:spPr>
          <a:xfrm>
            <a:off x="5479021"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78" name="Google Shape;1278;p74"/>
          <p:cNvSpPr txBox="1"/>
          <p:nvPr>
            <p:ph idx="9" type="body"/>
          </p:nvPr>
        </p:nvSpPr>
        <p:spPr>
          <a:xfrm>
            <a:off x="8299152" y="1716711"/>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79" name="Google Shape;1279;p74"/>
          <p:cNvSpPr txBox="1"/>
          <p:nvPr>
            <p:ph idx="13" type="body"/>
          </p:nvPr>
        </p:nvSpPr>
        <p:spPr>
          <a:xfrm>
            <a:off x="4051562"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80" name="Google Shape;1280;p74"/>
          <p:cNvSpPr txBox="1"/>
          <p:nvPr>
            <p:ph idx="14" type="body"/>
          </p:nvPr>
        </p:nvSpPr>
        <p:spPr>
          <a:xfrm>
            <a:off x="6901341"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81" name="Google Shape;1281;p74"/>
          <p:cNvSpPr txBox="1"/>
          <p:nvPr>
            <p:ph idx="15" type="body"/>
          </p:nvPr>
        </p:nvSpPr>
        <p:spPr>
          <a:xfrm>
            <a:off x="9744903"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1282" name="Google Shape;1282;p74"/>
          <p:cNvGraphicFramePr/>
          <p:nvPr/>
        </p:nvGraphicFramePr>
        <p:xfrm>
          <a:off x="696554" y="3246336"/>
          <a:ext cx="2283579" cy="1522386"/>
        </p:xfrm>
        <a:graphic>
          <a:graphicData uri="http://schemas.openxmlformats.org/drawingml/2006/chart">
            <c:chart r:id="rId5"/>
          </a:graphicData>
        </a:graphic>
      </p:graphicFrame>
      <p:sp>
        <p:nvSpPr>
          <p:cNvPr id="1283" name="Google Shape;1283;p74"/>
          <p:cNvSpPr/>
          <p:nvPr/>
        </p:nvSpPr>
        <p:spPr>
          <a:xfrm>
            <a:off x="1402124" y="3571310"/>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84" name="Google Shape;1284;p74"/>
          <p:cNvSpPr txBox="1"/>
          <p:nvPr>
            <p:ph idx="16" type="body"/>
          </p:nvPr>
        </p:nvSpPr>
        <p:spPr>
          <a:xfrm>
            <a:off x="1510366" y="371322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1285" name="Google Shape;1285;p74"/>
          <p:cNvGraphicFramePr/>
          <p:nvPr/>
        </p:nvGraphicFramePr>
        <p:xfrm>
          <a:off x="3527104" y="3184215"/>
          <a:ext cx="2283579" cy="1522386"/>
        </p:xfrm>
        <a:graphic>
          <a:graphicData uri="http://schemas.openxmlformats.org/drawingml/2006/chart">
            <c:chart r:id="rId6"/>
          </a:graphicData>
        </a:graphic>
      </p:graphicFrame>
      <p:sp>
        <p:nvSpPr>
          <p:cNvPr id="1286" name="Google Shape;1286;p74"/>
          <p:cNvSpPr/>
          <p:nvPr/>
        </p:nvSpPr>
        <p:spPr>
          <a:xfrm>
            <a:off x="4232674" y="3509189"/>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87" name="Google Shape;1287;p74"/>
          <p:cNvSpPr txBox="1"/>
          <p:nvPr>
            <p:ph idx="17" type="body"/>
          </p:nvPr>
        </p:nvSpPr>
        <p:spPr>
          <a:xfrm>
            <a:off x="4333930" y="362927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1288" name="Google Shape;1288;p74"/>
          <p:cNvGraphicFramePr/>
          <p:nvPr/>
        </p:nvGraphicFramePr>
        <p:xfrm>
          <a:off x="6373338" y="3195523"/>
          <a:ext cx="2283579" cy="1522386"/>
        </p:xfrm>
        <a:graphic>
          <a:graphicData uri="http://schemas.openxmlformats.org/drawingml/2006/chart">
            <c:chart r:id="rId7"/>
          </a:graphicData>
        </a:graphic>
      </p:graphicFrame>
      <p:sp>
        <p:nvSpPr>
          <p:cNvPr id="1289" name="Google Shape;1289;p74"/>
          <p:cNvSpPr/>
          <p:nvPr/>
        </p:nvSpPr>
        <p:spPr>
          <a:xfrm rot="2700000">
            <a:off x="7063527" y="350511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90" name="Google Shape;1290;p74"/>
          <p:cNvSpPr txBox="1"/>
          <p:nvPr>
            <p:ph idx="18" type="body"/>
          </p:nvPr>
        </p:nvSpPr>
        <p:spPr>
          <a:xfrm>
            <a:off x="7173307" y="364371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1291" name="Google Shape;1291;p74"/>
          <p:cNvGraphicFramePr/>
          <p:nvPr/>
        </p:nvGraphicFramePr>
        <p:xfrm>
          <a:off x="9222809" y="3173171"/>
          <a:ext cx="2283579" cy="1522386"/>
        </p:xfrm>
        <a:graphic>
          <a:graphicData uri="http://schemas.openxmlformats.org/drawingml/2006/chart">
            <c:chart r:id="rId8"/>
          </a:graphicData>
        </a:graphic>
      </p:graphicFrame>
      <p:sp>
        <p:nvSpPr>
          <p:cNvPr id="1292" name="Google Shape;1292;p74"/>
          <p:cNvSpPr/>
          <p:nvPr/>
        </p:nvSpPr>
        <p:spPr>
          <a:xfrm rot="2700000">
            <a:off x="9912998" y="3482764"/>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93" name="Google Shape;1293;p74"/>
          <p:cNvSpPr txBox="1"/>
          <p:nvPr>
            <p:ph idx="19" type="body"/>
          </p:nvPr>
        </p:nvSpPr>
        <p:spPr>
          <a:xfrm>
            <a:off x="10033836" y="361844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meline/Roadmap">
  <p:cSld name="2_Timeline/Roadmap">
    <p:spTree>
      <p:nvGrpSpPr>
        <p:cNvPr id="1294" name="Shape 1294"/>
        <p:cNvGrpSpPr/>
        <p:nvPr/>
      </p:nvGrpSpPr>
      <p:grpSpPr>
        <a:xfrm>
          <a:off x="0" y="0"/>
          <a:ext cx="0" cy="0"/>
          <a:chOff x="0" y="0"/>
          <a:chExt cx="0" cy="0"/>
        </a:xfrm>
      </p:grpSpPr>
      <p:sp>
        <p:nvSpPr>
          <p:cNvPr id="1295" name="Google Shape;1295;p75"/>
          <p:cNvSpPr/>
          <p:nvPr>
            <p:ph idx="2" type="pic"/>
          </p:nvPr>
        </p:nvSpPr>
        <p:spPr>
          <a:xfrm>
            <a:off x="0" y="-7067"/>
            <a:ext cx="12192000" cy="3743325"/>
          </a:xfrm>
          <a:prstGeom prst="rect">
            <a:avLst/>
          </a:prstGeom>
          <a:noFill/>
          <a:ln>
            <a:noFill/>
          </a:ln>
        </p:spPr>
      </p:sp>
      <p:sp>
        <p:nvSpPr>
          <p:cNvPr id="1296" name="Google Shape;1296;p75"/>
          <p:cNvSpPr/>
          <p:nvPr/>
        </p:nvSpPr>
        <p:spPr>
          <a:xfrm>
            <a:off x="0" y="0"/>
            <a:ext cx="12192000" cy="3750338"/>
          </a:xfrm>
          <a:prstGeom prst="rect">
            <a:avLst/>
          </a:prstGeom>
          <a:solidFill>
            <a:srgbClr val="BF2026">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97" name="Google Shape;1297;p75"/>
          <p:cNvSpPr/>
          <p:nvPr/>
        </p:nvSpPr>
        <p:spPr>
          <a:xfrm>
            <a:off x="6209317"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298" name="Google Shape;1298;p75"/>
          <p:cNvSpPr/>
          <p:nvPr/>
        </p:nvSpPr>
        <p:spPr>
          <a:xfrm>
            <a:off x="2597051" y="3909882"/>
            <a:ext cx="1259218" cy="228778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99" name="Google Shape;1299;p75"/>
          <p:cNvSpPr/>
          <p:nvPr/>
        </p:nvSpPr>
        <p:spPr>
          <a:xfrm>
            <a:off x="3379329" y="3071972"/>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300" name="Google Shape;1300;p75"/>
          <p:cNvSpPr/>
          <p:nvPr/>
        </p:nvSpPr>
        <p:spPr>
          <a:xfrm rot="3274323">
            <a:off x="4762936" y="3069728"/>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301" name="Google Shape;1301;p75"/>
          <p:cNvSpPr/>
          <p:nvPr/>
        </p:nvSpPr>
        <p:spPr>
          <a:xfrm rot="3274323">
            <a:off x="7598569" y="3061403"/>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302" name="Google Shape;1302;p75"/>
          <p:cNvSpPr/>
          <p:nvPr/>
        </p:nvSpPr>
        <p:spPr>
          <a:xfrm rot="10800000">
            <a:off x="4015750"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1303" name="Google Shape;1303;p75"/>
          <p:cNvGraphicFramePr/>
          <p:nvPr/>
        </p:nvGraphicFramePr>
        <p:xfrm>
          <a:off x="3509441" y="2485373"/>
          <a:ext cx="2283579" cy="1522386"/>
        </p:xfrm>
        <a:graphic>
          <a:graphicData uri="http://schemas.openxmlformats.org/drawingml/2006/chart">
            <c:chart r:id="rId2"/>
          </a:graphicData>
        </a:graphic>
      </p:graphicFrame>
      <p:sp>
        <p:nvSpPr>
          <p:cNvPr id="1304" name="Google Shape;1304;p75"/>
          <p:cNvSpPr/>
          <p:nvPr/>
        </p:nvSpPr>
        <p:spPr>
          <a:xfrm rot="-2700000">
            <a:off x="4199630"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05" name="Google Shape;1305;p75"/>
          <p:cNvSpPr/>
          <p:nvPr/>
        </p:nvSpPr>
        <p:spPr>
          <a:xfrm rot="10800000">
            <a:off x="6851050"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1306" name="Google Shape;1306;p75"/>
          <p:cNvGraphicFramePr/>
          <p:nvPr/>
        </p:nvGraphicFramePr>
        <p:xfrm>
          <a:off x="6337927" y="2485373"/>
          <a:ext cx="2283579" cy="1522386"/>
        </p:xfrm>
        <a:graphic>
          <a:graphicData uri="http://schemas.openxmlformats.org/drawingml/2006/chart">
            <c:chart r:id="rId3"/>
          </a:graphicData>
        </a:graphic>
      </p:graphicFrame>
      <p:sp>
        <p:nvSpPr>
          <p:cNvPr id="1307" name="Google Shape;1307;p75"/>
          <p:cNvSpPr/>
          <p:nvPr/>
        </p:nvSpPr>
        <p:spPr>
          <a:xfrm>
            <a:off x="7028116"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08" name="Google Shape;1308;p75"/>
          <p:cNvSpPr/>
          <p:nvPr/>
        </p:nvSpPr>
        <p:spPr>
          <a:xfrm>
            <a:off x="5425262" y="3913601"/>
            <a:ext cx="1259218" cy="22840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09" name="Google Shape;1309;p75"/>
          <p:cNvSpPr/>
          <p:nvPr/>
        </p:nvSpPr>
        <p:spPr>
          <a:xfrm>
            <a:off x="8262462" y="3913602"/>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10" name="Google Shape;1310;p75"/>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1" sz="44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11" name="Google Shape;1311;p75"/>
          <p:cNvSpPr txBox="1"/>
          <p:nvPr>
            <p:ph idx="3" type="body"/>
          </p:nvPr>
        </p:nvSpPr>
        <p:spPr>
          <a:xfrm>
            <a:off x="4304416" y="291659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12" name="Google Shape;1312;p75"/>
          <p:cNvSpPr txBox="1"/>
          <p:nvPr>
            <p:ph idx="4" type="body"/>
          </p:nvPr>
        </p:nvSpPr>
        <p:spPr>
          <a:xfrm>
            <a:off x="7144753" y="294303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13" name="Google Shape;1313;p75"/>
          <p:cNvSpPr txBox="1"/>
          <p:nvPr>
            <p:ph idx="5" type="body"/>
          </p:nvPr>
        </p:nvSpPr>
        <p:spPr>
          <a:xfrm>
            <a:off x="2603985"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14" name="Google Shape;1314;p75"/>
          <p:cNvSpPr txBox="1"/>
          <p:nvPr>
            <p:ph idx="6" type="body"/>
          </p:nvPr>
        </p:nvSpPr>
        <p:spPr>
          <a:xfrm>
            <a:off x="4023491"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15" name="Google Shape;1315;p75"/>
          <p:cNvSpPr txBox="1"/>
          <p:nvPr>
            <p:ph idx="7" type="body"/>
          </p:nvPr>
        </p:nvSpPr>
        <p:spPr>
          <a:xfrm>
            <a:off x="6860352"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16" name="Google Shape;1316;p75"/>
          <p:cNvSpPr txBox="1"/>
          <p:nvPr>
            <p:ph idx="8" type="body"/>
          </p:nvPr>
        </p:nvSpPr>
        <p:spPr>
          <a:xfrm>
            <a:off x="5432893"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17" name="Google Shape;1317;p75"/>
          <p:cNvSpPr txBox="1"/>
          <p:nvPr>
            <p:ph idx="9" type="body"/>
          </p:nvPr>
        </p:nvSpPr>
        <p:spPr>
          <a:xfrm>
            <a:off x="8282672"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1318" name="Google Shape;1318;p75"/>
          <p:cNvGraphicFramePr/>
          <p:nvPr/>
        </p:nvGraphicFramePr>
        <p:xfrm>
          <a:off x="2077885" y="3246336"/>
          <a:ext cx="2283579" cy="1522386"/>
        </p:xfrm>
        <a:graphic>
          <a:graphicData uri="http://schemas.openxmlformats.org/drawingml/2006/chart">
            <c:chart r:id="rId4"/>
          </a:graphicData>
        </a:graphic>
      </p:graphicFrame>
      <p:sp>
        <p:nvSpPr>
          <p:cNvPr id="1319" name="Google Shape;1319;p75"/>
          <p:cNvSpPr/>
          <p:nvPr/>
        </p:nvSpPr>
        <p:spPr>
          <a:xfrm>
            <a:off x="2783455" y="3571310"/>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20" name="Google Shape;1320;p75"/>
          <p:cNvSpPr txBox="1"/>
          <p:nvPr>
            <p:ph idx="13" type="body"/>
          </p:nvPr>
        </p:nvSpPr>
        <p:spPr>
          <a:xfrm>
            <a:off x="2891697" y="371322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1321" name="Google Shape;1321;p75"/>
          <p:cNvGraphicFramePr/>
          <p:nvPr/>
        </p:nvGraphicFramePr>
        <p:xfrm>
          <a:off x="4908435" y="3184215"/>
          <a:ext cx="2283579" cy="1522386"/>
        </p:xfrm>
        <a:graphic>
          <a:graphicData uri="http://schemas.openxmlformats.org/drawingml/2006/chart">
            <c:chart r:id="rId5"/>
          </a:graphicData>
        </a:graphic>
      </p:graphicFrame>
      <p:sp>
        <p:nvSpPr>
          <p:cNvPr id="1322" name="Google Shape;1322;p75"/>
          <p:cNvSpPr/>
          <p:nvPr/>
        </p:nvSpPr>
        <p:spPr>
          <a:xfrm>
            <a:off x="5614005" y="3509189"/>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23" name="Google Shape;1323;p75"/>
          <p:cNvSpPr txBox="1"/>
          <p:nvPr>
            <p:ph idx="14" type="body"/>
          </p:nvPr>
        </p:nvSpPr>
        <p:spPr>
          <a:xfrm>
            <a:off x="5715261" y="362927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1324" name="Google Shape;1324;p75"/>
          <p:cNvGraphicFramePr/>
          <p:nvPr/>
        </p:nvGraphicFramePr>
        <p:xfrm>
          <a:off x="7754669" y="3195523"/>
          <a:ext cx="2283579" cy="1522386"/>
        </p:xfrm>
        <a:graphic>
          <a:graphicData uri="http://schemas.openxmlformats.org/drawingml/2006/chart">
            <c:chart r:id="rId6"/>
          </a:graphicData>
        </a:graphic>
      </p:graphicFrame>
      <p:sp>
        <p:nvSpPr>
          <p:cNvPr id="1325" name="Google Shape;1325;p75"/>
          <p:cNvSpPr/>
          <p:nvPr/>
        </p:nvSpPr>
        <p:spPr>
          <a:xfrm rot="2700000">
            <a:off x="8444858" y="350511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26" name="Google Shape;1326;p75"/>
          <p:cNvSpPr txBox="1"/>
          <p:nvPr>
            <p:ph idx="15" type="body"/>
          </p:nvPr>
        </p:nvSpPr>
        <p:spPr>
          <a:xfrm>
            <a:off x="8554638" y="364371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meline/Roadmap">
  <p:cSld name="3_Timeline/Roadmap">
    <p:spTree>
      <p:nvGrpSpPr>
        <p:cNvPr id="1327" name="Shape 1327"/>
        <p:cNvGrpSpPr/>
        <p:nvPr/>
      </p:nvGrpSpPr>
      <p:grpSpPr>
        <a:xfrm>
          <a:off x="0" y="0"/>
          <a:ext cx="0" cy="0"/>
          <a:chOff x="0" y="0"/>
          <a:chExt cx="0" cy="0"/>
        </a:xfrm>
      </p:grpSpPr>
      <p:sp>
        <p:nvSpPr>
          <p:cNvPr id="1328" name="Google Shape;1328;p76"/>
          <p:cNvSpPr/>
          <p:nvPr/>
        </p:nvSpPr>
        <p:spPr>
          <a:xfrm>
            <a:off x="1476274" y="3105945"/>
            <a:ext cx="9254659" cy="882072"/>
          </a:xfrm>
          <a:prstGeom prst="rect">
            <a:avLst/>
          </a:prstGeom>
          <a:gradFill>
            <a:gsLst>
              <a:gs pos="0">
                <a:schemeClr val="accent1"/>
              </a:gs>
              <a:gs pos="100000">
                <a:schemeClr val="accent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1329" name="Google Shape;1329;p76"/>
          <p:cNvCxnSpPr/>
          <p:nvPr/>
        </p:nvCxnSpPr>
        <p:spPr>
          <a:xfrm>
            <a:off x="1053266" y="3546981"/>
            <a:ext cx="9677667" cy="0"/>
          </a:xfrm>
          <a:prstGeom prst="straightConnector1">
            <a:avLst/>
          </a:prstGeom>
          <a:noFill/>
          <a:ln cap="flat" cmpd="sng" w="19050">
            <a:solidFill>
              <a:schemeClr val="lt1"/>
            </a:solidFill>
            <a:prstDash val="solid"/>
            <a:miter lim="800000"/>
            <a:headEnd len="sm" w="sm" type="none"/>
            <a:tailEnd len="sm" w="sm" type="none"/>
          </a:ln>
        </p:spPr>
      </p:cxnSp>
      <p:sp>
        <p:nvSpPr>
          <p:cNvPr id="1330" name="Google Shape;1330;p76"/>
          <p:cNvSpPr/>
          <p:nvPr>
            <p:ph idx="1" type="body"/>
          </p:nvPr>
        </p:nvSpPr>
        <p:spPr>
          <a:xfrm>
            <a:off x="5762614"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31" name="Google Shape;1331;p76"/>
          <p:cNvSpPr/>
          <p:nvPr>
            <p:ph idx="2" type="body"/>
          </p:nvPr>
        </p:nvSpPr>
        <p:spPr>
          <a:xfrm>
            <a:off x="7258010"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32" name="Google Shape;1332;p76"/>
          <p:cNvSpPr/>
          <p:nvPr>
            <p:ph idx="3" type="body"/>
          </p:nvPr>
        </p:nvSpPr>
        <p:spPr>
          <a:xfrm>
            <a:off x="8753406" y="320326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333" name="Google Shape;1333;p76"/>
          <p:cNvCxnSpPr>
            <a:endCxn id="1334" idx="0"/>
          </p:cNvCxnSpPr>
          <p:nvPr/>
        </p:nvCxnSpPr>
        <p:spPr>
          <a:xfrm flipH="1">
            <a:off x="3102197" y="3229401"/>
            <a:ext cx="2100" cy="2597400"/>
          </a:xfrm>
          <a:prstGeom prst="straightConnector1">
            <a:avLst/>
          </a:prstGeom>
          <a:noFill/>
          <a:ln cap="flat" cmpd="sng" w="19050">
            <a:solidFill>
              <a:schemeClr val="dk2"/>
            </a:solidFill>
            <a:prstDash val="solid"/>
            <a:miter lim="800000"/>
            <a:headEnd len="sm" w="sm" type="none"/>
            <a:tailEnd len="sm" w="sm" type="none"/>
          </a:ln>
        </p:spPr>
      </p:cxnSp>
      <p:sp>
        <p:nvSpPr>
          <p:cNvPr id="1335" name="Google Shape;1335;p76"/>
          <p:cNvSpPr/>
          <p:nvPr>
            <p:ph idx="4" type="body"/>
          </p:nvPr>
        </p:nvSpPr>
        <p:spPr>
          <a:xfrm>
            <a:off x="1035237" y="3105945"/>
            <a:ext cx="901731" cy="869678"/>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36" name="Google Shape;1336;p76"/>
          <p:cNvSpPr/>
          <p:nvPr>
            <p:ph idx="5" type="body"/>
          </p:nvPr>
        </p:nvSpPr>
        <p:spPr>
          <a:xfrm>
            <a:off x="10248802" y="3112141"/>
            <a:ext cx="901731" cy="869678"/>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37" name="Google Shape;1337;p76"/>
          <p:cNvSpPr/>
          <p:nvPr/>
        </p:nvSpPr>
        <p:spPr>
          <a:xfrm>
            <a:off x="3005626" y="4555757"/>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338" name="Google Shape;1338;p76"/>
          <p:cNvSpPr/>
          <p:nvPr/>
        </p:nvSpPr>
        <p:spPr>
          <a:xfrm>
            <a:off x="3006223" y="518893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334" name="Google Shape;1334;p76"/>
          <p:cNvSpPr/>
          <p:nvPr/>
        </p:nvSpPr>
        <p:spPr>
          <a:xfrm>
            <a:off x="3005626" y="5826801"/>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339" name="Google Shape;1339;p76"/>
          <p:cNvSpPr/>
          <p:nvPr>
            <p:ph idx="6" type="body"/>
          </p:nvPr>
        </p:nvSpPr>
        <p:spPr>
          <a:xfrm>
            <a:off x="2763972"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340" name="Google Shape;1340;p76"/>
          <p:cNvCxnSpPr/>
          <p:nvPr/>
        </p:nvCxnSpPr>
        <p:spPr>
          <a:xfrm flipH="1">
            <a:off x="4592970" y="1136809"/>
            <a:ext cx="2114" cy="2597448"/>
          </a:xfrm>
          <a:prstGeom prst="straightConnector1">
            <a:avLst/>
          </a:prstGeom>
          <a:noFill/>
          <a:ln cap="flat" cmpd="sng" w="19050">
            <a:solidFill>
              <a:schemeClr val="dk2"/>
            </a:solidFill>
            <a:prstDash val="solid"/>
            <a:miter lim="800000"/>
            <a:headEnd len="sm" w="sm" type="none"/>
            <a:tailEnd len="sm" w="sm" type="none"/>
          </a:ln>
        </p:spPr>
      </p:cxnSp>
      <p:sp>
        <p:nvSpPr>
          <p:cNvPr id="1341" name="Google Shape;1341;p76"/>
          <p:cNvSpPr/>
          <p:nvPr>
            <p:ph idx="7" type="body"/>
          </p:nvPr>
        </p:nvSpPr>
        <p:spPr>
          <a:xfrm>
            <a:off x="4263293"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42" name="Google Shape;1342;p76"/>
          <p:cNvSpPr txBox="1"/>
          <p:nvPr>
            <p:ph idx="8" type="body"/>
          </p:nvPr>
        </p:nvSpPr>
        <p:spPr>
          <a:xfrm>
            <a:off x="3248322" y="409031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43" name="Google Shape;1343;p76"/>
          <p:cNvSpPr txBox="1"/>
          <p:nvPr>
            <p:ph idx="9" type="body"/>
          </p:nvPr>
        </p:nvSpPr>
        <p:spPr>
          <a:xfrm>
            <a:off x="3248321" y="448236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44" name="Google Shape;1344;p76"/>
          <p:cNvSpPr txBox="1"/>
          <p:nvPr>
            <p:ph idx="13" type="body"/>
          </p:nvPr>
        </p:nvSpPr>
        <p:spPr>
          <a:xfrm>
            <a:off x="3248321" y="5134240"/>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45" name="Google Shape;1345;p76"/>
          <p:cNvSpPr txBox="1"/>
          <p:nvPr>
            <p:ph idx="14" type="body"/>
          </p:nvPr>
        </p:nvSpPr>
        <p:spPr>
          <a:xfrm>
            <a:off x="3250236" y="574925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46" name="Google Shape;1346;p76"/>
          <p:cNvSpPr txBox="1"/>
          <p:nvPr>
            <p:ph type="title"/>
          </p:nvPr>
        </p:nvSpPr>
        <p:spPr>
          <a:xfrm>
            <a:off x="396663" y="471246"/>
            <a:ext cx="3663459" cy="1798429"/>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47" name="Google Shape;1347;p76"/>
          <p:cNvSpPr/>
          <p:nvPr/>
        </p:nvSpPr>
        <p:spPr>
          <a:xfrm>
            <a:off x="4504545" y="113249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348" name="Google Shape;1348;p76"/>
          <p:cNvSpPr/>
          <p:nvPr/>
        </p:nvSpPr>
        <p:spPr>
          <a:xfrm>
            <a:off x="4505142" y="1765673"/>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349" name="Google Shape;1349;p76"/>
          <p:cNvSpPr/>
          <p:nvPr/>
        </p:nvSpPr>
        <p:spPr>
          <a:xfrm>
            <a:off x="4504545" y="2403539"/>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350" name="Google Shape;1350;p76"/>
          <p:cNvSpPr txBox="1"/>
          <p:nvPr>
            <p:ph idx="15" type="body"/>
          </p:nvPr>
        </p:nvSpPr>
        <p:spPr>
          <a:xfrm>
            <a:off x="4747240" y="105910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51" name="Google Shape;1351;p76"/>
          <p:cNvSpPr txBox="1"/>
          <p:nvPr>
            <p:ph idx="16" type="body"/>
          </p:nvPr>
        </p:nvSpPr>
        <p:spPr>
          <a:xfrm>
            <a:off x="4747240" y="171097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52" name="Google Shape;1352;p76"/>
          <p:cNvSpPr txBox="1"/>
          <p:nvPr>
            <p:ph idx="17" type="body"/>
          </p:nvPr>
        </p:nvSpPr>
        <p:spPr>
          <a:xfrm>
            <a:off x="4749155" y="2325994"/>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53" name="Google Shape;1353;p76"/>
          <p:cNvSpPr txBox="1"/>
          <p:nvPr>
            <p:ph idx="18" type="body"/>
          </p:nvPr>
        </p:nvSpPr>
        <p:spPr>
          <a:xfrm>
            <a:off x="4747241" y="66517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354" name="Google Shape;1354;p76"/>
          <p:cNvCxnSpPr>
            <a:endCxn id="1355" idx="0"/>
          </p:cNvCxnSpPr>
          <p:nvPr/>
        </p:nvCxnSpPr>
        <p:spPr>
          <a:xfrm flipH="1">
            <a:off x="6067903" y="3229599"/>
            <a:ext cx="2100" cy="2597400"/>
          </a:xfrm>
          <a:prstGeom prst="straightConnector1">
            <a:avLst/>
          </a:prstGeom>
          <a:noFill/>
          <a:ln cap="flat" cmpd="sng" w="19050">
            <a:solidFill>
              <a:schemeClr val="dk2"/>
            </a:solidFill>
            <a:prstDash val="solid"/>
            <a:miter lim="800000"/>
            <a:headEnd len="sm" w="sm" type="none"/>
            <a:tailEnd len="sm" w="sm" type="none"/>
          </a:ln>
        </p:spPr>
      </p:cxnSp>
      <p:sp>
        <p:nvSpPr>
          <p:cNvPr id="1356" name="Google Shape;1356;p76"/>
          <p:cNvSpPr/>
          <p:nvPr/>
        </p:nvSpPr>
        <p:spPr>
          <a:xfrm>
            <a:off x="5971332" y="455595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357" name="Google Shape;1357;p76"/>
          <p:cNvSpPr/>
          <p:nvPr/>
        </p:nvSpPr>
        <p:spPr>
          <a:xfrm>
            <a:off x="5971929" y="5189133"/>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355" name="Google Shape;1355;p76"/>
          <p:cNvSpPr/>
          <p:nvPr/>
        </p:nvSpPr>
        <p:spPr>
          <a:xfrm>
            <a:off x="5971332" y="5826999"/>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358" name="Google Shape;1358;p76"/>
          <p:cNvSpPr txBox="1"/>
          <p:nvPr>
            <p:ph idx="19" type="body"/>
          </p:nvPr>
        </p:nvSpPr>
        <p:spPr>
          <a:xfrm>
            <a:off x="6214028" y="4090511"/>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59" name="Google Shape;1359;p76"/>
          <p:cNvSpPr txBox="1"/>
          <p:nvPr>
            <p:ph idx="20" type="body"/>
          </p:nvPr>
        </p:nvSpPr>
        <p:spPr>
          <a:xfrm>
            <a:off x="6214027" y="448256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60" name="Google Shape;1360;p76"/>
          <p:cNvSpPr txBox="1"/>
          <p:nvPr>
            <p:ph idx="21" type="body"/>
          </p:nvPr>
        </p:nvSpPr>
        <p:spPr>
          <a:xfrm>
            <a:off x="6214027" y="513443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61" name="Google Shape;1361;p76"/>
          <p:cNvSpPr txBox="1"/>
          <p:nvPr>
            <p:ph idx="22" type="body"/>
          </p:nvPr>
        </p:nvSpPr>
        <p:spPr>
          <a:xfrm>
            <a:off x="6215942" y="5749454"/>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362" name="Google Shape;1362;p76"/>
          <p:cNvCxnSpPr>
            <a:endCxn id="1363" idx="0"/>
          </p:cNvCxnSpPr>
          <p:nvPr/>
        </p:nvCxnSpPr>
        <p:spPr>
          <a:xfrm flipH="1">
            <a:off x="9064484" y="3231201"/>
            <a:ext cx="2100" cy="2597400"/>
          </a:xfrm>
          <a:prstGeom prst="straightConnector1">
            <a:avLst/>
          </a:prstGeom>
          <a:noFill/>
          <a:ln cap="flat" cmpd="sng" w="19050">
            <a:solidFill>
              <a:schemeClr val="dk2"/>
            </a:solidFill>
            <a:prstDash val="solid"/>
            <a:miter lim="800000"/>
            <a:headEnd len="sm" w="sm" type="none"/>
            <a:tailEnd len="sm" w="sm" type="none"/>
          </a:ln>
        </p:spPr>
      </p:cxnSp>
      <p:sp>
        <p:nvSpPr>
          <p:cNvPr id="1364" name="Google Shape;1364;p76"/>
          <p:cNvSpPr/>
          <p:nvPr/>
        </p:nvSpPr>
        <p:spPr>
          <a:xfrm>
            <a:off x="8967913" y="4557557"/>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365" name="Google Shape;1365;p76"/>
          <p:cNvSpPr/>
          <p:nvPr/>
        </p:nvSpPr>
        <p:spPr>
          <a:xfrm>
            <a:off x="8968510" y="519073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363" name="Google Shape;1363;p76"/>
          <p:cNvSpPr/>
          <p:nvPr/>
        </p:nvSpPr>
        <p:spPr>
          <a:xfrm>
            <a:off x="8967913" y="5828601"/>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366" name="Google Shape;1366;p76"/>
          <p:cNvSpPr txBox="1"/>
          <p:nvPr>
            <p:ph idx="23" type="body"/>
          </p:nvPr>
        </p:nvSpPr>
        <p:spPr>
          <a:xfrm>
            <a:off x="9210609" y="409211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67" name="Google Shape;1367;p76"/>
          <p:cNvSpPr txBox="1"/>
          <p:nvPr>
            <p:ph idx="24" type="body"/>
          </p:nvPr>
        </p:nvSpPr>
        <p:spPr>
          <a:xfrm>
            <a:off x="9210608" y="448416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68" name="Google Shape;1368;p76"/>
          <p:cNvSpPr txBox="1"/>
          <p:nvPr>
            <p:ph idx="25" type="body"/>
          </p:nvPr>
        </p:nvSpPr>
        <p:spPr>
          <a:xfrm>
            <a:off x="9210608" y="5136040"/>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69" name="Google Shape;1369;p76"/>
          <p:cNvSpPr txBox="1"/>
          <p:nvPr>
            <p:ph idx="26" type="body"/>
          </p:nvPr>
        </p:nvSpPr>
        <p:spPr>
          <a:xfrm>
            <a:off x="9212523" y="575105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370" name="Google Shape;1370;p76"/>
          <p:cNvCxnSpPr/>
          <p:nvPr/>
        </p:nvCxnSpPr>
        <p:spPr>
          <a:xfrm flipH="1">
            <a:off x="7565640" y="1136809"/>
            <a:ext cx="2114" cy="2597448"/>
          </a:xfrm>
          <a:prstGeom prst="straightConnector1">
            <a:avLst/>
          </a:prstGeom>
          <a:noFill/>
          <a:ln cap="flat" cmpd="sng" w="19050">
            <a:solidFill>
              <a:schemeClr val="dk2"/>
            </a:solidFill>
            <a:prstDash val="solid"/>
            <a:miter lim="800000"/>
            <a:headEnd len="sm" w="sm" type="none"/>
            <a:tailEnd len="sm" w="sm" type="none"/>
          </a:ln>
        </p:spPr>
      </p:cxnSp>
      <p:sp>
        <p:nvSpPr>
          <p:cNvPr id="1371" name="Google Shape;1371;p76"/>
          <p:cNvSpPr/>
          <p:nvPr/>
        </p:nvSpPr>
        <p:spPr>
          <a:xfrm>
            <a:off x="7477215" y="113249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372" name="Google Shape;1372;p76"/>
          <p:cNvSpPr/>
          <p:nvPr/>
        </p:nvSpPr>
        <p:spPr>
          <a:xfrm>
            <a:off x="7477812" y="1765673"/>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373" name="Google Shape;1373;p76"/>
          <p:cNvSpPr/>
          <p:nvPr/>
        </p:nvSpPr>
        <p:spPr>
          <a:xfrm>
            <a:off x="7477215" y="2403539"/>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374" name="Google Shape;1374;p76"/>
          <p:cNvSpPr txBox="1"/>
          <p:nvPr>
            <p:ph idx="27" type="body"/>
          </p:nvPr>
        </p:nvSpPr>
        <p:spPr>
          <a:xfrm>
            <a:off x="7719910" y="105910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75" name="Google Shape;1375;p76"/>
          <p:cNvSpPr txBox="1"/>
          <p:nvPr>
            <p:ph idx="28" type="body"/>
          </p:nvPr>
        </p:nvSpPr>
        <p:spPr>
          <a:xfrm>
            <a:off x="7719910" y="171097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76" name="Google Shape;1376;p76"/>
          <p:cNvSpPr txBox="1"/>
          <p:nvPr>
            <p:ph idx="29" type="body"/>
          </p:nvPr>
        </p:nvSpPr>
        <p:spPr>
          <a:xfrm>
            <a:off x="7721825" y="2325994"/>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77" name="Google Shape;1377;p76"/>
          <p:cNvSpPr txBox="1"/>
          <p:nvPr>
            <p:ph idx="30" type="body"/>
          </p:nvPr>
        </p:nvSpPr>
        <p:spPr>
          <a:xfrm>
            <a:off x="7719911" y="66517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meline/Roadmap">
  <p:cSld name="4_Timeline/Roadmap">
    <p:spTree>
      <p:nvGrpSpPr>
        <p:cNvPr id="1378" name="Shape 1378"/>
        <p:cNvGrpSpPr/>
        <p:nvPr/>
      </p:nvGrpSpPr>
      <p:grpSpPr>
        <a:xfrm>
          <a:off x="0" y="0"/>
          <a:ext cx="0" cy="0"/>
          <a:chOff x="0" y="0"/>
          <a:chExt cx="0" cy="0"/>
        </a:xfrm>
      </p:grpSpPr>
      <p:sp>
        <p:nvSpPr>
          <p:cNvPr id="1379" name="Google Shape;1379;p77"/>
          <p:cNvSpPr/>
          <p:nvPr/>
        </p:nvSpPr>
        <p:spPr>
          <a:xfrm rot="5400000">
            <a:off x="9388770" y="2242512"/>
            <a:ext cx="869679" cy="195531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2"/>
              </a:gs>
              <a:gs pos="1000">
                <a:schemeClr val="lt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1380" name="Google Shape;1380;p77"/>
          <p:cNvCxnSpPr/>
          <p:nvPr/>
        </p:nvCxnSpPr>
        <p:spPr>
          <a:xfrm>
            <a:off x="9299800" y="3207198"/>
            <a:ext cx="1825400" cy="0"/>
          </a:xfrm>
          <a:prstGeom prst="straightConnector1">
            <a:avLst/>
          </a:prstGeom>
          <a:noFill/>
          <a:ln cap="flat" cmpd="sng" w="19050">
            <a:solidFill>
              <a:schemeClr val="lt1"/>
            </a:solidFill>
            <a:prstDash val="solid"/>
            <a:miter lim="800000"/>
            <a:headEnd len="sm" w="sm" type="none"/>
            <a:tailEnd len="sm" w="sm" type="none"/>
          </a:ln>
        </p:spPr>
      </p:cxnSp>
      <p:sp>
        <p:nvSpPr>
          <p:cNvPr id="1381" name="Google Shape;1381;p77"/>
          <p:cNvSpPr/>
          <p:nvPr/>
        </p:nvSpPr>
        <p:spPr>
          <a:xfrm rot="-5400000">
            <a:off x="2038006" y="2342742"/>
            <a:ext cx="869677" cy="1754858"/>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2"/>
              </a:gs>
              <a:gs pos="1000">
                <a:schemeClr val="lt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82" name="Google Shape;1382;p77"/>
          <p:cNvSpPr txBox="1"/>
          <p:nvPr>
            <p:ph type="ctrTitle"/>
          </p:nvPr>
        </p:nvSpPr>
        <p:spPr>
          <a:xfrm>
            <a:off x="360000" y="308292"/>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1383" name="Google Shape;1383;p77"/>
          <p:cNvCxnSpPr/>
          <p:nvPr/>
        </p:nvCxnSpPr>
        <p:spPr>
          <a:xfrm>
            <a:off x="1154867" y="3226375"/>
            <a:ext cx="1825400" cy="0"/>
          </a:xfrm>
          <a:prstGeom prst="straightConnector1">
            <a:avLst/>
          </a:prstGeom>
          <a:noFill/>
          <a:ln cap="flat" cmpd="sng" w="19050">
            <a:solidFill>
              <a:schemeClr val="lt1"/>
            </a:solidFill>
            <a:prstDash val="solid"/>
            <a:miter lim="800000"/>
            <a:headEnd len="sm" w="sm" type="none"/>
            <a:tailEnd len="sm" w="sm" type="none"/>
          </a:ln>
        </p:spPr>
      </p:cxnSp>
      <p:sp>
        <p:nvSpPr>
          <p:cNvPr id="1384" name="Google Shape;1384;p77"/>
          <p:cNvSpPr/>
          <p:nvPr>
            <p:ph idx="1" type="body"/>
          </p:nvPr>
        </p:nvSpPr>
        <p:spPr>
          <a:xfrm>
            <a:off x="1136838" y="2785339"/>
            <a:ext cx="901731" cy="869678"/>
          </a:xfrm>
          <a:prstGeom prst="ellipse">
            <a:avLst/>
          </a:prstGeom>
          <a:solidFill>
            <a:schemeClr val="dk1"/>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85" name="Google Shape;1385;p77"/>
          <p:cNvSpPr/>
          <p:nvPr>
            <p:ph idx="2" type="body"/>
          </p:nvPr>
        </p:nvSpPr>
        <p:spPr>
          <a:xfrm>
            <a:off x="10350403" y="2791535"/>
            <a:ext cx="901731" cy="869678"/>
          </a:xfrm>
          <a:prstGeom prst="ellipse">
            <a:avLst/>
          </a:prstGeom>
          <a:solidFill>
            <a:schemeClr val="dk1"/>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86" name="Google Shape;1386;p77"/>
          <p:cNvSpPr/>
          <p:nvPr/>
        </p:nvSpPr>
        <p:spPr>
          <a:xfrm>
            <a:off x="2741300" y="3237314"/>
            <a:ext cx="1986094" cy="32788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87" name="Google Shape;1387;p77"/>
          <p:cNvSpPr/>
          <p:nvPr/>
        </p:nvSpPr>
        <p:spPr>
          <a:xfrm>
            <a:off x="5869327" y="3246800"/>
            <a:ext cx="1986094" cy="326939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88" name="Google Shape;1388;p77"/>
          <p:cNvSpPr/>
          <p:nvPr/>
        </p:nvSpPr>
        <p:spPr>
          <a:xfrm>
            <a:off x="2739923"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389" name="Google Shape;1389;p77"/>
          <p:cNvSpPr/>
          <p:nvPr/>
        </p:nvSpPr>
        <p:spPr>
          <a:xfrm rot="10800000">
            <a:off x="4307914" y="364382"/>
            <a:ext cx="1986094" cy="2872931"/>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90" name="Google Shape;1390;p77"/>
          <p:cNvSpPr/>
          <p:nvPr/>
        </p:nvSpPr>
        <p:spPr>
          <a:xfrm>
            <a:off x="4299531"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391" name="Google Shape;1391;p77"/>
          <p:cNvSpPr/>
          <p:nvPr/>
        </p:nvSpPr>
        <p:spPr>
          <a:xfrm>
            <a:off x="5865157"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392" name="Google Shape;1392;p77"/>
          <p:cNvSpPr/>
          <p:nvPr/>
        </p:nvSpPr>
        <p:spPr>
          <a:xfrm rot="10800000">
            <a:off x="7428956" y="364381"/>
            <a:ext cx="1986094" cy="2882264"/>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93" name="Google Shape;1393;p77"/>
          <p:cNvSpPr/>
          <p:nvPr/>
        </p:nvSpPr>
        <p:spPr>
          <a:xfrm>
            <a:off x="7428958"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394" name="Google Shape;1394;p77"/>
          <p:cNvSpPr/>
          <p:nvPr>
            <p:ph idx="3" type="body"/>
          </p:nvPr>
        </p:nvSpPr>
        <p:spPr>
          <a:xfrm>
            <a:off x="3285061" y="279023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95" name="Google Shape;1395;p77"/>
          <p:cNvSpPr/>
          <p:nvPr>
            <p:ph idx="4" type="body"/>
          </p:nvPr>
        </p:nvSpPr>
        <p:spPr>
          <a:xfrm>
            <a:off x="4840249" y="279328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96" name="Google Shape;1396;p77"/>
          <p:cNvSpPr/>
          <p:nvPr>
            <p:ph idx="5" type="body"/>
          </p:nvPr>
        </p:nvSpPr>
        <p:spPr>
          <a:xfrm>
            <a:off x="6406424" y="279662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97" name="Google Shape;1397;p77"/>
          <p:cNvSpPr/>
          <p:nvPr>
            <p:ph idx="6" type="body"/>
          </p:nvPr>
        </p:nvSpPr>
        <p:spPr>
          <a:xfrm>
            <a:off x="7971137" y="279328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98" name="Google Shape;1398;p77"/>
          <p:cNvSpPr txBox="1"/>
          <p:nvPr>
            <p:ph idx="7" type="body"/>
          </p:nvPr>
        </p:nvSpPr>
        <p:spPr>
          <a:xfrm>
            <a:off x="2855049" y="4801305"/>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99" name="Google Shape;1399;p77"/>
          <p:cNvSpPr txBox="1"/>
          <p:nvPr>
            <p:ph idx="8" type="body"/>
          </p:nvPr>
        </p:nvSpPr>
        <p:spPr>
          <a:xfrm>
            <a:off x="2855050" y="431117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00" name="Google Shape;1400;p77"/>
          <p:cNvSpPr txBox="1"/>
          <p:nvPr>
            <p:ph idx="9" type="body"/>
          </p:nvPr>
        </p:nvSpPr>
        <p:spPr>
          <a:xfrm>
            <a:off x="4439522" y="184426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01" name="Google Shape;1401;p77"/>
          <p:cNvSpPr txBox="1"/>
          <p:nvPr>
            <p:ph idx="13" type="body"/>
          </p:nvPr>
        </p:nvSpPr>
        <p:spPr>
          <a:xfrm>
            <a:off x="4439522" y="1215893"/>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02" name="Google Shape;1402;p77"/>
          <p:cNvSpPr txBox="1"/>
          <p:nvPr>
            <p:ph idx="14" type="body"/>
          </p:nvPr>
        </p:nvSpPr>
        <p:spPr>
          <a:xfrm>
            <a:off x="5983753" y="4802605"/>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03" name="Google Shape;1403;p77"/>
          <p:cNvSpPr txBox="1"/>
          <p:nvPr>
            <p:ph idx="15" type="body"/>
          </p:nvPr>
        </p:nvSpPr>
        <p:spPr>
          <a:xfrm>
            <a:off x="5983754" y="431247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04" name="Google Shape;1404;p77"/>
          <p:cNvSpPr txBox="1"/>
          <p:nvPr>
            <p:ph idx="16" type="body"/>
          </p:nvPr>
        </p:nvSpPr>
        <p:spPr>
          <a:xfrm>
            <a:off x="7532899" y="182670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05" name="Google Shape;1405;p77"/>
          <p:cNvSpPr txBox="1"/>
          <p:nvPr>
            <p:ph idx="17" type="body"/>
          </p:nvPr>
        </p:nvSpPr>
        <p:spPr>
          <a:xfrm>
            <a:off x="7532899" y="1198333"/>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meline/Roadmap">
  <p:cSld name="5_Timeline/Roadmap">
    <p:spTree>
      <p:nvGrpSpPr>
        <p:cNvPr id="1406" name="Shape 1406"/>
        <p:cNvGrpSpPr/>
        <p:nvPr/>
      </p:nvGrpSpPr>
      <p:grpSpPr>
        <a:xfrm>
          <a:off x="0" y="0"/>
          <a:ext cx="0" cy="0"/>
          <a:chOff x="0" y="0"/>
          <a:chExt cx="0" cy="0"/>
        </a:xfrm>
      </p:grpSpPr>
      <p:cxnSp>
        <p:nvCxnSpPr>
          <p:cNvPr id="1407" name="Google Shape;1407;p78"/>
          <p:cNvCxnSpPr/>
          <p:nvPr/>
        </p:nvCxnSpPr>
        <p:spPr>
          <a:xfrm>
            <a:off x="1708220" y="787627"/>
            <a:ext cx="9029449" cy="0"/>
          </a:xfrm>
          <a:prstGeom prst="straightConnector1">
            <a:avLst/>
          </a:prstGeom>
          <a:noFill/>
          <a:ln cap="flat" cmpd="sng" w="508000">
            <a:solidFill>
              <a:srgbClr val="F2F2F2"/>
            </a:solidFill>
            <a:prstDash val="solid"/>
            <a:miter lim="800000"/>
            <a:headEnd len="sm" w="sm" type="none"/>
            <a:tailEnd len="sm" w="sm" type="none"/>
          </a:ln>
        </p:spPr>
      </p:cxnSp>
      <p:sp>
        <p:nvSpPr>
          <p:cNvPr id="1408" name="Google Shape;1408;p78"/>
          <p:cNvSpPr/>
          <p:nvPr/>
        </p:nvSpPr>
        <p:spPr>
          <a:xfrm>
            <a:off x="9912532" y="795247"/>
            <a:ext cx="1500051" cy="1500051"/>
          </a:xfrm>
          <a:prstGeom prst="arc">
            <a:avLst>
              <a:gd fmla="val 16200000" name="adj1"/>
              <a:gd fmla="val 4601008" name="adj2"/>
            </a:avLst>
          </a:prstGeom>
          <a:noFill/>
          <a:ln cap="flat" cmpd="sng" w="5080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1409" name="Google Shape;1409;p78"/>
          <p:cNvCxnSpPr/>
          <p:nvPr/>
        </p:nvCxnSpPr>
        <p:spPr>
          <a:xfrm>
            <a:off x="1436914" y="2263730"/>
            <a:ext cx="9470572" cy="0"/>
          </a:xfrm>
          <a:prstGeom prst="straightConnector1">
            <a:avLst/>
          </a:prstGeom>
          <a:noFill/>
          <a:ln cap="flat" cmpd="sng" w="508000">
            <a:solidFill>
              <a:srgbClr val="F2F2F2"/>
            </a:solidFill>
            <a:prstDash val="solid"/>
            <a:miter lim="800000"/>
            <a:headEnd len="sm" w="sm" type="none"/>
            <a:tailEnd len="sm" w="sm" type="none"/>
          </a:ln>
        </p:spPr>
      </p:cxnSp>
      <p:sp>
        <p:nvSpPr>
          <p:cNvPr id="1410" name="Google Shape;1410;p78"/>
          <p:cNvSpPr/>
          <p:nvPr/>
        </p:nvSpPr>
        <p:spPr>
          <a:xfrm flipH="1">
            <a:off x="703217" y="2263730"/>
            <a:ext cx="1500051" cy="1500051"/>
          </a:xfrm>
          <a:prstGeom prst="arc">
            <a:avLst>
              <a:gd fmla="val 16058938" name="adj1"/>
              <a:gd fmla="val 5382642" name="adj2"/>
            </a:avLst>
          </a:prstGeom>
          <a:noFill/>
          <a:ln cap="flat" cmpd="sng" w="5080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1411" name="Google Shape;1411;p78"/>
          <p:cNvCxnSpPr>
            <a:stCxn id="1410" idx="2"/>
          </p:cNvCxnSpPr>
          <p:nvPr/>
        </p:nvCxnSpPr>
        <p:spPr>
          <a:xfrm flipH="1" rot="10800000">
            <a:off x="1449455" y="3724471"/>
            <a:ext cx="9288300" cy="39300"/>
          </a:xfrm>
          <a:prstGeom prst="straightConnector1">
            <a:avLst/>
          </a:prstGeom>
          <a:noFill/>
          <a:ln cap="flat" cmpd="sng" w="508000">
            <a:solidFill>
              <a:srgbClr val="F2F2F2"/>
            </a:solidFill>
            <a:prstDash val="solid"/>
            <a:miter lim="800000"/>
            <a:headEnd len="sm" w="sm" type="none"/>
            <a:tailEnd len="sm" w="sm" type="none"/>
          </a:ln>
        </p:spPr>
      </p:cxnSp>
      <p:sp>
        <p:nvSpPr>
          <p:cNvPr id="1412" name="Google Shape;1412;p78"/>
          <p:cNvSpPr/>
          <p:nvPr/>
        </p:nvSpPr>
        <p:spPr>
          <a:xfrm>
            <a:off x="9912532" y="3726770"/>
            <a:ext cx="1500051" cy="1500051"/>
          </a:xfrm>
          <a:prstGeom prst="arc">
            <a:avLst>
              <a:gd fmla="val 16200000" name="adj1"/>
              <a:gd fmla="val 5341256" name="adj2"/>
            </a:avLst>
          </a:prstGeom>
          <a:noFill/>
          <a:ln cap="flat" cmpd="sng" w="5080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1413" name="Google Shape;1413;p78"/>
          <p:cNvCxnSpPr/>
          <p:nvPr/>
        </p:nvCxnSpPr>
        <p:spPr>
          <a:xfrm>
            <a:off x="1817393" y="5226602"/>
            <a:ext cx="8995387" cy="0"/>
          </a:xfrm>
          <a:prstGeom prst="straightConnector1">
            <a:avLst/>
          </a:prstGeom>
          <a:noFill/>
          <a:ln cap="flat" cmpd="sng" w="508000">
            <a:solidFill>
              <a:srgbClr val="F2F2F2"/>
            </a:solidFill>
            <a:prstDash val="solid"/>
            <a:miter lim="800000"/>
            <a:headEnd len="sm" w="sm" type="none"/>
            <a:tailEnd len="sm" w="sm" type="none"/>
          </a:ln>
        </p:spPr>
      </p:cxnSp>
      <p:cxnSp>
        <p:nvCxnSpPr>
          <p:cNvPr id="1414" name="Google Shape;1414;p78"/>
          <p:cNvCxnSpPr/>
          <p:nvPr/>
        </p:nvCxnSpPr>
        <p:spPr>
          <a:xfrm>
            <a:off x="1817393" y="774564"/>
            <a:ext cx="8920276" cy="0"/>
          </a:xfrm>
          <a:prstGeom prst="straightConnector1">
            <a:avLst/>
          </a:prstGeom>
          <a:noFill/>
          <a:ln cap="flat" cmpd="sng" w="127000">
            <a:solidFill>
              <a:schemeClr val="dk2"/>
            </a:solidFill>
            <a:prstDash val="solid"/>
            <a:miter lim="800000"/>
            <a:headEnd len="sm" w="sm" type="none"/>
            <a:tailEnd len="sm" w="sm" type="none"/>
          </a:ln>
        </p:spPr>
      </p:cxnSp>
      <p:sp>
        <p:nvSpPr>
          <p:cNvPr id="1415" name="Google Shape;1415;p78"/>
          <p:cNvSpPr/>
          <p:nvPr/>
        </p:nvSpPr>
        <p:spPr>
          <a:xfrm>
            <a:off x="9912532" y="774564"/>
            <a:ext cx="1500051" cy="1500051"/>
          </a:xfrm>
          <a:prstGeom prst="arc">
            <a:avLst>
              <a:gd fmla="val 16200000" name="adj1"/>
              <a:gd fmla="val 5503193" name="adj2"/>
            </a:avLst>
          </a:prstGeom>
          <a:noFill/>
          <a:ln cap="flat" cmpd="sng" w="1270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1416" name="Google Shape;1416;p78"/>
          <p:cNvCxnSpPr>
            <a:endCxn id="1415" idx="2"/>
          </p:cNvCxnSpPr>
          <p:nvPr/>
        </p:nvCxnSpPr>
        <p:spPr>
          <a:xfrm>
            <a:off x="1436947" y="2250577"/>
            <a:ext cx="9203100" cy="23700"/>
          </a:xfrm>
          <a:prstGeom prst="straightConnector1">
            <a:avLst/>
          </a:prstGeom>
          <a:noFill/>
          <a:ln cap="flat" cmpd="sng" w="127000">
            <a:solidFill>
              <a:schemeClr val="dk2"/>
            </a:solidFill>
            <a:prstDash val="solid"/>
            <a:miter lim="800000"/>
            <a:headEnd len="sm" w="sm" type="none"/>
            <a:tailEnd len="sm" w="sm" type="none"/>
          </a:ln>
        </p:spPr>
      </p:cxnSp>
      <p:sp>
        <p:nvSpPr>
          <p:cNvPr id="1417" name="Google Shape;1417;p78"/>
          <p:cNvSpPr/>
          <p:nvPr/>
        </p:nvSpPr>
        <p:spPr>
          <a:xfrm flipH="1">
            <a:off x="703217" y="2250667"/>
            <a:ext cx="1500051" cy="1500051"/>
          </a:xfrm>
          <a:prstGeom prst="arc">
            <a:avLst>
              <a:gd fmla="val 16200000" name="adj1"/>
              <a:gd fmla="val 5481035" name="adj2"/>
            </a:avLst>
          </a:prstGeom>
          <a:noFill/>
          <a:ln cap="flat" cmpd="sng" w="1270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1418" name="Google Shape;1418;p78"/>
          <p:cNvCxnSpPr>
            <a:stCxn id="1417" idx="2"/>
          </p:cNvCxnSpPr>
          <p:nvPr/>
        </p:nvCxnSpPr>
        <p:spPr>
          <a:xfrm flipH="1" rot="10800000">
            <a:off x="1470921" y="3725910"/>
            <a:ext cx="9266700" cy="24600"/>
          </a:xfrm>
          <a:prstGeom prst="straightConnector1">
            <a:avLst/>
          </a:prstGeom>
          <a:noFill/>
          <a:ln cap="flat" cmpd="sng" w="127000">
            <a:solidFill>
              <a:schemeClr val="dk2"/>
            </a:solidFill>
            <a:prstDash val="solid"/>
            <a:miter lim="800000"/>
            <a:headEnd len="sm" w="sm" type="none"/>
            <a:tailEnd len="sm" w="sm" type="none"/>
          </a:ln>
        </p:spPr>
      </p:cxnSp>
      <p:sp>
        <p:nvSpPr>
          <p:cNvPr id="1419" name="Google Shape;1419;p78"/>
          <p:cNvSpPr/>
          <p:nvPr/>
        </p:nvSpPr>
        <p:spPr>
          <a:xfrm>
            <a:off x="9912532" y="3726770"/>
            <a:ext cx="1500051" cy="1500051"/>
          </a:xfrm>
          <a:prstGeom prst="arc">
            <a:avLst>
              <a:gd fmla="val 16200000" name="adj1"/>
              <a:gd fmla="val 5696084" name="adj2"/>
            </a:avLst>
          </a:prstGeom>
          <a:noFill/>
          <a:ln cap="flat" cmpd="sng" w="1270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1420" name="Google Shape;1420;p78"/>
          <p:cNvCxnSpPr/>
          <p:nvPr/>
        </p:nvCxnSpPr>
        <p:spPr>
          <a:xfrm>
            <a:off x="1898091" y="5215804"/>
            <a:ext cx="8839578" cy="8828"/>
          </a:xfrm>
          <a:prstGeom prst="straightConnector1">
            <a:avLst/>
          </a:prstGeom>
          <a:noFill/>
          <a:ln cap="flat" cmpd="sng" w="127000">
            <a:solidFill>
              <a:schemeClr val="dk2"/>
            </a:solidFill>
            <a:prstDash val="solid"/>
            <a:miter lim="800000"/>
            <a:headEnd len="sm" w="sm" type="none"/>
            <a:tailEnd len="sm" w="sm" type="none"/>
          </a:ln>
        </p:spPr>
      </p:cxnSp>
      <p:sp>
        <p:nvSpPr>
          <p:cNvPr id="1421" name="Google Shape;1421;p78"/>
          <p:cNvSpPr/>
          <p:nvPr>
            <p:ph idx="1" type="body"/>
          </p:nvPr>
        </p:nvSpPr>
        <p:spPr>
          <a:xfrm>
            <a:off x="1449455" y="40682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2" name="Google Shape;1422;p78"/>
          <p:cNvSpPr/>
          <p:nvPr>
            <p:ph idx="2" type="body"/>
          </p:nvPr>
        </p:nvSpPr>
        <p:spPr>
          <a:xfrm>
            <a:off x="5020621" y="40682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3" name="Google Shape;1423;p78"/>
          <p:cNvSpPr/>
          <p:nvPr>
            <p:ph idx="3" type="body"/>
          </p:nvPr>
        </p:nvSpPr>
        <p:spPr>
          <a:xfrm>
            <a:off x="6316431" y="1914818"/>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4" name="Google Shape;1424;p78"/>
          <p:cNvSpPr/>
          <p:nvPr>
            <p:ph idx="4" type="body"/>
          </p:nvPr>
        </p:nvSpPr>
        <p:spPr>
          <a:xfrm>
            <a:off x="9974679" y="1906980"/>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5" name="Google Shape;1425;p78"/>
          <p:cNvSpPr/>
          <p:nvPr>
            <p:ph idx="5" type="body"/>
          </p:nvPr>
        </p:nvSpPr>
        <p:spPr>
          <a:xfrm>
            <a:off x="9040538" y="3383083"/>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6" name="Google Shape;1426;p78"/>
          <p:cNvSpPr/>
          <p:nvPr>
            <p:ph idx="6" type="body"/>
          </p:nvPr>
        </p:nvSpPr>
        <p:spPr>
          <a:xfrm>
            <a:off x="2658183" y="1891640"/>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7" name="Google Shape;1427;p78"/>
          <p:cNvSpPr/>
          <p:nvPr>
            <p:ph idx="7" type="body"/>
          </p:nvPr>
        </p:nvSpPr>
        <p:spPr>
          <a:xfrm>
            <a:off x="2175730" y="334411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t"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8" name="Google Shape;1428;p78"/>
          <p:cNvSpPr/>
          <p:nvPr>
            <p:ph idx="8" type="body"/>
          </p:nvPr>
        </p:nvSpPr>
        <p:spPr>
          <a:xfrm>
            <a:off x="5621903" y="3369889"/>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t"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9" name="Google Shape;1429;p78"/>
          <p:cNvSpPr/>
          <p:nvPr>
            <p:ph idx="9" type="body"/>
          </p:nvPr>
        </p:nvSpPr>
        <p:spPr>
          <a:xfrm>
            <a:off x="8591787" y="40682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0" name="Google Shape;1430;p78"/>
          <p:cNvSpPr/>
          <p:nvPr>
            <p:ph idx="13" type="body"/>
          </p:nvPr>
        </p:nvSpPr>
        <p:spPr>
          <a:xfrm>
            <a:off x="5020621" y="4814228"/>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1" name="Google Shape;1431;p78"/>
          <p:cNvSpPr/>
          <p:nvPr>
            <p:ph idx="14" type="body"/>
          </p:nvPr>
        </p:nvSpPr>
        <p:spPr>
          <a:xfrm>
            <a:off x="8584638" y="4833398"/>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2" name="Google Shape;1432;p78"/>
          <p:cNvSpPr/>
          <p:nvPr>
            <p:ph idx="15" type="body"/>
          </p:nvPr>
        </p:nvSpPr>
        <p:spPr>
          <a:xfrm>
            <a:off x="330941" y="4679277"/>
            <a:ext cx="1030862" cy="1030862"/>
          </a:xfrm>
          <a:prstGeom prst="ellipse">
            <a:avLst/>
          </a:prstGeom>
          <a:noFill/>
          <a:ln>
            <a:noFill/>
          </a:ln>
        </p:spPr>
        <p:txBody>
          <a:bodyPr anchorCtr="0" anchor="ctr" bIns="91425" lIns="91425" spcFirstLastPara="1" rIns="91425" wrap="square" tIns="91425">
            <a:normAutofit/>
          </a:bodyPr>
          <a:lstStyle>
            <a:lvl1pPr indent="-317500" lvl="0" marL="457200" algn="l">
              <a:lnSpc>
                <a:spcPct val="90000"/>
              </a:lnSpc>
              <a:spcBef>
                <a:spcPts val="1000"/>
              </a:spcBef>
              <a:spcAft>
                <a:spcPts val="0"/>
              </a:spcAft>
              <a:buClr>
                <a:schemeClr val="dk2"/>
              </a:buClr>
              <a:buSzPts val="1400"/>
              <a:buChar char="•"/>
              <a:defRPr b="0" sz="1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3" name="Google Shape;1433;p78"/>
          <p:cNvSpPr txBox="1"/>
          <p:nvPr>
            <p:ph idx="16" type="body"/>
          </p:nvPr>
        </p:nvSpPr>
        <p:spPr>
          <a:xfrm>
            <a:off x="689363" y="1251754"/>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4" name="Google Shape;1434;p78"/>
          <p:cNvSpPr txBox="1"/>
          <p:nvPr>
            <p:ph idx="17" type="body"/>
          </p:nvPr>
        </p:nvSpPr>
        <p:spPr>
          <a:xfrm>
            <a:off x="4256955" y="1243381"/>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5" name="Google Shape;1435;p78"/>
          <p:cNvSpPr txBox="1"/>
          <p:nvPr>
            <p:ph idx="18" type="body"/>
          </p:nvPr>
        </p:nvSpPr>
        <p:spPr>
          <a:xfrm>
            <a:off x="7824547" y="1244222"/>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6" name="Google Shape;1436;p78"/>
          <p:cNvSpPr txBox="1"/>
          <p:nvPr>
            <p:ph idx="19" type="body"/>
          </p:nvPr>
        </p:nvSpPr>
        <p:spPr>
          <a:xfrm>
            <a:off x="5556339" y="27127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7" name="Google Shape;1437;p78"/>
          <p:cNvSpPr txBox="1"/>
          <p:nvPr>
            <p:ph idx="20" type="body"/>
          </p:nvPr>
        </p:nvSpPr>
        <p:spPr>
          <a:xfrm>
            <a:off x="9214587" y="2723147"/>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8" name="Google Shape;1438;p78"/>
          <p:cNvSpPr txBox="1"/>
          <p:nvPr>
            <p:ph idx="21" type="body"/>
          </p:nvPr>
        </p:nvSpPr>
        <p:spPr>
          <a:xfrm>
            <a:off x="1898091" y="27127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9" name="Google Shape;1439;p78"/>
          <p:cNvSpPr txBox="1"/>
          <p:nvPr>
            <p:ph idx="22" type="body"/>
          </p:nvPr>
        </p:nvSpPr>
        <p:spPr>
          <a:xfrm>
            <a:off x="1436914" y="4162927"/>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0" name="Google Shape;1440;p78"/>
          <p:cNvSpPr txBox="1"/>
          <p:nvPr>
            <p:ph idx="23" type="body"/>
          </p:nvPr>
        </p:nvSpPr>
        <p:spPr>
          <a:xfrm>
            <a:off x="4861811" y="416541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1" name="Google Shape;1441;p78"/>
          <p:cNvSpPr txBox="1"/>
          <p:nvPr>
            <p:ph idx="24" type="body"/>
          </p:nvPr>
        </p:nvSpPr>
        <p:spPr>
          <a:xfrm>
            <a:off x="8286708" y="4165051"/>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2" name="Google Shape;1442;p78"/>
          <p:cNvSpPr txBox="1"/>
          <p:nvPr>
            <p:ph idx="25" type="body"/>
          </p:nvPr>
        </p:nvSpPr>
        <p:spPr>
          <a:xfrm>
            <a:off x="7843195" y="56009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3" name="Google Shape;1443;p78"/>
          <p:cNvSpPr/>
          <p:nvPr>
            <p:ph idx="26" type="body"/>
          </p:nvPr>
        </p:nvSpPr>
        <p:spPr>
          <a:xfrm>
            <a:off x="1436914" y="4794427"/>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4" name="Google Shape;1444;p78"/>
          <p:cNvSpPr txBox="1"/>
          <p:nvPr>
            <p:ph idx="27" type="body"/>
          </p:nvPr>
        </p:nvSpPr>
        <p:spPr>
          <a:xfrm>
            <a:off x="4256955" y="56009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5" name="Google Shape;1445;p78"/>
          <p:cNvSpPr txBox="1"/>
          <p:nvPr>
            <p:ph idx="28" type="body"/>
          </p:nvPr>
        </p:nvSpPr>
        <p:spPr>
          <a:xfrm>
            <a:off x="676822" y="56009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6" name="Google Shape;1446;p78"/>
          <p:cNvSpPr/>
          <p:nvPr/>
        </p:nvSpPr>
        <p:spPr>
          <a:xfrm rot="5400000">
            <a:off x="3622542" y="589590"/>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47" name="Google Shape;1447;p78"/>
          <p:cNvSpPr/>
          <p:nvPr/>
        </p:nvSpPr>
        <p:spPr>
          <a:xfrm rot="5400000">
            <a:off x="7654601" y="3555187"/>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48" name="Google Shape;1448;p78"/>
          <p:cNvSpPr/>
          <p:nvPr/>
        </p:nvSpPr>
        <p:spPr>
          <a:xfrm rot="-5400000">
            <a:off x="4645990" y="2087484"/>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49" name="Google Shape;1449;p78"/>
          <p:cNvSpPr/>
          <p:nvPr/>
        </p:nvSpPr>
        <p:spPr>
          <a:xfrm rot="-5400000">
            <a:off x="3477514" y="5031607"/>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Roadmap Zoom-In">
  <p:cSld name="6_Roadmap Zoom-In">
    <p:spTree>
      <p:nvGrpSpPr>
        <p:cNvPr id="1450" name="Shape 1450"/>
        <p:cNvGrpSpPr/>
        <p:nvPr/>
      </p:nvGrpSpPr>
      <p:grpSpPr>
        <a:xfrm>
          <a:off x="0" y="0"/>
          <a:ext cx="0" cy="0"/>
          <a:chOff x="0" y="0"/>
          <a:chExt cx="0" cy="0"/>
        </a:xfrm>
      </p:grpSpPr>
      <p:sp>
        <p:nvSpPr>
          <p:cNvPr id="1451" name="Google Shape;1451;p79"/>
          <p:cNvSpPr/>
          <p:nvPr>
            <p:ph idx="2" type="pic"/>
          </p:nvPr>
        </p:nvSpPr>
        <p:spPr>
          <a:xfrm>
            <a:off x="-2223246" y="-12411263"/>
            <a:ext cx="16566776" cy="14544863"/>
          </a:xfrm>
          <a:prstGeom prst="ellipse">
            <a:avLst/>
          </a:prstGeom>
          <a:noFill/>
          <a:ln>
            <a:noFill/>
          </a:ln>
        </p:spPr>
      </p:sp>
      <p:sp>
        <p:nvSpPr>
          <p:cNvPr id="1452" name="Google Shape;1452;p79"/>
          <p:cNvSpPr/>
          <p:nvPr>
            <p:ph idx="1" type="body"/>
          </p:nvPr>
        </p:nvSpPr>
        <p:spPr>
          <a:xfrm>
            <a:off x="5337261" y="1302417"/>
            <a:ext cx="1517477" cy="1517477"/>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53" name="Google Shape;1453;p79"/>
          <p:cNvSpPr txBox="1"/>
          <p:nvPr>
            <p:ph idx="3" type="body"/>
          </p:nvPr>
        </p:nvSpPr>
        <p:spPr>
          <a:xfrm>
            <a:off x="3940628" y="2978363"/>
            <a:ext cx="4310742" cy="539871"/>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3200"/>
              <a:buNone/>
              <a:defRPr b="1" sz="3200">
                <a:solidFill>
                  <a:schemeClr val="dk2"/>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54" name="Google Shape;1454;p79"/>
          <p:cNvSpPr txBox="1"/>
          <p:nvPr>
            <p:ph idx="4" type="body"/>
          </p:nvPr>
        </p:nvSpPr>
        <p:spPr>
          <a:xfrm>
            <a:off x="838200" y="3783033"/>
            <a:ext cx="10515600" cy="1952362"/>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asic Slide">
  <p:cSld name="2_Basic Slide">
    <p:spTree>
      <p:nvGrpSpPr>
        <p:cNvPr id="99" name="Shape 99"/>
        <p:cNvGrpSpPr/>
        <p:nvPr/>
      </p:nvGrpSpPr>
      <p:grpSpPr>
        <a:xfrm>
          <a:off x="0" y="0"/>
          <a:ext cx="0" cy="0"/>
          <a:chOff x="0" y="0"/>
          <a:chExt cx="0" cy="0"/>
        </a:xfrm>
      </p:grpSpPr>
      <p:sp>
        <p:nvSpPr>
          <p:cNvPr id="100" name="Google Shape;100;p112"/>
          <p:cNvSpPr txBox="1"/>
          <p:nvPr>
            <p:ph type="ctrTitle"/>
          </p:nvPr>
        </p:nvSpPr>
        <p:spPr>
          <a:xfrm>
            <a:off x="360000" y="338447"/>
            <a:ext cx="11484000"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1" name="Google Shape;101;p112"/>
          <p:cNvSpPr txBox="1"/>
          <p:nvPr>
            <p:ph idx="1" type="subTitle"/>
          </p:nvPr>
        </p:nvSpPr>
        <p:spPr>
          <a:xfrm>
            <a:off x="360000" y="1719524"/>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Agenda/Topics">
  <p:cSld name="1_Agenda/Topics">
    <p:spTree>
      <p:nvGrpSpPr>
        <p:cNvPr id="1455" name="Shape 1455"/>
        <p:cNvGrpSpPr/>
        <p:nvPr/>
      </p:nvGrpSpPr>
      <p:grpSpPr>
        <a:xfrm>
          <a:off x="0" y="0"/>
          <a:ext cx="0" cy="0"/>
          <a:chOff x="0" y="0"/>
          <a:chExt cx="0" cy="0"/>
        </a:xfrm>
      </p:grpSpPr>
      <p:sp>
        <p:nvSpPr>
          <p:cNvPr id="1456" name="Google Shape;1456;p80"/>
          <p:cNvSpPr/>
          <p:nvPr>
            <p:ph idx="2" type="pic"/>
          </p:nvPr>
        </p:nvSpPr>
        <p:spPr>
          <a:xfrm>
            <a:off x="4598435" y="3203575"/>
            <a:ext cx="2462213" cy="2851150"/>
          </a:xfrm>
          <a:prstGeom prst="rect">
            <a:avLst/>
          </a:prstGeom>
          <a:solidFill>
            <a:srgbClr val="F2F2F2"/>
          </a:solidFill>
          <a:ln>
            <a:noFill/>
          </a:ln>
        </p:spPr>
      </p:sp>
      <p:sp>
        <p:nvSpPr>
          <p:cNvPr id="1457" name="Google Shape;1457;p80"/>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58" name="Google Shape;1458;p80"/>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59" name="Google Shape;1459;p80"/>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60" name="Google Shape;1460;p80"/>
          <p:cNvSpPr txBox="1"/>
          <p:nvPr>
            <p:ph idx="3" type="body"/>
          </p:nvPr>
        </p:nvSpPr>
        <p:spPr>
          <a:xfrm>
            <a:off x="480386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61" name="Google Shape;1461;p80"/>
          <p:cNvSpPr txBox="1"/>
          <p:nvPr>
            <p:ph idx="4" type="body"/>
          </p:nvPr>
        </p:nvSpPr>
        <p:spPr>
          <a:xfrm>
            <a:off x="480386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62" name="Google Shape;1462;p80"/>
          <p:cNvSpPr txBox="1"/>
          <p:nvPr>
            <p:ph idx="5" type="body"/>
          </p:nvPr>
        </p:nvSpPr>
        <p:spPr>
          <a:xfrm>
            <a:off x="480386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63" name="Google Shape;1463;p80"/>
          <p:cNvSpPr/>
          <p:nvPr>
            <p:ph idx="6" type="pic"/>
          </p:nvPr>
        </p:nvSpPr>
        <p:spPr>
          <a:xfrm>
            <a:off x="7162373" y="3203575"/>
            <a:ext cx="2462213" cy="2851150"/>
          </a:xfrm>
          <a:prstGeom prst="rect">
            <a:avLst/>
          </a:prstGeom>
          <a:solidFill>
            <a:srgbClr val="F2F2F2"/>
          </a:solidFill>
          <a:ln>
            <a:noFill/>
          </a:ln>
        </p:spPr>
      </p:sp>
      <p:sp>
        <p:nvSpPr>
          <p:cNvPr id="1464" name="Google Shape;1464;p80"/>
          <p:cNvSpPr txBox="1"/>
          <p:nvPr>
            <p:ph idx="7" type="body"/>
          </p:nvPr>
        </p:nvSpPr>
        <p:spPr>
          <a:xfrm>
            <a:off x="7368124"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65" name="Google Shape;1465;p80"/>
          <p:cNvSpPr txBox="1"/>
          <p:nvPr>
            <p:ph idx="8" type="body"/>
          </p:nvPr>
        </p:nvSpPr>
        <p:spPr>
          <a:xfrm>
            <a:off x="7368124"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66" name="Google Shape;1466;p80"/>
          <p:cNvSpPr txBox="1"/>
          <p:nvPr>
            <p:ph idx="9" type="body"/>
          </p:nvPr>
        </p:nvSpPr>
        <p:spPr>
          <a:xfrm>
            <a:off x="7368124"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67" name="Google Shape;1467;p80"/>
          <p:cNvSpPr/>
          <p:nvPr>
            <p:ph idx="13" type="pic"/>
          </p:nvPr>
        </p:nvSpPr>
        <p:spPr>
          <a:xfrm>
            <a:off x="9729787" y="3203575"/>
            <a:ext cx="2462213" cy="2851150"/>
          </a:xfrm>
          <a:prstGeom prst="rect">
            <a:avLst/>
          </a:prstGeom>
          <a:solidFill>
            <a:srgbClr val="F2F2F2"/>
          </a:solidFill>
          <a:ln>
            <a:noFill/>
          </a:ln>
        </p:spPr>
      </p:sp>
      <p:sp>
        <p:nvSpPr>
          <p:cNvPr id="1468" name="Google Shape;1468;p80"/>
          <p:cNvSpPr txBox="1"/>
          <p:nvPr>
            <p:ph idx="14"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69" name="Google Shape;1469;p80"/>
          <p:cNvSpPr txBox="1"/>
          <p:nvPr>
            <p:ph idx="15"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70" name="Google Shape;1470;p80"/>
          <p:cNvSpPr txBox="1"/>
          <p:nvPr>
            <p:ph idx="16"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71" name="Google Shape;1471;p80"/>
          <p:cNvSpPr/>
          <p:nvPr/>
        </p:nvSpPr>
        <p:spPr>
          <a:xfrm>
            <a:off x="2320714"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1472" name="Google Shape;1472;p80"/>
          <p:cNvPicPr preferRelativeResize="0"/>
          <p:nvPr/>
        </p:nvPicPr>
        <p:blipFill rotWithShape="1">
          <a:blip r:embed="rId2">
            <a:alphaModFix/>
          </a:blip>
          <a:srcRect b="0" l="0" r="0" t="0"/>
          <a:stretch/>
        </p:blipFill>
        <p:spPr>
          <a:xfrm>
            <a:off x="3825610" y="2638523"/>
            <a:ext cx="391390" cy="358774"/>
          </a:xfrm>
          <a:prstGeom prst="rect">
            <a:avLst/>
          </a:prstGeom>
          <a:noFill/>
          <a:ln>
            <a:noFill/>
          </a:ln>
        </p:spPr>
      </p:pic>
      <p:sp>
        <p:nvSpPr>
          <p:cNvPr id="1473" name="Google Shape;1473;p80"/>
          <p:cNvSpPr/>
          <p:nvPr>
            <p:ph idx="17" type="pic"/>
          </p:nvPr>
        </p:nvSpPr>
        <p:spPr>
          <a:xfrm>
            <a:off x="2030510" y="2372361"/>
            <a:ext cx="2462213" cy="3682364"/>
          </a:xfrm>
          <a:prstGeom prst="rect">
            <a:avLst/>
          </a:prstGeom>
          <a:solidFill>
            <a:schemeClr val="dk2"/>
          </a:solidFill>
          <a:ln>
            <a:noFill/>
          </a:ln>
        </p:spPr>
      </p:sp>
      <p:sp>
        <p:nvSpPr>
          <p:cNvPr id="1474" name="Google Shape;1474;p80"/>
          <p:cNvSpPr txBox="1"/>
          <p:nvPr>
            <p:ph idx="18" type="body"/>
          </p:nvPr>
        </p:nvSpPr>
        <p:spPr>
          <a:xfrm>
            <a:off x="2235941"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75" name="Google Shape;1475;p80"/>
          <p:cNvSpPr txBox="1"/>
          <p:nvPr>
            <p:ph idx="19" type="body"/>
          </p:nvPr>
        </p:nvSpPr>
        <p:spPr>
          <a:xfrm>
            <a:off x="2235941"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76" name="Google Shape;1476;p80"/>
          <p:cNvSpPr txBox="1"/>
          <p:nvPr>
            <p:ph idx="20" type="body"/>
          </p:nvPr>
        </p:nvSpPr>
        <p:spPr>
          <a:xfrm>
            <a:off x="2235941"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77" name="Google Shape;1477;p80"/>
          <p:cNvSpPr txBox="1"/>
          <p:nvPr>
            <p:ph idx="21" type="body"/>
          </p:nvPr>
        </p:nvSpPr>
        <p:spPr>
          <a:xfrm>
            <a:off x="3826186"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Agenda/Topics">
  <p:cSld name="2_Agenda/Topics">
    <p:spTree>
      <p:nvGrpSpPr>
        <p:cNvPr id="1478" name="Shape 1478"/>
        <p:cNvGrpSpPr/>
        <p:nvPr/>
      </p:nvGrpSpPr>
      <p:grpSpPr>
        <a:xfrm>
          <a:off x="0" y="0"/>
          <a:ext cx="0" cy="0"/>
          <a:chOff x="0" y="0"/>
          <a:chExt cx="0" cy="0"/>
        </a:xfrm>
      </p:grpSpPr>
      <p:sp>
        <p:nvSpPr>
          <p:cNvPr id="1479" name="Google Shape;1479;p81"/>
          <p:cNvSpPr/>
          <p:nvPr>
            <p:ph idx="2" type="pic"/>
          </p:nvPr>
        </p:nvSpPr>
        <p:spPr>
          <a:xfrm>
            <a:off x="2028825" y="3203575"/>
            <a:ext cx="2462213" cy="2851150"/>
          </a:xfrm>
          <a:prstGeom prst="rect">
            <a:avLst/>
          </a:prstGeom>
          <a:solidFill>
            <a:srgbClr val="F2F2F2"/>
          </a:solidFill>
          <a:ln>
            <a:noFill/>
          </a:ln>
        </p:spPr>
      </p:sp>
      <p:sp>
        <p:nvSpPr>
          <p:cNvPr id="1480" name="Google Shape;1480;p81"/>
          <p:cNvSpPr/>
          <p:nvPr/>
        </p:nvSpPr>
        <p:spPr>
          <a:xfrm>
            <a:off x="4885803"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1481" name="Google Shape;1481;p81"/>
          <p:cNvPicPr preferRelativeResize="0"/>
          <p:nvPr/>
        </p:nvPicPr>
        <p:blipFill rotWithShape="1">
          <a:blip r:embed="rId2">
            <a:alphaModFix/>
          </a:blip>
          <a:srcRect b="0" l="0" r="0" t="0"/>
          <a:stretch/>
        </p:blipFill>
        <p:spPr>
          <a:xfrm>
            <a:off x="6390699" y="2638523"/>
            <a:ext cx="391390" cy="358774"/>
          </a:xfrm>
          <a:prstGeom prst="rect">
            <a:avLst/>
          </a:prstGeom>
          <a:noFill/>
          <a:ln>
            <a:noFill/>
          </a:ln>
        </p:spPr>
      </p:pic>
      <p:sp>
        <p:nvSpPr>
          <p:cNvPr id="1482" name="Google Shape;1482;p81"/>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83" name="Google Shape;1483;p81"/>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84" name="Google Shape;1484;p81"/>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85" name="Google Shape;1485;p81"/>
          <p:cNvSpPr txBox="1"/>
          <p:nvPr>
            <p:ph idx="3"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86" name="Google Shape;1486;p81"/>
          <p:cNvSpPr txBox="1"/>
          <p:nvPr>
            <p:ph idx="4"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87" name="Google Shape;1487;p81"/>
          <p:cNvSpPr txBox="1"/>
          <p:nvPr>
            <p:ph idx="5"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88" name="Google Shape;1488;p81"/>
          <p:cNvSpPr/>
          <p:nvPr>
            <p:ph idx="6" type="pic"/>
          </p:nvPr>
        </p:nvSpPr>
        <p:spPr>
          <a:xfrm>
            <a:off x="4595599" y="2372361"/>
            <a:ext cx="2462213" cy="3682364"/>
          </a:xfrm>
          <a:prstGeom prst="rect">
            <a:avLst/>
          </a:prstGeom>
          <a:solidFill>
            <a:schemeClr val="dk2"/>
          </a:solidFill>
          <a:ln>
            <a:noFill/>
          </a:ln>
        </p:spPr>
      </p:sp>
      <p:sp>
        <p:nvSpPr>
          <p:cNvPr id="1489" name="Google Shape;1489;p81"/>
          <p:cNvSpPr txBox="1"/>
          <p:nvPr>
            <p:ph idx="7" type="body"/>
          </p:nvPr>
        </p:nvSpPr>
        <p:spPr>
          <a:xfrm>
            <a:off x="4801030"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90" name="Google Shape;1490;p81"/>
          <p:cNvSpPr txBox="1"/>
          <p:nvPr>
            <p:ph idx="8" type="body"/>
          </p:nvPr>
        </p:nvSpPr>
        <p:spPr>
          <a:xfrm>
            <a:off x="4801030"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91" name="Google Shape;1491;p81"/>
          <p:cNvSpPr txBox="1"/>
          <p:nvPr>
            <p:ph idx="9" type="body"/>
          </p:nvPr>
        </p:nvSpPr>
        <p:spPr>
          <a:xfrm>
            <a:off x="4801030"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92" name="Google Shape;1492;p81"/>
          <p:cNvSpPr txBox="1"/>
          <p:nvPr>
            <p:ph idx="13" type="body"/>
          </p:nvPr>
        </p:nvSpPr>
        <p:spPr>
          <a:xfrm>
            <a:off x="6391275"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93" name="Google Shape;1493;p81"/>
          <p:cNvSpPr/>
          <p:nvPr>
            <p:ph idx="14" type="pic"/>
          </p:nvPr>
        </p:nvSpPr>
        <p:spPr>
          <a:xfrm>
            <a:off x="7162373" y="3203575"/>
            <a:ext cx="2462213" cy="2851150"/>
          </a:xfrm>
          <a:prstGeom prst="rect">
            <a:avLst/>
          </a:prstGeom>
          <a:solidFill>
            <a:srgbClr val="F2F2F2"/>
          </a:solidFill>
          <a:ln>
            <a:noFill/>
          </a:ln>
        </p:spPr>
      </p:sp>
      <p:sp>
        <p:nvSpPr>
          <p:cNvPr id="1494" name="Google Shape;1494;p81"/>
          <p:cNvSpPr txBox="1"/>
          <p:nvPr>
            <p:ph idx="15" type="body"/>
          </p:nvPr>
        </p:nvSpPr>
        <p:spPr>
          <a:xfrm>
            <a:off x="7368124"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95" name="Google Shape;1495;p81"/>
          <p:cNvSpPr txBox="1"/>
          <p:nvPr>
            <p:ph idx="16" type="body"/>
          </p:nvPr>
        </p:nvSpPr>
        <p:spPr>
          <a:xfrm>
            <a:off x="7368124"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96" name="Google Shape;1496;p81"/>
          <p:cNvSpPr txBox="1"/>
          <p:nvPr>
            <p:ph idx="17" type="body"/>
          </p:nvPr>
        </p:nvSpPr>
        <p:spPr>
          <a:xfrm>
            <a:off x="7368124"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97" name="Google Shape;1497;p81"/>
          <p:cNvSpPr/>
          <p:nvPr>
            <p:ph idx="18" type="pic"/>
          </p:nvPr>
        </p:nvSpPr>
        <p:spPr>
          <a:xfrm>
            <a:off x="9729787" y="3203575"/>
            <a:ext cx="2462213" cy="2851150"/>
          </a:xfrm>
          <a:prstGeom prst="rect">
            <a:avLst/>
          </a:prstGeom>
          <a:solidFill>
            <a:srgbClr val="F2F2F2"/>
          </a:solidFill>
          <a:ln>
            <a:noFill/>
          </a:ln>
        </p:spPr>
      </p:sp>
      <p:sp>
        <p:nvSpPr>
          <p:cNvPr id="1498" name="Google Shape;1498;p81"/>
          <p:cNvSpPr txBox="1"/>
          <p:nvPr>
            <p:ph idx="19"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99" name="Google Shape;1499;p81"/>
          <p:cNvSpPr txBox="1"/>
          <p:nvPr>
            <p:ph idx="20"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00" name="Google Shape;1500;p81"/>
          <p:cNvSpPr txBox="1"/>
          <p:nvPr>
            <p:ph idx="21"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Agenda/Topics">
  <p:cSld name="3_Agenda/Topics">
    <p:spTree>
      <p:nvGrpSpPr>
        <p:cNvPr id="1501" name="Shape 1501"/>
        <p:cNvGrpSpPr/>
        <p:nvPr/>
      </p:nvGrpSpPr>
      <p:grpSpPr>
        <a:xfrm>
          <a:off x="0" y="0"/>
          <a:ext cx="0" cy="0"/>
          <a:chOff x="0" y="0"/>
          <a:chExt cx="0" cy="0"/>
        </a:xfrm>
      </p:grpSpPr>
      <p:sp>
        <p:nvSpPr>
          <p:cNvPr id="1502" name="Google Shape;1502;p82"/>
          <p:cNvSpPr/>
          <p:nvPr>
            <p:ph idx="2" type="pic"/>
          </p:nvPr>
        </p:nvSpPr>
        <p:spPr>
          <a:xfrm>
            <a:off x="2028825" y="3203575"/>
            <a:ext cx="2462213" cy="2851150"/>
          </a:xfrm>
          <a:prstGeom prst="rect">
            <a:avLst/>
          </a:prstGeom>
          <a:solidFill>
            <a:srgbClr val="F2F2F2"/>
          </a:solidFill>
          <a:ln>
            <a:noFill/>
          </a:ln>
        </p:spPr>
      </p:sp>
      <p:sp>
        <p:nvSpPr>
          <p:cNvPr id="1503" name="Google Shape;1503;p82"/>
          <p:cNvSpPr/>
          <p:nvPr/>
        </p:nvSpPr>
        <p:spPr>
          <a:xfrm>
            <a:off x="7452577"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1504" name="Google Shape;1504;p82"/>
          <p:cNvPicPr preferRelativeResize="0"/>
          <p:nvPr/>
        </p:nvPicPr>
        <p:blipFill rotWithShape="1">
          <a:blip r:embed="rId2">
            <a:alphaModFix/>
          </a:blip>
          <a:srcRect b="0" l="0" r="0" t="0"/>
          <a:stretch/>
        </p:blipFill>
        <p:spPr>
          <a:xfrm>
            <a:off x="8957473" y="2638523"/>
            <a:ext cx="391390" cy="358774"/>
          </a:xfrm>
          <a:prstGeom prst="rect">
            <a:avLst/>
          </a:prstGeom>
          <a:noFill/>
          <a:ln>
            <a:noFill/>
          </a:ln>
        </p:spPr>
      </p:pic>
      <p:sp>
        <p:nvSpPr>
          <p:cNvPr id="1505" name="Google Shape;1505;p82"/>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06" name="Google Shape;1506;p82"/>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07" name="Google Shape;1507;p82"/>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508" name="Google Shape;1508;p82"/>
          <p:cNvSpPr txBox="1"/>
          <p:nvPr>
            <p:ph idx="3"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09" name="Google Shape;1509;p82"/>
          <p:cNvSpPr txBox="1"/>
          <p:nvPr>
            <p:ph idx="4"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10" name="Google Shape;1510;p82"/>
          <p:cNvSpPr txBox="1"/>
          <p:nvPr>
            <p:ph idx="5"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11" name="Google Shape;1511;p82"/>
          <p:cNvSpPr/>
          <p:nvPr>
            <p:ph idx="6" type="pic"/>
          </p:nvPr>
        </p:nvSpPr>
        <p:spPr>
          <a:xfrm>
            <a:off x="7162373" y="2372361"/>
            <a:ext cx="2462213" cy="3682364"/>
          </a:xfrm>
          <a:prstGeom prst="rect">
            <a:avLst/>
          </a:prstGeom>
          <a:solidFill>
            <a:schemeClr val="dk2"/>
          </a:solidFill>
          <a:ln>
            <a:noFill/>
          </a:ln>
        </p:spPr>
      </p:sp>
      <p:sp>
        <p:nvSpPr>
          <p:cNvPr id="1512" name="Google Shape;1512;p82"/>
          <p:cNvSpPr txBox="1"/>
          <p:nvPr>
            <p:ph idx="7" type="body"/>
          </p:nvPr>
        </p:nvSpPr>
        <p:spPr>
          <a:xfrm>
            <a:off x="7367804"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13" name="Google Shape;1513;p82"/>
          <p:cNvSpPr txBox="1"/>
          <p:nvPr>
            <p:ph idx="8" type="body"/>
          </p:nvPr>
        </p:nvSpPr>
        <p:spPr>
          <a:xfrm>
            <a:off x="7367804"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14" name="Google Shape;1514;p82"/>
          <p:cNvSpPr txBox="1"/>
          <p:nvPr>
            <p:ph idx="9" type="body"/>
          </p:nvPr>
        </p:nvSpPr>
        <p:spPr>
          <a:xfrm>
            <a:off x="7367804"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15" name="Google Shape;1515;p82"/>
          <p:cNvSpPr txBox="1"/>
          <p:nvPr>
            <p:ph idx="13" type="body"/>
          </p:nvPr>
        </p:nvSpPr>
        <p:spPr>
          <a:xfrm>
            <a:off x="8958049"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16" name="Google Shape;1516;p82"/>
          <p:cNvSpPr/>
          <p:nvPr>
            <p:ph idx="14" type="pic"/>
          </p:nvPr>
        </p:nvSpPr>
        <p:spPr>
          <a:xfrm>
            <a:off x="4597124" y="3203575"/>
            <a:ext cx="2462213" cy="2851150"/>
          </a:xfrm>
          <a:prstGeom prst="rect">
            <a:avLst/>
          </a:prstGeom>
          <a:solidFill>
            <a:srgbClr val="F2F2F2"/>
          </a:solidFill>
          <a:ln>
            <a:noFill/>
          </a:ln>
        </p:spPr>
      </p:sp>
      <p:sp>
        <p:nvSpPr>
          <p:cNvPr id="1517" name="Google Shape;1517;p82"/>
          <p:cNvSpPr txBox="1"/>
          <p:nvPr>
            <p:ph idx="15" type="body"/>
          </p:nvPr>
        </p:nvSpPr>
        <p:spPr>
          <a:xfrm>
            <a:off x="4802875"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18" name="Google Shape;1518;p82"/>
          <p:cNvSpPr txBox="1"/>
          <p:nvPr>
            <p:ph idx="16" type="body"/>
          </p:nvPr>
        </p:nvSpPr>
        <p:spPr>
          <a:xfrm>
            <a:off x="4802875"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19" name="Google Shape;1519;p82"/>
          <p:cNvSpPr txBox="1"/>
          <p:nvPr>
            <p:ph idx="17" type="body"/>
          </p:nvPr>
        </p:nvSpPr>
        <p:spPr>
          <a:xfrm>
            <a:off x="4802875"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0" name="Google Shape;1520;p82"/>
          <p:cNvSpPr/>
          <p:nvPr>
            <p:ph idx="18" type="pic"/>
          </p:nvPr>
        </p:nvSpPr>
        <p:spPr>
          <a:xfrm>
            <a:off x="9729787" y="3203575"/>
            <a:ext cx="2462213" cy="2851150"/>
          </a:xfrm>
          <a:prstGeom prst="rect">
            <a:avLst/>
          </a:prstGeom>
          <a:solidFill>
            <a:srgbClr val="F2F2F2"/>
          </a:solidFill>
          <a:ln>
            <a:noFill/>
          </a:ln>
        </p:spPr>
      </p:sp>
      <p:sp>
        <p:nvSpPr>
          <p:cNvPr id="1521" name="Google Shape;1521;p82"/>
          <p:cNvSpPr txBox="1"/>
          <p:nvPr>
            <p:ph idx="19"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2" name="Google Shape;1522;p82"/>
          <p:cNvSpPr txBox="1"/>
          <p:nvPr>
            <p:ph idx="20"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3" name="Google Shape;1523;p82"/>
          <p:cNvSpPr txBox="1"/>
          <p:nvPr>
            <p:ph idx="21"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Agenda/Topics">
  <p:cSld name="4_Agenda/Topics">
    <p:spTree>
      <p:nvGrpSpPr>
        <p:cNvPr id="1524" name="Shape 1524"/>
        <p:cNvGrpSpPr/>
        <p:nvPr/>
      </p:nvGrpSpPr>
      <p:grpSpPr>
        <a:xfrm>
          <a:off x="0" y="0"/>
          <a:ext cx="0" cy="0"/>
          <a:chOff x="0" y="0"/>
          <a:chExt cx="0" cy="0"/>
        </a:xfrm>
      </p:grpSpPr>
      <p:sp>
        <p:nvSpPr>
          <p:cNvPr id="1525" name="Google Shape;1525;p83"/>
          <p:cNvSpPr/>
          <p:nvPr>
            <p:ph idx="2" type="pic"/>
          </p:nvPr>
        </p:nvSpPr>
        <p:spPr>
          <a:xfrm>
            <a:off x="2028825" y="3203575"/>
            <a:ext cx="2462213" cy="2851150"/>
          </a:xfrm>
          <a:prstGeom prst="rect">
            <a:avLst/>
          </a:prstGeom>
          <a:solidFill>
            <a:srgbClr val="F2F2F2"/>
          </a:solidFill>
          <a:ln>
            <a:noFill/>
          </a:ln>
        </p:spPr>
      </p:sp>
      <p:sp>
        <p:nvSpPr>
          <p:cNvPr id="1526" name="Google Shape;1526;p83"/>
          <p:cNvSpPr/>
          <p:nvPr/>
        </p:nvSpPr>
        <p:spPr>
          <a:xfrm>
            <a:off x="10019991"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1527" name="Google Shape;1527;p83"/>
          <p:cNvPicPr preferRelativeResize="0"/>
          <p:nvPr/>
        </p:nvPicPr>
        <p:blipFill rotWithShape="1">
          <a:blip r:embed="rId2">
            <a:alphaModFix/>
          </a:blip>
          <a:srcRect b="0" l="0" r="0" t="0"/>
          <a:stretch/>
        </p:blipFill>
        <p:spPr>
          <a:xfrm>
            <a:off x="11524887" y="2638523"/>
            <a:ext cx="391390" cy="358774"/>
          </a:xfrm>
          <a:prstGeom prst="rect">
            <a:avLst/>
          </a:prstGeom>
          <a:noFill/>
          <a:ln>
            <a:noFill/>
          </a:ln>
        </p:spPr>
      </p:pic>
      <p:sp>
        <p:nvSpPr>
          <p:cNvPr id="1528" name="Google Shape;1528;p83"/>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29" name="Google Shape;1529;p83"/>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30" name="Google Shape;1530;p83"/>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531" name="Google Shape;1531;p83"/>
          <p:cNvSpPr txBox="1"/>
          <p:nvPr>
            <p:ph idx="3"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32" name="Google Shape;1532;p83"/>
          <p:cNvSpPr txBox="1"/>
          <p:nvPr>
            <p:ph idx="4"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33" name="Google Shape;1533;p83"/>
          <p:cNvSpPr txBox="1"/>
          <p:nvPr>
            <p:ph idx="5"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34" name="Google Shape;1534;p83"/>
          <p:cNvSpPr/>
          <p:nvPr>
            <p:ph idx="6" type="pic"/>
          </p:nvPr>
        </p:nvSpPr>
        <p:spPr>
          <a:xfrm>
            <a:off x="9729787" y="2372361"/>
            <a:ext cx="2462213" cy="3682364"/>
          </a:xfrm>
          <a:prstGeom prst="rect">
            <a:avLst/>
          </a:prstGeom>
          <a:solidFill>
            <a:schemeClr val="dk2"/>
          </a:solidFill>
          <a:ln>
            <a:noFill/>
          </a:ln>
        </p:spPr>
      </p:sp>
      <p:sp>
        <p:nvSpPr>
          <p:cNvPr id="1535" name="Google Shape;1535;p83"/>
          <p:cNvSpPr txBox="1"/>
          <p:nvPr>
            <p:ph idx="7" type="body"/>
          </p:nvPr>
        </p:nvSpPr>
        <p:spPr>
          <a:xfrm>
            <a:off x="9935218"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36" name="Google Shape;1536;p83"/>
          <p:cNvSpPr txBox="1"/>
          <p:nvPr>
            <p:ph idx="8" type="body"/>
          </p:nvPr>
        </p:nvSpPr>
        <p:spPr>
          <a:xfrm>
            <a:off x="9935218"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37" name="Google Shape;1537;p83"/>
          <p:cNvSpPr txBox="1"/>
          <p:nvPr>
            <p:ph idx="9" type="body"/>
          </p:nvPr>
        </p:nvSpPr>
        <p:spPr>
          <a:xfrm>
            <a:off x="9935218"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38" name="Google Shape;1538;p83"/>
          <p:cNvSpPr txBox="1"/>
          <p:nvPr>
            <p:ph idx="13" type="body"/>
          </p:nvPr>
        </p:nvSpPr>
        <p:spPr>
          <a:xfrm>
            <a:off x="11525463"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39" name="Google Shape;1539;p83"/>
          <p:cNvSpPr/>
          <p:nvPr>
            <p:ph idx="14" type="pic"/>
          </p:nvPr>
        </p:nvSpPr>
        <p:spPr>
          <a:xfrm>
            <a:off x="4597124" y="3203575"/>
            <a:ext cx="2462213" cy="2851150"/>
          </a:xfrm>
          <a:prstGeom prst="rect">
            <a:avLst/>
          </a:prstGeom>
          <a:solidFill>
            <a:srgbClr val="F2F2F2"/>
          </a:solidFill>
          <a:ln>
            <a:noFill/>
          </a:ln>
        </p:spPr>
      </p:sp>
      <p:sp>
        <p:nvSpPr>
          <p:cNvPr id="1540" name="Google Shape;1540;p83"/>
          <p:cNvSpPr txBox="1"/>
          <p:nvPr>
            <p:ph idx="15" type="body"/>
          </p:nvPr>
        </p:nvSpPr>
        <p:spPr>
          <a:xfrm>
            <a:off x="4802875"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41" name="Google Shape;1541;p83"/>
          <p:cNvSpPr txBox="1"/>
          <p:nvPr>
            <p:ph idx="16" type="body"/>
          </p:nvPr>
        </p:nvSpPr>
        <p:spPr>
          <a:xfrm>
            <a:off x="4802875"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42" name="Google Shape;1542;p83"/>
          <p:cNvSpPr txBox="1"/>
          <p:nvPr>
            <p:ph idx="17" type="body"/>
          </p:nvPr>
        </p:nvSpPr>
        <p:spPr>
          <a:xfrm>
            <a:off x="4802875"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43" name="Google Shape;1543;p83"/>
          <p:cNvSpPr/>
          <p:nvPr>
            <p:ph idx="18" type="pic"/>
          </p:nvPr>
        </p:nvSpPr>
        <p:spPr>
          <a:xfrm>
            <a:off x="7164858" y="3203575"/>
            <a:ext cx="2462213" cy="2851150"/>
          </a:xfrm>
          <a:prstGeom prst="rect">
            <a:avLst/>
          </a:prstGeom>
          <a:solidFill>
            <a:srgbClr val="F2F2F2"/>
          </a:solidFill>
          <a:ln>
            <a:noFill/>
          </a:ln>
        </p:spPr>
      </p:sp>
      <p:sp>
        <p:nvSpPr>
          <p:cNvPr id="1544" name="Google Shape;1544;p83"/>
          <p:cNvSpPr txBox="1"/>
          <p:nvPr>
            <p:ph idx="19" type="body"/>
          </p:nvPr>
        </p:nvSpPr>
        <p:spPr>
          <a:xfrm>
            <a:off x="7370609"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45" name="Google Shape;1545;p83"/>
          <p:cNvSpPr txBox="1"/>
          <p:nvPr>
            <p:ph idx="20" type="body"/>
          </p:nvPr>
        </p:nvSpPr>
        <p:spPr>
          <a:xfrm>
            <a:off x="7370609"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46" name="Google Shape;1546;p83"/>
          <p:cNvSpPr txBox="1"/>
          <p:nvPr>
            <p:ph idx="21" type="body"/>
          </p:nvPr>
        </p:nvSpPr>
        <p:spPr>
          <a:xfrm>
            <a:off x="7370609"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mage + Content">
  <p:cSld name="1_Image + Content">
    <p:spTree>
      <p:nvGrpSpPr>
        <p:cNvPr id="1547" name="Shape 1547"/>
        <p:cNvGrpSpPr/>
        <p:nvPr/>
      </p:nvGrpSpPr>
      <p:grpSpPr>
        <a:xfrm>
          <a:off x="0" y="0"/>
          <a:ext cx="0" cy="0"/>
          <a:chOff x="0" y="0"/>
          <a:chExt cx="0" cy="0"/>
        </a:xfrm>
      </p:grpSpPr>
      <p:sp>
        <p:nvSpPr>
          <p:cNvPr id="1548" name="Google Shape;1548;p84"/>
          <p:cNvSpPr/>
          <p:nvPr/>
        </p:nvSpPr>
        <p:spPr>
          <a:xfrm>
            <a:off x="8921623" y="4626433"/>
            <a:ext cx="1592758" cy="1555292"/>
          </a:xfrm>
          <a:prstGeom prst="parallelogram">
            <a:avLst>
              <a:gd fmla="val 32821" name="adj"/>
            </a:avLst>
          </a:prstGeom>
          <a:solidFill>
            <a:srgbClr val="8F171C"/>
          </a:solidFill>
          <a:ln>
            <a:noFill/>
          </a:ln>
        </p:spPr>
        <p:txBody>
          <a:bodyPr anchorCtr="0" anchor="t" bIns="0" lIns="274300" spcFirstLastPara="1" rIns="274300" wrap="square" tIns="1828800">
            <a:noAutofit/>
          </a:bodyPr>
          <a:lstStyle/>
          <a:p>
            <a:pPr indent="0" lvl="0" marL="0" marR="0" rtl="0" algn="l">
              <a:spcBef>
                <a:spcPts val="0"/>
              </a:spcBef>
              <a:spcAft>
                <a:spcPts val="0"/>
              </a:spcAft>
              <a:buNone/>
            </a:pPr>
            <a:r>
              <a:t/>
            </a:r>
            <a:endParaRPr b="1" sz="1600">
              <a:solidFill>
                <a:srgbClr val="FFFFFF"/>
              </a:solidFill>
              <a:latin typeface="Quattrocento Sans"/>
              <a:ea typeface="Quattrocento Sans"/>
              <a:cs typeface="Quattrocento Sans"/>
              <a:sym typeface="Quattrocento Sans"/>
            </a:endParaRPr>
          </a:p>
        </p:txBody>
      </p:sp>
      <p:sp>
        <p:nvSpPr>
          <p:cNvPr id="1549" name="Google Shape;1549;p84"/>
          <p:cNvSpPr/>
          <p:nvPr>
            <p:ph idx="2" type="pic"/>
          </p:nvPr>
        </p:nvSpPr>
        <p:spPr>
          <a:xfrm>
            <a:off x="4469157" y="-1"/>
            <a:ext cx="7114233" cy="6868049"/>
          </a:xfrm>
          <a:prstGeom prst="rect">
            <a:avLst/>
          </a:prstGeom>
          <a:noFill/>
          <a:ln>
            <a:noFill/>
          </a:ln>
        </p:spPr>
      </p:sp>
      <p:sp>
        <p:nvSpPr>
          <p:cNvPr id="1550" name="Google Shape;1550;p84"/>
          <p:cNvSpPr/>
          <p:nvPr>
            <p:ph idx="3" type="pic"/>
          </p:nvPr>
        </p:nvSpPr>
        <p:spPr>
          <a:xfrm>
            <a:off x="6621458" y="4188053"/>
            <a:ext cx="4032071" cy="1773425"/>
          </a:xfrm>
          <a:prstGeom prst="rect">
            <a:avLst/>
          </a:prstGeom>
          <a:solidFill>
            <a:schemeClr val="dk2"/>
          </a:solidFill>
          <a:ln>
            <a:noFill/>
          </a:ln>
        </p:spPr>
      </p:sp>
      <p:sp>
        <p:nvSpPr>
          <p:cNvPr id="1551" name="Google Shape;1551;p84"/>
          <p:cNvSpPr txBox="1"/>
          <p:nvPr>
            <p:ph idx="1" type="body"/>
          </p:nvPr>
        </p:nvSpPr>
        <p:spPr>
          <a:xfrm>
            <a:off x="9304338" y="4775200"/>
            <a:ext cx="642937" cy="6429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52" name="Google Shape;1552;p84"/>
          <p:cNvSpPr txBox="1"/>
          <p:nvPr>
            <p:ph type="ctrTitle"/>
          </p:nvPr>
        </p:nvSpPr>
        <p:spPr>
          <a:xfrm>
            <a:off x="7224766" y="4681675"/>
            <a:ext cx="1863426" cy="276999"/>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lt1"/>
              </a:buClr>
              <a:buSzPts val="2000"/>
              <a:buFont typeface="Barlow"/>
              <a:buNone/>
              <a:defRPr b="1" sz="2000">
                <a:solidFill>
                  <a:schemeClr val="lt1"/>
                </a:solidFill>
                <a:latin typeface="Barlow"/>
                <a:ea typeface="Barlow"/>
                <a:cs typeface="Barlow"/>
                <a:sym typeface="Barl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53" name="Google Shape;1553;p84"/>
          <p:cNvSpPr/>
          <p:nvPr>
            <p:ph idx="4" type="body"/>
          </p:nvPr>
        </p:nvSpPr>
        <p:spPr>
          <a:xfrm>
            <a:off x="5868315" y="465138"/>
            <a:ext cx="981075" cy="981075"/>
          </a:xfrm>
          <a:prstGeom prst="ellipse">
            <a:avLst/>
          </a:prstGeom>
          <a:solidFill>
            <a:srgbClr val="DAD6DA"/>
          </a:solidFill>
          <a:ln>
            <a:noFill/>
          </a:ln>
        </p:spPr>
        <p:txBody>
          <a:bodyPr anchorCtr="0" anchor="t" bIns="91425" lIns="91425" spcFirstLastPara="1" rIns="91425" wrap="square" tIns="91425">
            <a:normAutofit/>
          </a:bodyPr>
          <a:lstStyle>
            <a:lvl1pPr indent="-431800" lvl="0" marL="457200" algn="l">
              <a:lnSpc>
                <a:spcPct val="90000"/>
              </a:lnSpc>
              <a:spcBef>
                <a:spcPts val="1000"/>
              </a:spcBef>
              <a:spcAft>
                <a:spcPts val="0"/>
              </a:spcAft>
              <a:buClr>
                <a:schemeClr val="dk1"/>
              </a:buClr>
              <a:buSzPts val="3200"/>
              <a:buChar char="•"/>
              <a:defRPr b="1" sz="32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54" name="Google Shape;1554;p84"/>
          <p:cNvSpPr/>
          <p:nvPr>
            <p:ph idx="5" type="body"/>
          </p:nvPr>
        </p:nvSpPr>
        <p:spPr>
          <a:xfrm>
            <a:off x="4396703" y="4970463"/>
            <a:ext cx="981075" cy="981075"/>
          </a:xfrm>
          <a:prstGeom prst="ellipse">
            <a:avLst/>
          </a:prstGeom>
          <a:solidFill>
            <a:srgbClr val="DAD6DA"/>
          </a:solidFill>
          <a:ln>
            <a:noFill/>
          </a:ln>
        </p:spPr>
        <p:txBody>
          <a:bodyPr anchorCtr="0" anchor="t" bIns="91425" lIns="91425" spcFirstLastPara="1" rIns="91425" wrap="square" tIns="91425">
            <a:normAutofit/>
          </a:bodyPr>
          <a:lstStyle>
            <a:lvl1pPr indent="-431800" lvl="0" marL="457200" algn="l">
              <a:lnSpc>
                <a:spcPct val="90000"/>
              </a:lnSpc>
              <a:spcBef>
                <a:spcPts val="1000"/>
              </a:spcBef>
              <a:spcAft>
                <a:spcPts val="0"/>
              </a:spcAft>
              <a:buClr>
                <a:schemeClr val="dk1"/>
              </a:buClr>
              <a:buSzPts val="3200"/>
              <a:buChar char="•"/>
              <a:defRPr b="1" sz="32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55" name="Google Shape;1555;p84"/>
          <p:cNvSpPr/>
          <p:nvPr>
            <p:ph idx="6" type="body"/>
          </p:nvPr>
        </p:nvSpPr>
        <p:spPr>
          <a:xfrm>
            <a:off x="4877715" y="3468689"/>
            <a:ext cx="981075" cy="981075"/>
          </a:xfrm>
          <a:prstGeom prst="ellipse">
            <a:avLst/>
          </a:prstGeom>
          <a:solidFill>
            <a:schemeClr val="dk2"/>
          </a:solidFill>
          <a:ln>
            <a:noFill/>
          </a:ln>
        </p:spPr>
        <p:txBody>
          <a:bodyPr anchorCtr="0" anchor="t"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3200"/>
              <a:buNone/>
              <a:defRPr b="1" sz="32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56" name="Google Shape;1556;p84"/>
          <p:cNvSpPr/>
          <p:nvPr>
            <p:ph idx="7" type="body"/>
          </p:nvPr>
        </p:nvSpPr>
        <p:spPr>
          <a:xfrm>
            <a:off x="5379743" y="1966914"/>
            <a:ext cx="981075" cy="981075"/>
          </a:xfrm>
          <a:prstGeom prst="ellipse">
            <a:avLst/>
          </a:prstGeom>
          <a:solidFill>
            <a:srgbClr val="DAD6DA"/>
          </a:solidFill>
          <a:ln>
            <a:noFill/>
          </a:ln>
        </p:spPr>
        <p:txBody>
          <a:bodyPr anchorCtr="0" anchor="t" bIns="91425" lIns="91425" spcFirstLastPara="1" rIns="91425" wrap="square" tIns="91425">
            <a:normAutofit/>
          </a:bodyPr>
          <a:lstStyle>
            <a:lvl1pPr indent="-431800" lvl="0" marL="457200" algn="l">
              <a:lnSpc>
                <a:spcPct val="90000"/>
              </a:lnSpc>
              <a:spcBef>
                <a:spcPts val="1000"/>
              </a:spcBef>
              <a:spcAft>
                <a:spcPts val="0"/>
              </a:spcAft>
              <a:buClr>
                <a:schemeClr val="dk1"/>
              </a:buClr>
              <a:buSzPts val="3200"/>
              <a:buChar char="•"/>
              <a:defRPr b="1" sz="32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557" name="Google Shape;1557;p84"/>
          <p:cNvCxnSpPr/>
          <p:nvPr/>
        </p:nvCxnSpPr>
        <p:spPr>
          <a:xfrm rot="10800000">
            <a:off x="678825" y="1714352"/>
            <a:ext cx="4597400" cy="0"/>
          </a:xfrm>
          <a:prstGeom prst="straightConnector1">
            <a:avLst/>
          </a:prstGeom>
          <a:noFill/>
          <a:ln cap="flat" cmpd="sng" w="12700">
            <a:solidFill>
              <a:srgbClr val="DAD6DA"/>
            </a:solidFill>
            <a:prstDash val="solid"/>
            <a:miter lim="800000"/>
            <a:headEnd len="sm" w="sm" type="none"/>
            <a:tailEnd len="sm" w="sm" type="none"/>
          </a:ln>
        </p:spPr>
      </p:cxnSp>
      <p:cxnSp>
        <p:nvCxnSpPr>
          <p:cNvPr id="1558" name="Google Shape;1558;p84"/>
          <p:cNvCxnSpPr/>
          <p:nvPr/>
        </p:nvCxnSpPr>
        <p:spPr>
          <a:xfrm rot="10800000">
            <a:off x="678825" y="3216128"/>
            <a:ext cx="4089400" cy="0"/>
          </a:xfrm>
          <a:prstGeom prst="straightConnector1">
            <a:avLst/>
          </a:prstGeom>
          <a:noFill/>
          <a:ln cap="flat" cmpd="sng" w="12700">
            <a:solidFill>
              <a:srgbClr val="DAD6DA"/>
            </a:solidFill>
            <a:prstDash val="solid"/>
            <a:miter lim="800000"/>
            <a:headEnd len="sm" w="sm" type="none"/>
            <a:tailEnd len="sm" w="sm" type="none"/>
          </a:ln>
        </p:spPr>
      </p:cxnSp>
      <p:cxnSp>
        <p:nvCxnSpPr>
          <p:cNvPr id="1559" name="Google Shape;1559;p84"/>
          <p:cNvCxnSpPr/>
          <p:nvPr/>
        </p:nvCxnSpPr>
        <p:spPr>
          <a:xfrm rot="10800000">
            <a:off x="678825" y="4717902"/>
            <a:ext cx="3568700" cy="0"/>
          </a:xfrm>
          <a:prstGeom prst="straightConnector1">
            <a:avLst/>
          </a:prstGeom>
          <a:noFill/>
          <a:ln cap="flat" cmpd="sng" w="12700">
            <a:solidFill>
              <a:srgbClr val="DAD6DA"/>
            </a:solidFill>
            <a:prstDash val="solid"/>
            <a:miter lim="800000"/>
            <a:headEnd len="sm" w="sm" type="none"/>
            <a:tailEnd len="sm" w="sm" type="none"/>
          </a:ln>
        </p:spPr>
      </p:cxnSp>
      <p:sp>
        <p:nvSpPr>
          <p:cNvPr id="1560" name="Google Shape;1560;p84"/>
          <p:cNvSpPr txBox="1"/>
          <p:nvPr>
            <p:ph idx="8" type="body"/>
          </p:nvPr>
        </p:nvSpPr>
        <p:spPr>
          <a:xfrm>
            <a:off x="678824" y="691497"/>
            <a:ext cx="4879179"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1" name="Google Shape;1561;p84"/>
          <p:cNvSpPr txBox="1"/>
          <p:nvPr>
            <p:ph idx="9" type="body"/>
          </p:nvPr>
        </p:nvSpPr>
        <p:spPr>
          <a:xfrm>
            <a:off x="678823" y="977143"/>
            <a:ext cx="4879180"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2" name="Google Shape;1562;p84"/>
          <p:cNvSpPr txBox="1"/>
          <p:nvPr>
            <p:ph idx="13" type="body"/>
          </p:nvPr>
        </p:nvSpPr>
        <p:spPr>
          <a:xfrm>
            <a:off x="678824" y="2211296"/>
            <a:ext cx="4387417"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3" name="Google Shape;1563;p84"/>
          <p:cNvSpPr txBox="1"/>
          <p:nvPr>
            <p:ph idx="14" type="body"/>
          </p:nvPr>
        </p:nvSpPr>
        <p:spPr>
          <a:xfrm>
            <a:off x="678823" y="2496942"/>
            <a:ext cx="4387418"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4" name="Google Shape;1564;p84"/>
          <p:cNvSpPr txBox="1"/>
          <p:nvPr>
            <p:ph idx="15" type="body"/>
          </p:nvPr>
        </p:nvSpPr>
        <p:spPr>
          <a:xfrm>
            <a:off x="678824" y="3713594"/>
            <a:ext cx="3887353"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5" name="Google Shape;1565;p84"/>
          <p:cNvSpPr txBox="1"/>
          <p:nvPr>
            <p:ph idx="16" type="body"/>
          </p:nvPr>
        </p:nvSpPr>
        <p:spPr>
          <a:xfrm>
            <a:off x="678823" y="3999240"/>
            <a:ext cx="3887354"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6" name="Google Shape;1566;p84"/>
          <p:cNvSpPr txBox="1"/>
          <p:nvPr>
            <p:ph idx="17" type="body"/>
          </p:nvPr>
        </p:nvSpPr>
        <p:spPr>
          <a:xfrm>
            <a:off x="678825" y="5162048"/>
            <a:ext cx="3500694"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7" name="Google Shape;1567;p84"/>
          <p:cNvSpPr txBox="1"/>
          <p:nvPr>
            <p:ph idx="18" type="body"/>
          </p:nvPr>
        </p:nvSpPr>
        <p:spPr>
          <a:xfrm>
            <a:off x="678823" y="5447694"/>
            <a:ext cx="3500695"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8" name="Google Shape;1568;p84"/>
          <p:cNvSpPr txBox="1"/>
          <p:nvPr>
            <p:ph idx="19" type="body"/>
          </p:nvPr>
        </p:nvSpPr>
        <p:spPr>
          <a:xfrm>
            <a:off x="7222826" y="5125408"/>
            <a:ext cx="1863725" cy="2905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400"/>
              <a:buNone/>
              <a:defRPr sz="1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Image + Content">
  <p:cSld name="2_Image + Content">
    <p:spTree>
      <p:nvGrpSpPr>
        <p:cNvPr id="1569" name="Shape 1569"/>
        <p:cNvGrpSpPr/>
        <p:nvPr/>
      </p:nvGrpSpPr>
      <p:grpSpPr>
        <a:xfrm>
          <a:off x="0" y="0"/>
          <a:ext cx="0" cy="0"/>
          <a:chOff x="0" y="0"/>
          <a:chExt cx="0" cy="0"/>
        </a:xfrm>
      </p:grpSpPr>
      <p:sp>
        <p:nvSpPr>
          <p:cNvPr id="1570" name="Google Shape;1570;p85"/>
          <p:cNvSpPr/>
          <p:nvPr/>
        </p:nvSpPr>
        <p:spPr>
          <a:xfrm>
            <a:off x="8921623" y="4626433"/>
            <a:ext cx="1592758" cy="1555292"/>
          </a:xfrm>
          <a:prstGeom prst="parallelogram">
            <a:avLst>
              <a:gd fmla="val 32821" name="adj"/>
            </a:avLst>
          </a:prstGeom>
          <a:solidFill>
            <a:srgbClr val="8F171C"/>
          </a:solidFill>
          <a:ln>
            <a:noFill/>
          </a:ln>
        </p:spPr>
        <p:txBody>
          <a:bodyPr anchorCtr="0" anchor="t" bIns="0" lIns="274300" spcFirstLastPara="1" rIns="274300" wrap="square" tIns="1828800">
            <a:noAutofit/>
          </a:bodyPr>
          <a:lstStyle/>
          <a:p>
            <a:pPr indent="0" lvl="0" marL="0" marR="0" rtl="0" algn="l">
              <a:spcBef>
                <a:spcPts val="0"/>
              </a:spcBef>
              <a:spcAft>
                <a:spcPts val="0"/>
              </a:spcAft>
              <a:buNone/>
            </a:pPr>
            <a:r>
              <a:t/>
            </a:r>
            <a:endParaRPr b="1" sz="1600">
              <a:solidFill>
                <a:srgbClr val="FFFFFF"/>
              </a:solidFill>
              <a:latin typeface="Quattrocento Sans"/>
              <a:ea typeface="Quattrocento Sans"/>
              <a:cs typeface="Quattrocento Sans"/>
              <a:sym typeface="Quattrocento Sans"/>
            </a:endParaRPr>
          </a:p>
        </p:txBody>
      </p:sp>
      <p:sp>
        <p:nvSpPr>
          <p:cNvPr id="1571" name="Google Shape;1571;p85"/>
          <p:cNvSpPr/>
          <p:nvPr>
            <p:ph idx="2" type="pic"/>
          </p:nvPr>
        </p:nvSpPr>
        <p:spPr>
          <a:xfrm>
            <a:off x="4469157" y="-1"/>
            <a:ext cx="7114233" cy="6868049"/>
          </a:xfrm>
          <a:prstGeom prst="rect">
            <a:avLst/>
          </a:prstGeom>
          <a:noFill/>
          <a:ln>
            <a:noFill/>
          </a:ln>
        </p:spPr>
      </p:sp>
      <p:sp>
        <p:nvSpPr>
          <p:cNvPr id="1572" name="Google Shape;1572;p85"/>
          <p:cNvSpPr txBox="1"/>
          <p:nvPr/>
        </p:nvSpPr>
        <p:spPr>
          <a:xfrm>
            <a:off x="707679" y="1980905"/>
            <a:ext cx="4484082" cy="984885"/>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dk1"/>
              </a:buClr>
              <a:buSzPts val="3200"/>
              <a:buFont typeface="Barlow Medium"/>
              <a:buNone/>
            </a:pPr>
            <a:r>
              <a:rPr b="1" lang="en-US" sz="3200">
                <a:solidFill>
                  <a:schemeClr val="dk1"/>
                </a:solidFill>
                <a:latin typeface="Barlow Medium"/>
                <a:ea typeface="Barlow Medium"/>
                <a:cs typeface="Barlow Medium"/>
                <a:sym typeface="Barlow Medium"/>
              </a:rPr>
              <a:t>Click to edit </a:t>
            </a:r>
            <a:br>
              <a:rPr b="1" lang="en-US" sz="3200">
                <a:solidFill>
                  <a:schemeClr val="dk1"/>
                </a:solidFill>
                <a:latin typeface="Barlow Medium"/>
                <a:ea typeface="Barlow Medium"/>
                <a:cs typeface="Barlow Medium"/>
                <a:sym typeface="Barlow Medium"/>
              </a:rPr>
            </a:br>
            <a:r>
              <a:rPr b="1" lang="en-US" sz="3200">
                <a:solidFill>
                  <a:schemeClr val="dk1"/>
                </a:solidFill>
                <a:latin typeface="Barlow Medium"/>
                <a:ea typeface="Barlow Medium"/>
                <a:cs typeface="Barlow Medium"/>
                <a:sym typeface="Barlow Medium"/>
              </a:rPr>
              <a:t>Master title style</a:t>
            </a:r>
            <a:endParaRPr/>
          </a:p>
        </p:txBody>
      </p:sp>
      <p:sp>
        <p:nvSpPr>
          <p:cNvPr id="1573" name="Google Shape;1573;p85"/>
          <p:cNvSpPr txBox="1"/>
          <p:nvPr>
            <p:ph idx="1" type="subTitle"/>
          </p:nvPr>
        </p:nvSpPr>
        <p:spPr>
          <a:xfrm>
            <a:off x="707679" y="3688881"/>
            <a:ext cx="3569682" cy="648126"/>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dk1"/>
              </a:buClr>
              <a:buSzPts val="2000"/>
              <a:buFont typeface="Arial"/>
              <a:buChar char="•"/>
              <a:defRPr sz="2000">
                <a:solidFill>
                  <a:schemeClr val="dk1"/>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574" name="Google Shape;1574;p85"/>
          <p:cNvSpPr/>
          <p:nvPr>
            <p:ph idx="3" type="pic"/>
          </p:nvPr>
        </p:nvSpPr>
        <p:spPr>
          <a:xfrm>
            <a:off x="6621458" y="4188053"/>
            <a:ext cx="4032071" cy="1773425"/>
          </a:xfrm>
          <a:prstGeom prst="rect">
            <a:avLst/>
          </a:prstGeom>
          <a:solidFill>
            <a:schemeClr val="dk2"/>
          </a:solidFill>
          <a:ln>
            <a:noFill/>
          </a:ln>
        </p:spPr>
      </p:sp>
      <p:sp>
        <p:nvSpPr>
          <p:cNvPr id="1575" name="Google Shape;1575;p85"/>
          <p:cNvSpPr txBox="1"/>
          <p:nvPr>
            <p:ph idx="4" type="body"/>
          </p:nvPr>
        </p:nvSpPr>
        <p:spPr>
          <a:xfrm>
            <a:off x="9304338" y="4775200"/>
            <a:ext cx="642937" cy="6429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76" name="Google Shape;1576;p85"/>
          <p:cNvSpPr txBox="1"/>
          <p:nvPr>
            <p:ph type="ctrTitle"/>
          </p:nvPr>
        </p:nvSpPr>
        <p:spPr>
          <a:xfrm>
            <a:off x="7224766" y="4681675"/>
            <a:ext cx="1863426" cy="276999"/>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lt1"/>
              </a:buClr>
              <a:buSzPts val="2000"/>
              <a:buFont typeface="Barlow"/>
              <a:buNone/>
              <a:defRPr b="1" sz="2000">
                <a:solidFill>
                  <a:schemeClr val="lt1"/>
                </a:solidFill>
                <a:latin typeface="Barlow"/>
                <a:ea typeface="Barlow"/>
                <a:cs typeface="Barlow"/>
                <a:sym typeface="Barl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77" name="Google Shape;1577;p85"/>
          <p:cNvSpPr txBox="1"/>
          <p:nvPr>
            <p:ph idx="5" type="body"/>
          </p:nvPr>
        </p:nvSpPr>
        <p:spPr>
          <a:xfrm>
            <a:off x="7222826" y="5125408"/>
            <a:ext cx="1863725" cy="2905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400"/>
              <a:buNone/>
              <a:defRPr sz="1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List">
  <p:cSld name="1_List">
    <p:spTree>
      <p:nvGrpSpPr>
        <p:cNvPr id="1578" name="Shape 1578"/>
        <p:cNvGrpSpPr/>
        <p:nvPr/>
      </p:nvGrpSpPr>
      <p:grpSpPr>
        <a:xfrm>
          <a:off x="0" y="0"/>
          <a:ext cx="0" cy="0"/>
          <a:chOff x="0" y="0"/>
          <a:chExt cx="0" cy="0"/>
        </a:xfrm>
      </p:grpSpPr>
      <p:sp>
        <p:nvSpPr>
          <p:cNvPr id="1579" name="Google Shape;1579;p86"/>
          <p:cNvSpPr/>
          <p:nvPr>
            <p:ph idx="2" type="pic"/>
          </p:nvPr>
        </p:nvSpPr>
        <p:spPr>
          <a:xfrm>
            <a:off x="0" y="0"/>
            <a:ext cx="6295968" cy="6489229"/>
          </a:xfrm>
          <a:prstGeom prst="rect">
            <a:avLst/>
          </a:prstGeom>
          <a:noFill/>
          <a:ln>
            <a:noFill/>
          </a:ln>
        </p:spPr>
      </p:sp>
      <p:sp>
        <p:nvSpPr>
          <p:cNvPr id="1580" name="Google Shape;1580;p86"/>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81" name="Google Shape;1581;p86"/>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82" name="Google Shape;1582;p86"/>
          <p:cNvSpPr/>
          <p:nvPr/>
        </p:nvSpPr>
        <p:spPr>
          <a:xfrm>
            <a:off x="2133600" y="1548789"/>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83" name="Google Shape;1583;p86"/>
          <p:cNvSpPr/>
          <p:nvPr/>
        </p:nvSpPr>
        <p:spPr>
          <a:xfrm>
            <a:off x="2133600" y="2496552"/>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84" name="Google Shape;1584;p86"/>
          <p:cNvSpPr/>
          <p:nvPr/>
        </p:nvSpPr>
        <p:spPr>
          <a:xfrm>
            <a:off x="2133600" y="3444315"/>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85" name="Google Shape;1585;p86"/>
          <p:cNvSpPr/>
          <p:nvPr/>
        </p:nvSpPr>
        <p:spPr>
          <a:xfrm>
            <a:off x="2133600" y="4392077"/>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86" name="Google Shape;1586;p86"/>
          <p:cNvSpPr/>
          <p:nvPr/>
        </p:nvSpPr>
        <p:spPr>
          <a:xfrm>
            <a:off x="2133600" y="5360440"/>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87" name="Google Shape;1587;p86"/>
          <p:cNvSpPr/>
          <p:nvPr>
            <p:ph idx="1" type="body"/>
          </p:nvPr>
        </p:nvSpPr>
        <p:spPr>
          <a:xfrm>
            <a:off x="4536599" y="1480628"/>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88" name="Google Shape;1588;p86"/>
          <p:cNvSpPr/>
          <p:nvPr>
            <p:ph idx="3" type="body"/>
          </p:nvPr>
        </p:nvSpPr>
        <p:spPr>
          <a:xfrm>
            <a:off x="4544561" y="2428670"/>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89" name="Google Shape;1589;p86"/>
          <p:cNvSpPr/>
          <p:nvPr>
            <p:ph idx="4" type="body"/>
          </p:nvPr>
        </p:nvSpPr>
        <p:spPr>
          <a:xfrm>
            <a:off x="4511669" y="3378453"/>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90" name="Google Shape;1590;p86"/>
          <p:cNvSpPr/>
          <p:nvPr>
            <p:ph idx="5" type="body"/>
          </p:nvPr>
        </p:nvSpPr>
        <p:spPr>
          <a:xfrm>
            <a:off x="4530481" y="4341722"/>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91" name="Google Shape;1591;p86"/>
          <p:cNvSpPr/>
          <p:nvPr>
            <p:ph idx="6" type="body"/>
          </p:nvPr>
        </p:nvSpPr>
        <p:spPr>
          <a:xfrm>
            <a:off x="4530480" y="5274877"/>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92" name="Google Shape;1592;p86"/>
          <p:cNvSpPr txBox="1"/>
          <p:nvPr>
            <p:ph idx="7" type="body"/>
          </p:nvPr>
        </p:nvSpPr>
        <p:spPr>
          <a:xfrm>
            <a:off x="5500426" y="1691896"/>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93" name="Google Shape;1593;p86"/>
          <p:cNvSpPr txBox="1"/>
          <p:nvPr>
            <p:ph idx="8" type="body"/>
          </p:nvPr>
        </p:nvSpPr>
        <p:spPr>
          <a:xfrm>
            <a:off x="5500425" y="2664887"/>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94" name="Google Shape;1594;p86"/>
          <p:cNvSpPr txBox="1"/>
          <p:nvPr>
            <p:ph idx="9" type="body"/>
          </p:nvPr>
        </p:nvSpPr>
        <p:spPr>
          <a:xfrm>
            <a:off x="5500426" y="3590697"/>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95" name="Google Shape;1595;p86"/>
          <p:cNvSpPr txBox="1"/>
          <p:nvPr>
            <p:ph idx="13" type="body"/>
          </p:nvPr>
        </p:nvSpPr>
        <p:spPr>
          <a:xfrm>
            <a:off x="5500425" y="4563688"/>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96" name="Google Shape;1596;p86"/>
          <p:cNvSpPr txBox="1"/>
          <p:nvPr>
            <p:ph idx="14" type="body"/>
          </p:nvPr>
        </p:nvSpPr>
        <p:spPr>
          <a:xfrm>
            <a:off x="5500425" y="5508033"/>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97" name="Google Shape;1597;p86"/>
          <p:cNvSpPr txBox="1"/>
          <p:nvPr>
            <p:ph idx="15" type="body"/>
          </p:nvPr>
        </p:nvSpPr>
        <p:spPr>
          <a:xfrm>
            <a:off x="2812026" y="1703976"/>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98" name="Google Shape;1598;p86"/>
          <p:cNvSpPr txBox="1"/>
          <p:nvPr>
            <p:ph idx="16" type="body"/>
          </p:nvPr>
        </p:nvSpPr>
        <p:spPr>
          <a:xfrm>
            <a:off x="2812025" y="2671195"/>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99" name="Google Shape;1599;p86"/>
          <p:cNvSpPr txBox="1"/>
          <p:nvPr>
            <p:ph idx="17" type="body"/>
          </p:nvPr>
        </p:nvSpPr>
        <p:spPr>
          <a:xfrm>
            <a:off x="2804550" y="3608549"/>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00" name="Google Shape;1600;p86"/>
          <p:cNvSpPr txBox="1"/>
          <p:nvPr>
            <p:ph idx="18" type="body"/>
          </p:nvPr>
        </p:nvSpPr>
        <p:spPr>
          <a:xfrm>
            <a:off x="2804549" y="4575768"/>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01" name="Google Shape;1601;p86"/>
          <p:cNvSpPr txBox="1"/>
          <p:nvPr>
            <p:ph idx="19" type="body"/>
          </p:nvPr>
        </p:nvSpPr>
        <p:spPr>
          <a:xfrm>
            <a:off x="2812025" y="5514073"/>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02" name="Google Shape;1602;p86"/>
          <p:cNvSpPr/>
          <p:nvPr>
            <p:ph idx="20" type="body"/>
          </p:nvPr>
        </p:nvSpPr>
        <p:spPr>
          <a:xfrm>
            <a:off x="2241083" y="1639759"/>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03" name="Google Shape;1603;p86"/>
          <p:cNvSpPr/>
          <p:nvPr>
            <p:ph idx="21" type="body"/>
          </p:nvPr>
        </p:nvSpPr>
        <p:spPr>
          <a:xfrm>
            <a:off x="2241083" y="259042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04" name="Google Shape;1604;p86"/>
          <p:cNvSpPr/>
          <p:nvPr>
            <p:ph idx="22" type="body"/>
          </p:nvPr>
        </p:nvSpPr>
        <p:spPr>
          <a:xfrm>
            <a:off x="2241083" y="3545041"/>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05" name="Google Shape;1605;p86"/>
          <p:cNvSpPr/>
          <p:nvPr>
            <p:ph idx="23" type="body"/>
          </p:nvPr>
        </p:nvSpPr>
        <p:spPr>
          <a:xfrm>
            <a:off x="2241083" y="4495707"/>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06" name="Google Shape;1606;p86"/>
          <p:cNvSpPr/>
          <p:nvPr>
            <p:ph idx="24" type="body"/>
          </p:nvPr>
        </p:nvSpPr>
        <p:spPr>
          <a:xfrm>
            <a:off x="2241083" y="544187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List">
  <p:cSld name="2_List">
    <p:spTree>
      <p:nvGrpSpPr>
        <p:cNvPr id="1607" name="Shape 1607"/>
        <p:cNvGrpSpPr/>
        <p:nvPr/>
      </p:nvGrpSpPr>
      <p:grpSpPr>
        <a:xfrm>
          <a:off x="0" y="0"/>
          <a:ext cx="0" cy="0"/>
          <a:chOff x="0" y="0"/>
          <a:chExt cx="0" cy="0"/>
        </a:xfrm>
      </p:grpSpPr>
      <p:sp>
        <p:nvSpPr>
          <p:cNvPr id="1608" name="Google Shape;1608;p87"/>
          <p:cNvSpPr/>
          <p:nvPr>
            <p:ph idx="2" type="pic"/>
          </p:nvPr>
        </p:nvSpPr>
        <p:spPr>
          <a:xfrm>
            <a:off x="0" y="0"/>
            <a:ext cx="6295968" cy="6489229"/>
          </a:xfrm>
          <a:prstGeom prst="rect">
            <a:avLst/>
          </a:prstGeom>
          <a:noFill/>
          <a:ln>
            <a:noFill/>
          </a:ln>
        </p:spPr>
      </p:sp>
      <p:sp>
        <p:nvSpPr>
          <p:cNvPr id="1609" name="Google Shape;1609;p87"/>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10" name="Google Shape;1610;p87"/>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11" name="Google Shape;1611;p87"/>
          <p:cNvSpPr/>
          <p:nvPr/>
        </p:nvSpPr>
        <p:spPr>
          <a:xfrm>
            <a:off x="2133600" y="1958697"/>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12" name="Google Shape;1612;p87"/>
          <p:cNvSpPr/>
          <p:nvPr/>
        </p:nvSpPr>
        <p:spPr>
          <a:xfrm>
            <a:off x="2133600" y="2906460"/>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13" name="Google Shape;1613;p87"/>
          <p:cNvSpPr/>
          <p:nvPr/>
        </p:nvSpPr>
        <p:spPr>
          <a:xfrm>
            <a:off x="2133600" y="3854223"/>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14" name="Google Shape;1614;p87"/>
          <p:cNvSpPr/>
          <p:nvPr/>
        </p:nvSpPr>
        <p:spPr>
          <a:xfrm>
            <a:off x="2133600" y="4801985"/>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15" name="Google Shape;1615;p87"/>
          <p:cNvSpPr/>
          <p:nvPr>
            <p:ph idx="1" type="body"/>
          </p:nvPr>
        </p:nvSpPr>
        <p:spPr>
          <a:xfrm>
            <a:off x="4536599" y="1890536"/>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16" name="Google Shape;1616;p87"/>
          <p:cNvSpPr/>
          <p:nvPr>
            <p:ph idx="3" type="body"/>
          </p:nvPr>
        </p:nvSpPr>
        <p:spPr>
          <a:xfrm>
            <a:off x="4544561" y="2838578"/>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17" name="Google Shape;1617;p87"/>
          <p:cNvSpPr/>
          <p:nvPr>
            <p:ph idx="4" type="body"/>
          </p:nvPr>
        </p:nvSpPr>
        <p:spPr>
          <a:xfrm>
            <a:off x="4511669" y="3788361"/>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18" name="Google Shape;1618;p87"/>
          <p:cNvSpPr/>
          <p:nvPr>
            <p:ph idx="5" type="body"/>
          </p:nvPr>
        </p:nvSpPr>
        <p:spPr>
          <a:xfrm>
            <a:off x="4530481" y="4751630"/>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19" name="Google Shape;1619;p87"/>
          <p:cNvSpPr txBox="1"/>
          <p:nvPr>
            <p:ph idx="6" type="body"/>
          </p:nvPr>
        </p:nvSpPr>
        <p:spPr>
          <a:xfrm>
            <a:off x="5500426" y="2101804"/>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20" name="Google Shape;1620;p87"/>
          <p:cNvSpPr txBox="1"/>
          <p:nvPr>
            <p:ph idx="7" type="body"/>
          </p:nvPr>
        </p:nvSpPr>
        <p:spPr>
          <a:xfrm>
            <a:off x="5500425" y="3074795"/>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21" name="Google Shape;1621;p87"/>
          <p:cNvSpPr txBox="1"/>
          <p:nvPr>
            <p:ph idx="8" type="body"/>
          </p:nvPr>
        </p:nvSpPr>
        <p:spPr>
          <a:xfrm>
            <a:off x="5500426" y="4000605"/>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22" name="Google Shape;1622;p87"/>
          <p:cNvSpPr txBox="1"/>
          <p:nvPr>
            <p:ph idx="9" type="body"/>
          </p:nvPr>
        </p:nvSpPr>
        <p:spPr>
          <a:xfrm>
            <a:off x="5500425" y="4973596"/>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23" name="Google Shape;1623;p87"/>
          <p:cNvSpPr txBox="1"/>
          <p:nvPr>
            <p:ph idx="13" type="body"/>
          </p:nvPr>
        </p:nvSpPr>
        <p:spPr>
          <a:xfrm>
            <a:off x="2812026" y="2113884"/>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24" name="Google Shape;1624;p87"/>
          <p:cNvSpPr txBox="1"/>
          <p:nvPr>
            <p:ph idx="14" type="body"/>
          </p:nvPr>
        </p:nvSpPr>
        <p:spPr>
          <a:xfrm>
            <a:off x="2812025" y="3081103"/>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25" name="Google Shape;1625;p87"/>
          <p:cNvSpPr txBox="1"/>
          <p:nvPr>
            <p:ph idx="15" type="body"/>
          </p:nvPr>
        </p:nvSpPr>
        <p:spPr>
          <a:xfrm>
            <a:off x="2804550" y="4018457"/>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26" name="Google Shape;1626;p87"/>
          <p:cNvSpPr txBox="1"/>
          <p:nvPr>
            <p:ph idx="16" type="body"/>
          </p:nvPr>
        </p:nvSpPr>
        <p:spPr>
          <a:xfrm>
            <a:off x="2804549" y="4985676"/>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27" name="Google Shape;1627;p87"/>
          <p:cNvSpPr/>
          <p:nvPr>
            <p:ph idx="17" type="body"/>
          </p:nvPr>
        </p:nvSpPr>
        <p:spPr>
          <a:xfrm>
            <a:off x="2241083" y="2049667"/>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28" name="Google Shape;1628;p87"/>
          <p:cNvSpPr/>
          <p:nvPr>
            <p:ph idx="18" type="body"/>
          </p:nvPr>
        </p:nvSpPr>
        <p:spPr>
          <a:xfrm>
            <a:off x="2241083" y="3000333"/>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29" name="Google Shape;1629;p87"/>
          <p:cNvSpPr/>
          <p:nvPr>
            <p:ph idx="19" type="body"/>
          </p:nvPr>
        </p:nvSpPr>
        <p:spPr>
          <a:xfrm>
            <a:off x="2241083" y="3954949"/>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30" name="Google Shape;1630;p87"/>
          <p:cNvSpPr/>
          <p:nvPr>
            <p:ph idx="20" type="body"/>
          </p:nvPr>
        </p:nvSpPr>
        <p:spPr>
          <a:xfrm>
            <a:off x="2241083" y="490561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Objectives">
  <p:cSld name="1_Objectives">
    <p:spTree>
      <p:nvGrpSpPr>
        <p:cNvPr id="1631" name="Shape 1631"/>
        <p:cNvGrpSpPr/>
        <p:nvPr/>
      </p:nvGrpSpPr>
      <p:grpSpPr>
        <a:xfrm>
          <a:off x="0" y="0"/>
          <a:ext cx="0" cy="0"/>
          <a:chOff x="0" y="0"/>
          <a:chExt cx="0" cy="0"/>
        </a:xfrm>
      </p:grpSpPr>
      <p:sp>
        <p:nvSpPr>
          <p:cNvPr id="1632" name="Google Shape;1632;p88"/>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33" name="Google Shape;1633;p88"/>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34" name="Google Shape;1634;p88"/>
          <p:cNvSpPr/>
          <p:nvPr/>
        </p:nvSpPr>
        <p:spPr>
          <a:xfrm>
            <a:off x="4063908" y="3314102"/>
            <a:ext cx="3872616" cy="808305"/>
          </a:xfrm>
          <a:prstGeom prst="roundRect">
            <a:avLst>
              <a:gd fmla="val 50000" name="adj"/>
            </a:avLst>
          </a:prstGeom>
          <a:solidFill>
            <a:schemeClr val="dk2"/>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1635" name="Google Shape;1635;p88"/>
          <p:cNvSpPr/>
          <p:nvPr/>
        </p:nvSpPr>
        <p:spPr>
          <a:xfrm>
            <a:off x="3319858" y="5089531"/>
            <a:ext cx="4630341" cy="808305"/>
          </a:xfrm>
          <a:prstGeom prst="roundRect">
            <a:avLst>
              <a:gd fmla="val 50000" name="adj"/>
            </a:avLst>
          </a:prstGeom>
          <a:solidFill>
            <a:schemeClr val="accent1"/>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1636" name="Google Shape;1636;p88"/>
          <p:cNvSpPr/>
          <p:nvPr/>
        </p:nvSpPr>
        <p:spPr>
          <a:xfrm>
            <a:off x="3319858" y="1536102"/>
            <a:ext cx="4630341" cy="808305"/>
          </a:xfrm>
          <a:prstGeom prst="roundRect">
            <a:avLst>
              <a:gd fmla="val 50000" name="adj"/>
            </a:avLst>
          </a:prstGeom>
          <a:solidFill>
            <a:schemeClr val="accent2"/>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1637" name="Google Shape;1637;p88"/>
          <p:cNvSpPr/>
          <p:nvPr/>
        </p:nvSpPr>
        <p:spPr>
          <a:xfrm>
            <a:off x="3122973" y="1256124"/>
            <a:ext cx="158340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38" name="Google Shape;1638;p88"/>
          <p:cNvSpPr/>
          <p:nvPr/>
        </p:nvSpPr>
        <p:spPr>
          <a:xfrm>
            <a:off x="3852041" y="2923714"/>
            <a:ext cx="158340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39" name="Google Shape;1639;p88"/>
          <p:cNvSpPr/>
          <p:nvPr/>
        </p:nvSpPr>
        <p:spPr>
          <a:xfrm>
            <a:off x="3115053" y="4794814"/>
            <a:ext cx="158065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40" name="Google Shape;1640;p88"/>
          <p:cNvSpPr/>
          <p:nvPr/>
        </p:nvSpPr>
        <p:spPr>
          <a:xfrm>
            <a:off x="546100" y="2133366"/>
            <a:ext cx="3166175" cy="3166176"/>
          </a:xfrm>
          <a:prstGeom prst="ellipse">
            <a:avLst/>
          </a:prstGeom>
          <a:solidFill>
            <a:schemeClr val="accent1"/>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41" name="Google Shape;1641;p88"/>
          <p:cNvSpPr/>
          <p:nvPr/>
        </p:nvSpPr>
        <p:spPr>
          <a:xfrm>
            <a:off x="806334" y="2391534"/>
            <a:ext cx="2645708" cy="2649839"/>
          </a:xfrm>
          <a:prstGeom prst="ellipse">
            <a:avLst/>
          </a:prstGeom>
          <a:solidFill>
            <a:schemeClr val="dk2"/>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42" name="Google Shape;1642;p88"/>
          <p:cNvSpPr/>
          <p:nvPr/>
        </p:nvSpPr>
        <p:spPr>
          <a:xfrm>
            <a:off x="1064502" y="2651767"/>
            <a:ext cx="2129371" cy="2129372"/>
          </a:xfrm>
          <a:prstGeom prst="ellipse">
            <a:avLst/>
          </a:prstGeom>
          <a:solidFill>
            <a:schemeClr val="accent2"/>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43" name="Google Shape;1643;p88"/>
          <p:cNvSpPr/>
          <p:nvPr/>
        </p:nvSpPr>
        <p:spPr>
          <a:xfrm>
            <a:off x="1328865" y="2916132"/>
            <a:ext cx="1600643" cy="1600644"/>
          </a:xfrm>
          <a:prstGeom prst="ellipse">
            <a:avLst/>
          </a:prstGeom>
          <a:solidFill>
            <a:srgbClr val="FFFFFF"/>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44" name="Google Shape;1644;p88"/>
          <p:cNvSpPr/>
          <p:nvPr/>
        </p:nvSpPr>
        <p:spPr>
          <a:xfrm>
            <a:off x="3319859" y="1348534"/>
            <a:ext cx="1189639" cy="1189639"/>
          </a:xfrm>
          <a:prstGeom prst="ellipse">
            <a:avLst/>
          </a:pr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45" name="Google Shape;1645;p88"/>
          <p:cNvSpPr/>
          <p:nvPr/>
        </p:nvSpPr>
        <p:spPr>
          <a:xfrm>
            <a:off x="4048927" y="3120600"/>
            <a:ext cx="1189639" cy="1189639"/>
          </a:xfrm>
          <a:prstGeom prst="ellipse">
            <a:avLst/>
          </a:pr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46" name="Google Shape;1646;p88"/>
          <p:cNvSpPr/>
          <p:nvPr/>
        </p:nvSpPr>
        <p:spPr>
          <a:xfrm>
            <a:off x="3311597" y="4973295"/>
            <a:ext cx="1187573" cy="1189639"/>
          </a:xfrm>
          <a:prstGeom prst="ellipse">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47" name="Google Shape;1647;p88"/>
          <p:cNvSpPr/>
          <p:nvPr/>
        </p:nvSpPr>
        <p:spPr>
          <a:xfrm>
            <a:off x="2762216" y="2255222"/>
            <a:ext cx="828203" cy="826138"/>
          </a:xfrm>
          <a:custGeom>
            <a:rect b="b" l="l" r="r" t="t"/>
            <a:pathLst>
              <a:path extrusionOk="0" h="400" w="401">
                <a:moveTo>
                  <a:pt x="0" y="310"/>
                </a:moveTo>
                <a:lnTo>
                  <a:pt x="313" y="0"/>
                </a:lnTo>
                <a:lnTo>
                  <a:pt x="391" y="5"/>
                </a:lnTo>
                <a:lnTo>
                  <a:pt x="401" y="90"/>
                </a:lnTo>
                <a:lnTo>
                  <a:pt x="90" y="400"/>
                </a:lnTo>
                <a:lnTo>
                  <a:pt x="24" y="377"/>
                </a:lnTo>
                <a:lnTo>
                  <a:pt x="0" y="310"/>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48" name="Google Shape;1648;p88"/>
          <p:cNvSpPr/>
          <p:nvPr/>
        </p:nvSpPr>
        <p:spPr>
          <a:xfrm>
            <a:off x="3315728" y="3587369"/>
            <a:ext cx="811680" cy="258169"/>
          </a:xfrm>
          <a:custGeom>
            <a:rect b="b" l="l" r="r" t="t"/>
            <a:pathLst>
              <a:path extrusionOk="0" h="125" w="393">
                <a:moveTo>
                  <a:pt x="38" y="0"/>
                </a:moveTo>
                <a:lnTo>
                  <a:pt x="362" y="0"/>
                </a:lnTo>
                <a:lnTo>
                  <a:pt x="393" y="35"/>
                </a:lnTo>
                <a:lnTo>
                  <a:pt x="362" y="125"/>
                </a:lnTo>
                <a:lnTo>
                  <a:pt x="40" y="125"/>
                </a:lnTo>
                <a:lnTo>
                  <a:pt x="0" y="38"/>
                </a:lnTo>
                <a:lnTo>
                  <a:pt x="38" y="0"/>
                </a:lnTo>
                <a:close/>
              </a:path>
            </a:pathLst>
          </a:cu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49" name="Google Shape;1649;p88"/>
          <p:cNvSpPr/>
          <p:nvPr/>
        </p:nvSpPr>
        <p:spPr>
          <a:xfrm>
            <a:off x="3086475" y="4684068"/>
            <a:ext cx="620008" cy="559681"/>
          </a:xfrm>
          <a:custGeom>
            <a:rect b="b" l="l" r="r" t="t"/>
            <a:pathLst>
              <a:path extrusionOk="0" h="239" w="251">
                <a:moveTo>
                  <a:pt x="99" y="0"/>
                </a:moveTo>
                <a:lnTo>
                  <a:pt x="246" y="147"/>
                </a:lnTo>
                <a:lnTo>
                  <a:pt x="251" y="222"/>
                </a:lnTo>
                <a:lnTo>
                  <a:pt x="151" y="239"/>
                </a:lnTo>
                <a:lnTo>
                  <a:pt x="0" y="85"/>
                </a:lnTo>
                <a:lnTo>
                  <a:pt x="12" y="42"/>
                </a:lnTo>
                <a:lnTo>
                  <a:pt x="99"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50" name="Google Shape;1650;p88"/>
          <p:cNvSpPr/>
          <p:nvPr/>
        </p:nvSpPr>
        <p:spPr>
          <a:xfrm>
            <a:off x="3503987" y="1532662"/>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51" name="Google Shape;1651;p88"/>
          <p:cNvSpPr/>
          <p:nvPr/>
        </p:nvSpPr>
        <p:spPr>
          <a:xfrm>
            <a:off x="4233055" y="3304728"/>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52" name="Google Shape;1652;p88"/>
          <p:cNvSpPr/>
          <p:nvPr/>
        </p:nvSpPr>
        <p:spPr>
          <a:xfrm>
            <a:off x="3494692" y="5178689"/>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53" name="Google Shape;1653;p88"/>
          <p:cNvSpPr/>
          <p:nvPr/>
        </p:nvSpPr>
        <p:spPr>
          <a:xfrm>
            <a:off x="7355515" y="1745733"/>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654" name="Google Shape;1654;p88"/>
          <p:cNvSpPr/>
          <p:nvPr/>
        </p:nvSpPr>
        <p:spPr>
          <a:xfrm>
            <a:off x="7355515" y="3523733"/>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655" name="Google Shape;1655;p88"/>
          <p:cNvSpPr/>
          <p:nvPr/>
        </p:nvSpPr>
        <p:spPr>
          <a:xfrm>
            <a:off x="7355515" y="5299162"/>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cxnSp>
        <p:nvCxnSpPr>
          <p:cNvPr id="1656" name="Google Shape;1656;p88"/>
          <p:cNvCxnSpPr/>
          <p:nvPr/>
        </p:nvCxnSpPr>
        <p:spPr>
          <a:xfrm>
            <a:off x="8229600" y="2806682"/>
            <a:ext cx="3962399" cy="0"/>
          </a:xfrm>
          <a:prstGeom prst="straightConnector1">
            <a:avLst/>
          </a:prstGeom>
          <a:noFill/>
          <a:ln cap="flat" cmpd="sng" w="19050">
            <a:solidFill>
              <a:srgbClr val="DAD6DA"/>
            </a:solidFill>
            <a:prstDash val="solid"/>
            <a:miter lim="800000"/>
            <a:headEnd len="sm" w="sm" type="none"/>
            <a:tailEnd len="sm" w="sm" type="none"/>
          </a:ln>
        </p:spPr>
      </p:cxnSp>
      <p:cxnSp>
        <p:nvCxnSpPr>
          <p:cNvPr id="1657" name="Google Shape;1657;p88"/>
          <p:cNvCxnSpPr/>
          <p:nvPr/>
        </p:nvCxnSpPr>
        <p:spPr>
          <a:xfrm>
            <a:off x="8229600" y="4618217"/>
            <a:ext cx="3962399" cy="0"/>
          </a:xfrm>
          <a:prstGeom prst="straightConnector1">
            <a:avLst/>
          </a:prstGeom>
          <a:noFill/>
          <a:ln cap="flat" cmpd="sng" w="19050">
            <a:solidFill>
              <a:srgbClr val="DAD6DA"/>
            </a:solidFill>
            <a:prstDash val="solid"/>
            <a:miter lim="800000"/>
            <a:headEnd len="sm" w="sm" type="none"/>
            <a:tailEnd len="sm" w="sm" type="none"/>
          </a:ln>
        </p:spPr>
      </p:cxnSp>
      <p:sp>
        <p:nvSpPr>
          <p:cNvPr id="1658" name="Google Shape;1658;p88"/>
          <p:cNvSpPr/>
          <p:nvPr>
            <p:ph idx="1" type="body"/>
          </p:nvPr>
        </p:nvSpPr>
        <p:spPr>
          <a:xfrm>
            <a:off x="1695450" y="3282983"/>
            <a:ext cx="866775" cy="866775"/>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0"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59" name="Google Shape;1659;p88"/>
          <p:cNvSpPr/>
          <p:nvPr>
            <p:ph idx="2" type="body"/>
          </p:nvPr>
        </p:nvSpPr>
        <p:spPr>
          <a:xfrm>
            <a:off x="3591617" y="1628048"/>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60" name="Google Shape;1660;p88"/>
          <p:cNvSpPr/>
          <p:nvPr>
            <p:ph idx="3" type="body"/>
          </p:nvPr>
        </p:nvSpPr>
        <p:spPr>
          <a:xfrm>
            <a:off x="4316692" y="3384869"/>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61" name="Google Shape;1661;p88"/>
          <p:cNvSpPr/>
          <p:nvPr>
            <p:ph idx="4" type="body"/>
          </p:nvPr>
        </p:nvSpPr>
        <p:spPr>
          <a:xfrm>
            <a:off x="3582495" y="5267687"/>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62" name="Google Shape;1662;p88"/>
          <p:cNvSpPr txBox="1"/>
          <p:nvPr>
            <p:ph idx="5" type="body"/>
          </p:nvPr>
        </p:nvSpPr>
        <p:spPr>
          <a:xfrm>
            <a:off x="4779296" y="1760224"/>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63" name="Google Shape;1663;p88"/>
          <p:cNvSpPr txBox="1"/>
          <p:nvPr>
            <p:ph idx="6" type="body"/>
          </p:nvPr>
        </p:nvSpPr>
        <p:spPr>
          <a:xfrm>
            <a:off x="5506682" y="3564546"/>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64" name="Google Shape;1664;p88"/>
          <p:cNvSpPr txBox="1"/>
          <p:nvPr>
            <p:ph idx="7" type="body"/>
          </p:nvPr>
        </p:nvSpPr>
        <p:spPr>
          <a:xfrm>
            <a:off x="4779296" y="5353719"/>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65" name="Google Shape;1665;p88"/>
          <p:cNvSpPr txBox="1"/>
          <p:nvPr>
            <p:ph idx="8" type="body"/>
          </p:nvPr>
        </p:nvSpPr>
        <p:spPr>
          <a:xfrm>
            <a:off x="8195944" y="1571162"/>
            <a:ext cx="3648056" cy="6840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66" name="Google Shape;1666;p88"/>
          <p:cNvSpPr txBox="1"/>
          <p:nvPr>
            <p:ph idx="9" type="body"/>
          </p:nvPr>
        </p:nvSpPr>
        <p:spPr>
          <a:xfrm>
            <a:off x="8195944" y="3373388"/>
            <a:ext cx="3648056" cy="6840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67" name="Google Shape;1667;p88"/>
          <p:cNvSpPr txBox="1"/>
          <p:nvPr>
            <p:ph idx="13" type="body"/>
          </p:nvPr>
        </p:nvSpPr>
        <p:spPr>
          <a:xfrm>
            <a:off x="8195944" y="5198260"/>
            <a:ext cx="3648056" cy="6840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Objectives">
  <p:cSld name="2_Objectives">
    <p:spTree>
      <p:nvGrpSpPr>
        <p:cNvPr id="1668" name="Shape 1668"/>
        <p:cNvGrpSpPr/>
        <p:nvPr/>
      </p:nvGrpSpPr>
      <p:grpSpPr>
        <a:xfrm>
          <a:off x="0" y="0"/>
          <a:ext cx="0" cy="0"/>
          <a:chOff x="0" y="0"/>
          <a:chExt cx="0" cy="0"/>
        </a:xfrm>
      </p:grpSpPr>
      <p:sp>
        <p:nvSpPr>
          <p:cNvPr id="1669" name="Google Shape;1669;p89"/>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70" name="Google Shape;1670;p89"/>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71" name="Google Shape;1671;p89"/>
          <p:cNvSpPr/>
          <p:nvPr/>
        </p:nvSpPr>
        <p:spPr>
          <a:xfrm>
            <a:off x="1670127" y="3161760"/>
            <a:ext cx="921774" cy="921774"/>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72" name="Google Shape;1672;p89"/>
          <p:cNvSpPr/>
          <p:nvPr/>
        </p:nvSpPr>
        <p:spPr>
          <a:xfrm>
            <a:off x="983098" y="2474731"/>
            <a:ext cx="2295832" cy="2295832"/>
          </a:xfrm>
          <a:prstGeom prst="donut">
            <a:avLst>
              <a:gd fmla="val 1044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73" name="Google Shape;1673;p89"/>
          <p:cNvSpPr/>
          <p:nvPr/>
        </p:nvSpPr>
        <p:spPr>
          <a:xfrm>
            <a:off x="1325491" y="2817124"/>
            <a:ext cx="1611046" cy="1611046"/>
          </a:xfrm>
          <a:prstGeom prst="donut">
            <a:avLst>
              <a:gd fmla="val 12789" name="adj"/>
            </a:avLst>
          </a:prstGeom>
          <a:solidFill>
            <a:schemeClr val="dk2"/>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74" name="Google Shape;1674;p89"/>
          <p:cNvSpPr/>
          <p:nvPr/>
        </p:nvSpPr>
        <p:spPr>
          <a:xfrm>
            <a:off x="4241244" y="1474242"/>
            <a:ext cx="853762" cy="853762"/>
          </a:xfrm>
          <a:prstGeom prst="ellipse">
            <a:avLst/>
          </a:prstGeom>
          <a:solidFill>
            <a:schemeClr val="accent1"/>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75" name="Google Shape;1675;p89"/>
          <p:cNvSpPr/>
          <p:nvPr/>
        </p:nvSpPr>
        <p:spPr>
          <a:xfrm>
            <a:off x="4241244" y="3195766"/>
            <a:ext cx="853762" cy="853762"/>
          </a:xfrm>
          <a:prstGeom prst="ellipse">
            <a:avLst/>
          </a:prstGeom>
          <a:solidFill>
            <a:schemeClr val="dk2"/>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76" name="Google Shape;1676;p89"/>
          <p:cNvSpPr/>
          <p:nvPr/>
        </p:nvSpPr>
        <p:spPr>
          <a:xfrm>
            <a:off x="4241244" y="4917290"/>
            <a:ext cx="853762" cy="853762"/>
          </a:xfrm>
          <a:prstGeom prst="ellipse">
            <a:avLst/>
          </a:prstGeom>
          <a:solidFill>
            <a:schemeClr val="accent2"/>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1677" name="Google Shape;1677;p89"/>
          <p:cNvCxnSpPr>
            <a:stCxn id="1672" idx="7"/>
            <a:endCxn id="1674" idx="2"/>
          </p:cNvCxnSpPr>
          <p:nvPr/>
        </p:nvCxnSpPr>
        <p:spPr>
          <a:xfrm flipH="1" rot="10800000">
            <a:off x="2942713" y="1901048"/>
            <a:ext cx="1298400" cy="909900"/>
          </a:xfrm>
          <a:prstGeom prst="straightConnector1">
            <a:avLst/>
          </a:prstGeom>
          <a:noFill/>
          <a:ln cap="flat" cmpd="sng" w="28575">
            <a:solidFill>
              <a:schemeClr val="accent1"/>
            </a:solidFill>
            <a:prstDash val="solid"/>
            <a:miter lim="800000"/>
            <a:headEnd len="sm" w="sm" type="none"/>
            <a:tailEnd len="sm" w="sm" type="none"/>
          </a:ln>
        </p:spPr>
      </p:cxnSp>
      <p:cxnSp>
        <p:nvCxnSpPr>
          <p:cNvPr id="1678" name="Google Shape;1678;p89"/>
          <p:cNvCxnSpPr>
            <a:stCxn id="1673" idx="6"/>
            <a:endCxn id="1675" idx="2"/>
          </p:cNvCxnSpPr>
          <p:nvPr/>
        </p:nvCxnSpPr>
        <p:spPr>
          <a:xfrm>
            <a:off x="2936537" y="3622647"/>
            <a:ext cx="1304700" cy="0"/>
          </a:xfrm>
          <a:prstGeom prst="straightConnector1">
            <a:avLst/>
          </a:prstGeom>
          <a:noFill/>
          <a:ln cap="flat" cmpd="sng" w="28575">
            <a:solidFill>
              <a:schemeClr val="dk2"/>
            </a:solidFill>
            <a:prstDash val="solid"/>
            <a:miter lim="800000"/>
            <a:headEnd len="sm" w="sm" type="none"/>
            <a:tailEnd len="sm" w="sm" type="none"/>
          </a:ln>
        </p:spPr>
      </p:cxnSp>
      <p:cxnSp>
        <p:nvCxnSpPr>
          <p:cNvPr id="1679" name="Google Shape;1679;p89"/>
          <p:cNvCxnSpPr>
            <a:stCxn id="1671" idx="5"/>
            <a:endCxn id="1676" idx="2"/>
          </p:cNvCxnSpPr>
          <p:nvPr/>
        </p:nvCxnSpPr>
        <p:spPr>
          <a:xfrm>
            <a:off x="2456910" y="3948543"/>
            <a:ext cx="1784400" cy="1395600"/>
          </a:xfrm>
          <a:prstGeom prst="straightConnector1">
            <a:avLst/>
          </a:prstGeom>
          <a:noFill/>
          <a:ln cap="flat" cmpd="sng" w="28575">
            <a:solidFill>
              <a:schemeClr val="accent2"/>
            </a:solidFill>
            <a:prstDash val="solid"/>
            <a:miter lim="800000"/>
            <a:headEnd len="sm" w="sm" type="none"/>
            <a:tailEnd len="sm" w="sm" type="none"/>
          </a:ln>
        </p:spPr>
      </p:cxnSp>
      <p:grpSp>
        <p:nvGrpSpPr>
          <p:cNvPr id="1680" name="Google Shape;1680;p89"/>
          <p:cNvGrpSpPr/>
          <p:nvPr/>
        </p:nvGrpSpPr>
        <p:grpSpPr>
          <a:xfrm>
            <a:off x="5341666" y="2761885"/>
            <a:ext cx="6334396" cy="1721524"/>
            <a:chOff x="4668125" y="3006439"/>
            <a:chExt cx="7007937" cy="1721524"/>
          </a:xfrm>
        </p:grpSpPr>
        <p:cxnSp>
          <p:nvCxnSpPr>
            <p:cNvPr id="1681" name="Google Shape;1681;p89"/>
            <p:cNvCxnSpPr/>
            <p:nvPr/>
          </p:nvCxnSpPr>
          <p:spPr>
            <a:xfrm>
              <a:off x="4668125" y="3006439"/>
              <a:ext cx="7007937" cy="0"/>
            </a:xfrm>
            <a:prstGeom prst="straightConnector1">
              <a:avLst/>
            </a:prstGeom>
            <a:noFill/>
            <a:ln cap="flat" cmpd="sng" w="19050">
              <a:solidFill>
                <a:srgbClr val="DAD6DA"/>
              </a:solidFill>
              <a:prstDash val="solid"/>
              <a:miter lim="800000"/>
              <a:headEnd len="sm" w="sm" type="none"/>
              <a:tailEnd len="sm" w="sm" type="none"/>
            </a:ln>
          </p:spPr>
        </p:cxnSp>
        <p:cxnSp>
          <p:nvCxnSpPr>
            <p:cNvPr id="1682" name="Google Shape;1682;p89"/>
            <p:cNvCxnSpPr/>
            <p:nvPr/>
          </p:nvCxnSpPr>
          <p:spPr>
            <a:xfrm>
              <a:off x="4668125" y="4727963"/>
              <a:ext cx="7007937" cy="0"/>
            </a:xfrm>
            <a:prstGeom prst="straightConnector1">
              <a:avLst/>
            </a:prstGeom>
            <a:noFill/>
            <a:ln cap="flat" cmpd="sng" w="19050">
              <a:solidFill>
                <a:srgbClr val="DAD6DA"/>
              </a:solidFill>
              <a:prstDash val="solid"/>
              <a:miter lim="800000"/>
              <a:headEnd len="sm" w="sm" type="none"/>
              <a:tailEnd len="sm" w="sm" type="none"/>
            </a:ln>
          </p:spPr>
        </p:cxnSp>
      </p:grpSp>
      <p:sp>
        <p:nvSpPr>
          <p:cNvPr id="1683" name="Google Shape;1683;p89"/>
          <p:cNvSpPr txBox="1"/>
          <p:nvPr/>
        </p:nvSpPr>
        <p:spPr>
          <a:xfrm>
            <a:off x="8948107" y="1181122"/>
            <a:ext cx="2727955" cy="1440000"/>
          </a:xfrm>
          <a:prstGeom prst="rect">
            <a:avLst/>
          </a:prstGeom>
          <a:solidFill>
            <a:schemeClr val="accent1"/>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chemeClr val="lt2"/>
              </a:solidFill>
              <a:latin typeface="Quattrocento Sans"/>
              <a:ea typeface="Quattrocento Sans"/>
              <a:cs typeface="Quattrocento Sans"/>
              <a:sym typeface="Quattrocento Sans"/>
            </a:endParaRPr>
          </a:p>
        </p:txBody>
      </p:sp>
      <p:sp>
        <p:nvSpPr>
          <p:cNvPr id="1684" name="Google Shape;1684;p89"/>
          <p:cNvSpPr txBox="1"/>
          <p:nvPr/>
        </p:nvSpPr>
        <p:spPr>
          <a:xfrm>
            <a:off x="8948107" y="2902646"/>
            <a:ext cx="2727955" cy="1439998"/>
          </a:xfrm>
          <a:prstGeom prst="rect">
            <a:avLst/>
          </a:prstGeom>
          <a:solidFill>
            <a:schemeClr val="dk2"/>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rgbClr val="00144F"/>
              </a:solidFill>
              <a:latin typeface="Quattrocento Sans"/>
              <a:ea typeface="Quattrocento Sans"/>
              <a:cs typeface="Quattrocento Sans"/>
              <a:sym typeface="Quattrocento Sans"/>
            </a:endParaRPr>
          </a:p>
        </p:txBody>
      </p:sp>
      <p:sp>
        <p:nvSpPr>
          <p:cNvPr id="1685" name="Google Shape;1685;p89"/>
          <p:cNvSpPr txBox="1"/>
          <p:nvPr/>
        </p:nvSpPr>
        <p:spPr>
          <a:xfrm>
            <a:off x="8948107" y="4624170"/>
            <a:ext cx="2727955" cy="1439997"/>
          </a:xfrm>
          <a:prstGeom prst="rect">
            <a:avLst/>
          </a:prstGeom>
          <a:solidFill>
            <a:schemeClr val="accent2"/>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rgbClr val="00144F"/>
              </a:solidFill>
              <a:latin typeface="Quattrocento Sans"/>
              <a:ea typeface="Quattrocento Sans"/>
              <a:cs typeface="Quattrocento Sans"/>
              <a:sym typeface="Quattrocento Sans"/>
            </a:endParaRPr>
          </a:p>
        </p:txBody>
      </p:sp>
      <p:sp>
        <p:nvSpPr>
          <p:cNvPr id="1686" name="Google Shape;1686;p89"/>
          <p:cNvSpPr/>
          <p:nvPr>
            <p:ph idx="1" type="body"/>
          </p:nvPr>
        </p:nvSpPr>
        <p:spPr>
          <a:xfrm>
            <a:off x="1791624" y="3289230"/>
            <a:ext cx="683166" cy="683166"/>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100"/>
              <a:buNone/>
              <a:defRPr b="0" sz="11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87" name="Google Shape;1687;p89"/>
          <p:cNvSpPr/>
          <p:nvPr>
            <p:ph idx="2" type="body"/>
          </p:nvPr>
        </p:nvSpPr>
        <p:spPr>
          <a:xfrm>
            <a:off x="4355457" y="1590666"/>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88" name="Google Shape;1688;p89"/>
          <p:cNvSpPr/>
          <p:nvPr>
            <p:ph idx="3" type="body"/>
          </p:nvPr>
        </p:nvSpPr>
        <p:spPr>
          <a:xfrm>
            <a:off x="4349802" y="3307167"/>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89" name="Google Shape;1689;p89"/>
          <p:cNvSpPr/>
          <p:nvPr>
            <p:ph idx="4" type="body"/>
          </p:nvPr>
        </p:nvSpPr>
        <p:spPr>
          <a:xfrm>
            <a:off x="4349802" y="5033195"/>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90" name="Google Shape;1690;p89"/>
          <p:cNvSpPr txBox="1"/>
          <p:nvPr>
            <p:ph idx="5" type="body"/>
          </p:nvPr>
        </p:nvSpPr>
        <p:spPr>
          <a:xfrm>
            <a:off x="5220205" y="1461114"/>
            <a:ext cx="3304363" cy="8775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91" name="Google Shape;1691;p89"/>
          <p:cNvSpPr txBox="1"/>
          <p:nvPr>
            <p:ph idx="6" type="body"/>
          </p:nvPr>
        </p:nvSpPr>
        <p:spPr>
          <a:xfrm>
            <a:off x="5222482" y="3187031"/>
            <a:ext cx="3304363" cy="8775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92" name="Google Shape;1692;p89"/>
          <p:cNvSpPr txBox="1"/>
          <p:nvPr>
            <p:ph idx="7" type="body"/>
          </p:nvPr>
        </p:nvSpPr>
        <p:spPr>
          <a:xfrm>
            <a:off x="5220204" y="4904162"/>
            <a:ext cx="3304363" cy="8775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93" name="Google Shape;1693;p89"/>
          <p:cNvSpPr txBox="1"/>
          <p:nvPr>
            <p:ph idx="8" type="body"/>
          </p:nvPr>
        </p:nvSpPr>
        <p:spPr>
          <a:xfrm>
            <a:off x="8948107" y="1847629"/>
            <a:ext cx="2556321" cy="6746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94" name="Google Shape;1694;p89"/>
          <p:cNvSpPr txBox="1"/>
          <p:nvPr>
            <p:ph idx="9" type="body"/>
          </p:nvPr>
        </p:nvSpPr>
        <p:spPr>
          <a:xfrm>
            <a:off x="8948106" y="3531362"/>
            <a:ext cx="2556321" cy="6746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95" name="Google Shape;1695;p89"/>
          <p:cNvSpPr txBox="1"/>
          <p:nvPr>
            <p:ph idx="13" type="body"/>
          </p:nvPr>
        </p:nvSpPr>
        <p:spPr>
          <a:xfrm>
            <a:off x="8948105" y="5314934"/>
            <a:ext cx="2556321" cy="6746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96" name="Google Shape;1696;p89"/>
          <p:cNvSpPr txBox="1"/>
          <p:nvPr>
            <p:ph idx="14" type="body"/>
          </p:nvPr>
        </p:nvSpPr>
        <p:spPr>
          <a:xfrm>
            <a:off x="9058332" y="1318259"/>
            <a:ext cx="458418" cy="442123"/>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2"/>
              </a:buClr>
              <a:buSzPts val="900"/>
              <a:buNone/>
              <a:defRPr b="1" sz="9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97" name="Google Shape;1697;p89"/>
          <p:cNvSpPr txBox="1"/>
          <p:nvPr>
            <p:ph idx="15" type="body"/>
          </p:nvPr>
        </p:nvSpPr>
        <p:spPr>
          <a:xfrm>
            <a:off x="9058332" y="2992816"/>
            <a:ext cx="458418" cy="442123"/>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2"/>
              </a:buClr>
              <a:buSzPts val="900"/>
              <a:buNone/>
              <a:defRPr b="1" sz="9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98" name="Google Shape;1698;p89"/>
          <p:cNvSpPr txBox="1"/>
          <p:nvPr>
            <p:ph idx="16" type="body"/>
          </p:nvPr>
        </p:nvSpPr>
        <p:spPr>
          <a:xfrm>
            <a:off x="9058332" y="4770563"/>
            <a:ext cx="458418" cy="442123"/>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2"/>
              </a:buClr>
              <a:buSzPts val="900"/>
              <a:buNone/>
              <a:defRPr b="1" sz="9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11" Type="http://schemas.openxmlformats.org/officeDocument/2006/relationships/slideLayout" Target="../slideLayouts/slideLayout11.xml"/><Relationship Id="rId55" Type="http://schemas.openxmlformats.org/officeDocument/2006/relationships/slideLayout" Target="../slideLayouts/slideLayout55.xml"/><Relationship Id="rId10" Type="http://schemas.openxmlformats.org/officeDocument/2006/relationships/slideLayout" Target="../slideLayouts/slideLayout10.xml"/><Relationship Id="rId54" Type="http://schemas.openxmlformats.org/officeDocument/2006/relationships/slideLayout" Target="../slideLayouts/slideLayout54.xml"/><Relationship Id="rId13" Type="http://schemas.openxmlformats.org/officeDocument/2006/relationships/slideLayout" Target="../slideLayouts/slideLayout13.xml"/><Relationship Id="rId57" Type="http://schemas.openxmlformats.org/officeDocument/2006/relationships/slideLayout" Target="../slideLayouts/slideLayout57.xml"/><Relationship Id="rId12" Type="http://schemas.openxmlformats.org/officeDocument/2006/relationships/slideLayout" Target="../slideLayouts/slideLayout12.xml"/><Relationship Id="rId56" Type="http://schemas.openxmlformats.org/officeDocument/2006/relationships/slideLayout" Target="../slideLayouts/slideLayout5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58" Type="http://schemas.openxmlformats.org/officeDocument/2006/relationships/theme" Target="../theme/theme2.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97.xml"/><Relationship Id="rId42" Type="http://schemas.openxmlformats.org/officeDocument/2006/relationships/slideLayout" Target="../slideLayouts/slideLayout99.xml"/><Relationship Id="rId41" Type="http://schemas.openxmlformats.org/officeDocument/2006/relationships/slideLayout" Target="../slideLayouts/slideLayout98.xml"/><Relationship Id="rId44" Type="http://schemas.openxmlformats.org/officeDocument/2006/relationships/slideLayout" Target="../slideLayouts/slideLayout101.xml"/><Relationship Id="rId43" Type="http://schemas.openxmlformats.org/officeDocument/2006/relationships/slideLayout" Target="../slideLayouts/slideLayout100.xml"/><Relationship Id="rId46" Type="http://schemas.openxmlformats.org/officeDocument/2006/relationships/slideLayout" Target="../slideLayouts/slideLayout103.xml"/><Relationship Id="rId45" Type="http://schemas.openxmlformats.org/officeDocument/2006/relationships/slideLayout" Target="../slideLayouts/slideLayout102.xml"/><Relationship Id="rId1" Type="http://schemas.openxmlformats.org/officeDocument/2006/relationships/slideLayout" Target="../slideLayouts/slideLayout58.xml"/><Relationship Id="rId2" Type="http://schemas.openxmlformats.org/officeDocument/2006/relationships/slideLayout" Target="../slideLayouts/slideLayout59.xml"/><Relationship Id="rId3" Type="http://schemas.openxmlformats.org/officeDocument/2006/relationships/slideLayout" Target="../slideLayouts/slideLayout60.xml"/><Relationship Id="rId4" Type="http://schemas.openxmlformats.org/officeDocument/2006/relationships/slideLayout" Target="../slideLayouts/slideLayout61.xml"/><Relationship Id="rId9" Type="http://schemas.openxmlformats.org/officeDocument/2006/relationships/slideLayout" Target="../slideLayouts/slideLayout66.xml"/><Relationship Id="rId48" Type="http://schemas.openxmlformats.org/officeDocument/2006/relationships/slideLayout" Target="../slideLayouts/slideLayout105.xml"/><Relationship Id="rId47" Type="http://schemas.openxmlformats.org/officeDocument/2006/relationships/slideLayout" Target="../slideLayouts/slideLayout104.xml"/><Relationship Id="rId49" Type="http://schemas.openxmlformats.org/officeDocument/2006/relationships/slideLayout" Target="../slideLayouts/slideLayout106.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 Id="rId31" Type="http://schemas.openxmlformats.org/officeDocument/2006/relationships/slideLayout" Target="../slideLayouts/slideLayout88.xml"/><Relationship Id="rId30" Type="http://schemas.openxmlformats.org/officeDocument/2006/relationships/slideLayout" Target="../slideLayouts/slideLayout87.xml"/><Relationship Id="rId33" Type="http://schemas.openxmlformats.org/officeDocument/2006/relationships/slideLayout" Target="../slideLayouts/slideLayout90.xml"/><Relationship Id="rId32" Type="http://schemas.openxmlformats.org/officeDocument/2006/relationships/slideLayout" Target="../slideLayouts/slideLayout89.xml"/><Relationship Id="rId35" Type="http://schemas.openxmlformats.org/officeDocument/2006/relationships/slideLayout" Target="../slideLayouts/slideLayout92.xml"/><Relationship Id="rId34" Type="http://schemas.openxmlformats.org/officeDocument/2006/relationships/slideLayout" Target="../slideLayouts/slideLayout91.xml"/><Relationship Id="rId37" Type="http://schemas.openxmlformats.org/officeDocument/2006/relationships/slideLayout" Target="../slideLayouts/slideLayout94.xml"/><Relationship Id="rId36" Type="http://schemas.openxmlformats.org/officeDocument/2006/relationships/slideLayout" Target="../slideLayouts/slideLayout93.xml"/><Relationship Id="rId39" Type="http://schemas.openxmlformats.org/officeDocument/2006/relationships/slideLayout" Target="../slideLayouts/slideLayout96.xml"/><Relationship Id="rId38" Type="http://schemas.openxmlformats.org/officeDocument/2006/relationships/slideLayout" Target="../slideLayouts/slideLayout95.xml"/><Relationship Id="rId20" Type="http://schemas.openxmlformats.org/officeDocument/2006/relationships/slideLayout" Target="../slideLayouts/slideLayout77.xml"/><Relationship Id="rId22" Type="http://schemas.openxmlformats.org/officeDocument/2006/relationships/slideLayout" Target="../slideLayouts/slideLayout79.xml"/><Relationship Id="rId21" Type="http://schemas.openxmlformats.org/officeDocument/2006/relationships/slideLayout" Target="../slideLayouts/slideLayout78.xml"/><Relationship Id="rId24" Type="http://schemas.openxmlformats.org/officeDocument/2006/relationships/slideLayout" Target="../slideLayouts/slideLayout81.xml"/><Relationship Id="rId23" Type="http://schemas.openxmlformats.org/officeDocument/2006/relationships/slideLayout" Target="../slideLayouts/slideLayout80.xml"/><Relationship Id="rId26" Type="http://schemas.openxmlformats.org/officeDocument/2006/relationships/slideLayout" Target="../slideLayouts/slideLayout83.xml"/><Relationship Id="rId25" Type="http://schemas.openxmlformats.org/officeDocument/2006/relationships/slideLayout" Target="../slideLayouts/slideLayout82.xml"/><Relationship Id="rId28" Type="http://schemas.openxmlformats.org/officeDocument/2006/relationships/slideLayout" Target="../slideLayouts/slideLayout85.xml"/><Relationship Id="rId27" Type="http://schemas.openxmlformats.org/officeDocument/2006/relationships/slideLayout" Target="../slideLayouts/slideLayout84.xml"/><Relationship Id="rId29" Type="http://schemas.openxmlformats.org/officeDocument/2006/relationships/slideLayout" Target="../slideLayouts/slideLayout86.xml"/><Relationship Id="rId51" Type="http://schemas.openxmlformats.org/officeDocument/2006/relationships/slideLayout" Target="../slideLayouts/slideLayout108.xml"/><Relationship Id="rId50" Type="http://schemas.openxmlformats.org/officeDocument/2006/relationships/slideLayout" Target="../slideLayouts/slideLayout107.xml"/><Relationship Id="rId53" Type="http://schemas.openxmlformats.org/officeDocument/2006/relationships/slideLayout" Target="../slideLayouts/slideLayout110.xml"/><Relationship Id="rId52" Type="http://schemas.openxmlformats.org/officeDocument/2006/relationships/slideLayout" Target="../slideLayouts/slideLayout109.xml"/><Relationship Id="rId11" Type="http://schemas.openxmlformats.org/officeDocument/2006/relationships/slideLayout" Target="../slideLayouts/slideLayout68.xml"/><Relationship Id="rId55" Type="http://schemas.openxmlformats.org/officeDocument/2006/relationships/slideLayout" Target="../slideLayouts/slideLayout112.xml"/><Relationship Id="rId10" Type="http://schemas.openxmlformats.org/officeDocument/2006/relationships/slideLayout" Target="../slideLayouts/slideLayout67.xml"/><Relationship Id="rId54" Type="http://schemas.openxmlformats.org/officeDocument/2006/relationships/slideLayout" Target="../slideLayouts/slideLayout111.xml"/><Relationship Id="rId13" Type="http://schemas.openxmlformats.org/officeDocument/2006/relationships/slideLayout" Target="../slideLayouts/slideLayout70.xml"/><Relationship Id="rId57" Type="http://schemas.openxmlformats.org/officeDocument/2006/relationships/slideLayout" Target="../slideLayouts/slideLayout114.xml"/><Relationship Id="rId12" Type="http://schemas.openxmlformats.org/officeDocument/2006/relationships/slideLayout" Target="../slideLayouts/slideLayout69.xml"/><Relationship Id="rId56" Type="http://schemas.openxmlformats.org/officeDocument/2006/relationships/slideLayout" Target="../slideLayouts/slideLayout113.xml"/><Relationship Id="rId15" Type="http://schemas.openxmlformats.org/officeDocument/2006/relationships/slideLayout" Target="../slideLayouts/slideLayout72.xml"/><Relationship Id="rId14" Type="http://schemas.openxmlformats.org/officeDocument/2006/relationships/slideLayout" Target="../slideLayouts/slideLayout71.xml"/><Relationship Id="rId58" Type="http://schemas.openxmlformats.org/officeDocument/2006/relationships/theme" Target="../theme/theme3.xml"/><Relationship Id="rId17" Type="http://schemas.openxmlformats.org/officeDocument/2006/relationships/slideLayout" Target="../slideLayouts/slideLayout74.xml"/><Relationship Id="rId16" Type="http://schemas.openxmlformats.org/officeDocument/2006/relationships/slideLayout" Target="../slideLayouts/slideLayout73.xml"/><Relationship Id="rId19" Type="http://schemas.openxmlformats.org/officeDocument/2006/relationships/slideLayout" Target="../slideLayouts/slideLayout76.xml"/><Relationship Id="rId18"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4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2"/>
              </a:buClr>
              <a:buSzPts val="4400"/>
              <a:buFont typeface="Barlow Medium"/>
              <a:buNone/>
              <a:defRPr b="1" i="0" sz="4400" u="none" cap="none" strike="noStrike">
                <a:solidFill>
                  <a:schemeClr val="dk2"/>
                </a:solidFill>
                <a:latin typeface="Barlow Medium"/>
                <a:ea typeface="Barlow Medium"/>
                <a:cs typeface="Barlow Medium"/>
                <a:sym typeface="Barlow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4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Open Sans"/>
                <a:ea typeface="Open Sans"/>
                <a:cs typeface="Open Sans"/>
                <a:sym typeface="Open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18" name="Shape 1018"/>
        <p:cNvGrpSpPr/>
        <p:nvPr/>
      </p:nvGrpSpPr>
      <p:grpSpPr>
        <a:xfrm>
          <a:off x="0" y="0"/>
          <a:ext cx="0" cy="0"/>
          <a:chOff x="0" y="0"/>
          <a:chExt cx="0" cy="0"/>
        </a:xfrm>
      </p:grpSpPr>
      <p:sp>
        <p:nvSpPr>
          <p:cNvPr id="1019" name="Google Shape;1019;p4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2"/>
              </a:buClr>
              <a:buSzPts val="4400"/>
              <a:buFont typeface="Barlow Medium"/>
              <a:buNone/>
              <a:defRPr b="1" i="0" sz="4400" u="none" cap="none" strike="noStrike">
                <a:solidFill>
                  <a:schemeClr val="dk2"/>
                </a:solidFill>
                <a:latin typeface="Barlow Medium"/>
                <a:ea typeface="Barlow Medium"/>
                <a:cs typeface="Barlow Medium"/>
                <a:sym typeface="Barlow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020" name="Google Shape;1020;p4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Open Sans"/>
                <a:ea typeface="Open Sans"/>
                <a:cs typeface="Open Sans"/>
                <a:sym typeface="Open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 id="2147483725" r:id="rId19"/>
    <p:sldLayoutId id="2147483726" r:id="rId20"/>
    <p:sldLayoutId id="2147483727" r:id="rId21"/>
    <p:sldLayoutId id="2147483728" r:id="rId22"/>
    <p:sldLayoutId id="2147483729" r:id="rId23"/>
    <p:sldLayoutId id="2147483730" r:id="rId24"/>
    <p:sldLayoutId id="2147483731" r:id="rId25"/>
    <p:sldLayoutId id="2147483732" r:id="rId26"/>
    <p:sldLayoutId id="2147483733" r:id="rId27"/>
    <p:sldLayoutId id="2147483734" r:id="rId28"/>
    <p:sldLayoutId id="2147483735" r:id="rId29"/>
    <p:sldLayoutId id="2147483736" r:id="rId30"/>
    <p:sldLayoutId id="2147483737" r:id="rId31"/>
    <p:sldLayoutId id="2147483738" r:id="rId32"/>
    <p:sldLayoutId id="2147483739" r:id="rId33"/>
    <p:sldLayoutId id="2147483740" r:id="rId34"/>
    <p:sldLayoutId id="2147483741" r:id="rId35"/>
    <p:sldLayoutId id="2147483742" r:id="rId36"/>
    <p:sldLayoutId id="2147483743" r:id="rId37"/>
    <p:sldLayoutId id="2147483744" r:id="rId38"/>
    <p:sldLayoutId id="2147483745" r:id="rId39"/>
    <p:sldLayoutId id="2147483746" r:id="rId40"/>
    <p:sldLayoutId id="2147483747" r:id="rId41"/>
    <p:sldLayoutId id="2147483748" r:id="rId42"/>
    <p:sldLayoutId id="2147483749" r:id="rId43"/>
    <p:sldLayoutId id="2147483750" r:id="rId44"/>
    <p:sldLayoutId id="2147483751" r:id="rId45"/>
    <p:sldLayoutId id="2147483752" r:id="rId46"/>
    <p:sldLayoutId id="2147483753" r:id="rId47"/>
    <p:sldLayoutId id="2147483754" r:id="rId48"/>
    <p:sldLayoutId id="2147483755" r:id="rId49"/>
    <p:sldLayoutId id="2147483756" r:id="rId50"/>
    <p:sldLayoutId id="2147483757" r:id="rId51"/>
    <p:sldLayoutId id="2147483758" r:id="rId52"/>
    <p:sldLayoutId id="2147483759" r:id="rId53"/>
    <p:sldLayoutId id="2147483760" r:id="rId54"/>
    <p:sldLayoutId id="2147483761" r:id="rId55"/>
    <p:sldLayoutId id="2147483762" r:id="rId56"/>
    <p:sldLayoutId id="2147483763" r:id="rId5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9.jpg"/><Relationship Id="rId4" Type="http://schemas.openxmlformats.org/officeDocument/2006/relationships/image" Target="../media/image3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10.xml"/><Relationship Id="rId3" Type="http://schemas.openxmlformats.org/officeDocument/2006/relationships/image" Target="../media/image22.png"/><Relationship Id="rId4" Type="http://schemas.openxmlformats.org/officeDocument/2006/relationships/image" Target="../media/image25.png"/><Relationship Id="rId5"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12.xml"/><Relationship Id="rId3" Type="http://schemas.openxmlformats.org/officeDocument/2006/relationships/image" Target="../media/image6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13.xml"/><Relationship Id="rId3" Type="http://schemas.openxmlformats.org/officeDocument/2006/relationships/image" Target="../media/image56.jp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14.xml"/><Relationship Id="rId3" Type="http://schemas.openxmlformats.org/officeDocument/2006/relationships/image" Target="../media/image32.png"/><Relationship Id="rId4" Type="http://schemas.openxmlformats.org/officeDocument/2006/relationships/image" Target="../media/image2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15.xml"/><Relationship Id="rId3" Type="http://schemas.openxmlformats.org/officeDocument/2006/relationships/image" Target="../media/image28.jpg"/><Relationship Id="rId4" Type="http://schemas.openxmlformats.org/officeDocument/2006/relationships/image" Target="../media/image32.png"/><Relationship Id="rId5" Type="http://schemas.openxmlformats.org/officeDocument/2006/relationships/image" Target="../media/image56.jpg"/><Relationship Id="rId6" Type="http://schemas.openxmlformats.org/officeDocument/2006/relationships/image" Target="../media/image3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16.xml"/><Relationship Id="rId3" Type="http://schemas.openxmlformats.org/officeDocument/2006/relationships/image" Target="../media/image3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17.xml"/><Relationship Id="rId3" Type="http://schemas.openxmlformats.org/officeDocument/2006/relationships/image" Target="../media/image36.png"/><Relationship Id="rId4" Type="http://schemas.openxmlformats.org/officeDocument/2006/relationships/image" Target="../media/image23.png"/><Relationship Id="rId5" Type="http://schemas.openxmlformats.org/officeDocument/2006/relationships/image" Target="../media/image27.png"/><Relationship Id="rId6" Type="http://schemas.openxmlformats.org/officeDocument/2006/relationships/image" Target="../media/image39.png"/><Relationship Id="rId7" Type="http://schemas.openxmlformats.org/officeDocument/2006/relationships/hyperlink" Target="https://acc-15624.ispring.com/app/preview/ea77223c-bcfa-11ef-bb5c-92b3154d4ebd" TargetMode="External"/><Relationship Id="rId8" Type="http://schemas.openxmlformats.org/officeDocument/2006/relationships/image" Target="../media/image4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18.xml"/><Relationship Id="rId3" Type="http://schemas.openxmlformats.org/officeDocument/2006/relationships/image" Target="../media/image36.png"/><Relationship Id="rId4" Type="http://schemas.openxmlformats.org/officeDocument/2006/relationships/image" Target="../media/image23.png"/><Relationship Id="rId5" Type="http://schemas.openxmlformats.org/officeDocument/2006/relationships/image" Target="../media/image27.png"/><Relationship Id="rId6" Type="http://schemas.openxmlformats.org/officeDocument/2006/relationships/image" Target="../media/image45.png"/><Relationship Id="rId7" Type="http://schemas.openxmlformats.org/officeDocument/2006/relationships/image" Target="../media/image49.png"/><Relationship Id="rId8" Type="http://schemas.openxmlformats.org/officeDocument/2006/relationships/hyperlink" Target="https://acc-15624.ispring.com/app/preview/1e86aca4-bcfc-11ef-bae1-cad949272548"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19.xml"/><Relationship Id="rId3" Type="http://schemas.openxmlformats.org/officeDocument/2006/relationships/image" Target="../media/image4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20.xml"/><Relationship Id="rId3" Type="http://schemas.openxmlformats.org/officeDocument/2006/relationships/image" Target="../media/image3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21.xml"/><Relationship Id="rId3" Type="http://schemas.openxmlformats.org/officeDocument/2006/relationships/image" Target="../media/image7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23.xml"/><Relationship Id="rId3" Type="http://schemas.openxmlformats.org/officeDocument/2006/relationships/image" Target="../media/image44.png"/><Relationship Id="rId4" Type="http://schemas.openxmlformats.org/officeDocument/2006/relationships/image" Target="../media/image33.jpg"/><Relationship Id="rId5" Type="http://schemas.openxmlformats.org/officeDocument/2006/relationships/image" Target="../media/image48.png"/><Relationship Id="rId6" Type="http://schemas.openxmlformats.org/officeDocument/2006/relationships/image" Target="../media/image51.png"/><Relationship Id="rId7" Type="http://schemas.openxmlformats.org/officeDocument/2006/relationships/image" Target="../media/image6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24.xml"/><Relationship Id="rId3" Type="http://schemas.openxmlformats.org/officeDocument/2006/relationships/image" Target="../media/image5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25.xml"/><Relationship Id="rId3" Type="http://schemas.openxmlformats.org/officeDocument/2006/relationships/image" Target="../media/image54.png"/><Relationship Id="rId4" Type="http://schemas.openxmlformats.org/officeDocument/2006/relationships/image" Target="../media/image57.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26.xml"/><Relationship Id="rId3" Type="http://schemas.openxmlformats.org/officeDocument/2006/relationships/image" Target="../media/image54.png"/><Relationship Id="rId4" Type="http://schemas.openxmlformats.org/officeDocument/2006/relationships/image" Target="../media/image42.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27.xml"/><Relationship Id="rId3" Type="http://schemas.openxmlformats.org/officeDocument/2006/relationships/image" Target="../media/image54.png"/><Relationship Id="rId4" Type="http://schemas.openxmlformats.org/officeDocument/2006/relationships/image" Target="../media/image4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29.xml"/><Relationship Id="rId3" Type="http://schemas.openxmlformats.org/officeDocument/2006/relationships/image" Target="../media/image56.jpg"/><Relationship Id="rId4" Type="http://schemas.openxmlformats.org/officeDocument/2006/relationships/image" Target="../media/image88.jpg"/><Relationship Id="rId5" Type="http://schemas.openxmlformats.org/officeDocument/2006/relationships/image" Target="../media/image5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30.xml"/><Relationship Id="rId3" Type="http://schemas.openxmlformats.org/officeDocument/2006/relationships/image" Target="../media/image43.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31.xml"/><Relationship Id="rId3" Type="http://schemas.openxmlformats.org/officeDocument/2006/relationships/image" Target="../media/image66.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32.xml"/><Relationship Id="rId3" Type="http://schemas.openxmlformats.org/officeDocument/2006/relationships/image" Target="../media/image6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33.xml"/><Relationship Id="rId3" Type="http://schemas.openxmlformats.org/officeDocument/2006/relationships/image" Target="../media/image77.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34.xml"/><Relationship Id="rId3" Type="http://schemas.openxmlformats.org/officeDocument/2006/relationships/image" Target="../media/image63.jp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35.xml"/><Relationship Id="rId3" Type="http://schemas.openxmlformats.org/officeDocument/2006/relationships/image" Target="../media/image56.jpg"/><Relationship Id="rId4" Type="http://schemas.openxmlformats.org/officeDocument/2006/relationships/image" Target="../media/image88.jpg"/><Relationship Id="rId5" Type="http://schemas.openxmlformats.org/officeDocument/2006/relationships/image" Target="../media/image52.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36.xml"/><Relationship Id="rId3" Type="http://schemas.openxmlformats.org/officeDocument/2006/relationships/image" Target="../media/image90.png"/><Relationship Id="rId4" Type="http://schemas.openxmlformats.org/officeDocument/2006/relationships/image" Target="../media/image7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37.xml"/><Relationship Id="rId3" Type="http://schemas.openxmlformats.org/officeDocument/2006/relationships/image" Target="../media/image8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39.xml"/><Relationship Id="rId3" Type="http://schemas.openxmlformats.org/officeDocument/2006/relationships/image" Target="../media/image70.jpg"/><Relationship Id="rId4" Type="http://schemas.openxmlformats.org/officeDocument/2006/relationships/image" Target="../media/image93.jpg"/><Relationship Id="rId9" Type="http://schemas.openxmlformats.org/officeDocument/2006/relationships/image" Target="../media/image74.jpg"/><Relationship Id="rId5" Type="http://schemas.openxmlformats.org/officeDocument/2006/relationships/image" Target="../media/image76.jpg"/><Relationship Id="rId6" Type="http://schemas.openxmlformats.org/officeDocument/2006/relationships/hyperlink" Target="https://www.youtube.com/watch?v=k_9Q-KDSb9o&amp;pp=ygUScGh5c2ljYWwgcHJvdG90eXBl" TargetMode="External"/><Relationship Id="rId7" Type="http://schemas.openxmlformats.org/officeDocument/2006/relationships/image" Target="../media/image89.jpg"/><Relationship Id="rId8" Type="http://schemas.openxmlformats.org/officeDocument/2006/relationships/hyperlink" Target="https://www.youtube.com/watch?v=GkvgsTCV3tE&amp;ab_channel=Momentuv" TargetMode="External"/><Relationship Id="rId11" Type="http://schemas.openxmlformats.org/officeDocument/2006/relationships/image" Target="../media/image64.jpg"/><Relationship Id="rId10" Type="http://schemas.openxmlformats.org/officeDocument/2006/relationships/hyperlink" Target="https://www.youtube.com/watch?v=RHxM-_x_o_A&amp;ab_channel=TechnologyLeavingnooneBehind" TargetMode="External"/><Relationship Id="rId13" Type="http://schemas.openxmlformats.org/officeDocument/2006/relationships/image" Target="../media/image83.png"/><Relationship Id="rId12" Type="http://schemas.openxmlformats.org/officeDocument/2006/relationships/hyperlink" Target="https://www.youtube.com/watch?v=JMjozqJS44M&amp;ab_channel=GoogleforStartups"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40.xml"/><Relationship Id="rId3" Type="http://schemas.openxmlformats.org/officeDocument/2006/relationships/image" Target="../media/image91.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41.xml"/><Relationship Id="rId3" Type="http://schemas.openxmlformats.org/officeDocument/2006/relationships/hyperlink" Target="https://www.facebook.com/wadhwanifoundation" TargetMode="External"/><Relationship Id="rId4" Type="http://schemas.openxmlformats.org/officeDocument/2006/relationships/image" Target="../media/image10.png"/><Relationship Id="rId9" Type="http://schemas.openxmlformats.org/officeDocument/2006/relationships/hyperlink" Target="https://www.linkedin.com/company/wadhwanifoundation/" TargetMode="External"/><Relationship Id="rId5" Type="http://schemas.openxmlformats.org/officeDocument/2006/relationships/hyperlink" Target="https://www.youtube.com/user/wadhwanif" TargetMode="External"/><Relationship Id="rId6" Type="http://schemas.openxmlformats.org/officeDocument/2006/relationships/image" Target="../media/image6.png"/><Relationship Id="rId7" Type="http://schemas.openxmlformats.org/officeDocument/2006/relationships/hyperlink" Target="https://www.instagram.com/wadhwanifoundation/" TargetMode="External"/><Relationship Id="rId8" Type="http://schemas.openxmlformats.org/officeDocument/2006/relationships/image" Target="../media/image9.png"/><Relationship Id="rId11" Type="http://schemas.openxmlformats.org/officeDocument/2006/relationships/hyperlink" Target="https://twitter.com/WadhwaniF" TargetMode="External"/><Relationship Id="rId10" Type="http://schemas.openxmlformats.org/officeDocument/2006/relationships/image" Target="../media/image11.png"/><Relationship Id="rId13" Type="http://schemas.openxmlformats.org/officeDocument/2006/relationships/hyperlink" Target="http://wadhwanifoundation.org/" TargetMode="External"/><Relationship Id="rId12" Type="http://schemas.openxmlformats.org/officeDocument/2006/relationships/image" Target="../media/image7.png"/><Relationship Id="rId15" Type="http://schemas.openxmlformats.org/officeDocument/2006/relationships/image" Target="../media/image75.png"/><Relationship Id="rId14" Type="http://schemas.openxmlformats.org/officeDocument/2006/relationships/image" Target="../media/image8.png"/><Relationship Id="rId17" Type="http://schemas.openxmlformats.org/officeDocument/2006/relationships/image" Target="../media/image80.png"/><Relationship Id="rId16" Type="http://schemas.openxmlformats.org/officeDocument/2006/relationships/image" Target="../media/image7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42.xml"/><Relationship Id="rId3" Type="http://schemas.openxmlformats.org/officeDocument/2006/relationships/image" Target="../media/image79.png"/><Relationship Id="rId4" Type="http://schemas.openxmlformats.org/officeDocument/2006/relationships/image" Target="../media/image84.png"/><Relationship Id="rId5" Type="http://schemas.openxmlformats.org/officeDocument/2006/relationships/image" Target="../media/image8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43.xml"/><Relationship Id="rId3" Type="http://schemas.openxmlformats.org/officeDocument/2006/relationships/image" Target="../media/image92.jpg"/><Relationship Id="rId4" Type="http://schemas.openxmlformats.org/officeDocument/2006/relationships/image" Target="../media/image8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44.xml"/><Relationship Id="rId3" Type="http://schemas.openxmlformats.org/officeDocument/2006/relationships/image" Target="../media/image85.jpg"/><Relationship Id="rId4" Type="http://schemas.openxmlformats.org/officeDocument/2006/relationships/hyperlink" Target="https://www.facebook.com/wadhwanifoundation" TargetMode="External"/><Relationship Id="rId9"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hyperlink" Target="https://www.youtube.com/user/wadhwanif" TargetMode="External"/><Relationship Id="rId7" Type="http://schemas.openxmlformats.org/officeDocument/2006/relationships/image" Target="../media/image6.png"/><Relationship Id="rId8" Type="http://schemas.openxmlformats.org/officeDocument/2006/relationships/hyperlink" Target="https://www.instagram.com/wadhwanifoundation/" TargetMode="External"/><Relationship Id="rId11" Type="http://schemas.openxmlformats.org/officeDocument/2006/relationships/image" Target="../media/image11.png"/><Relationship Id="rId10" Type="http://schemas.openxmlformats.org/officeDocument/2006/relationships/hyperlink" Target="https://www.linkedin.com/company/wadhwanifoundation/" TargetMode="External"/><Relationship Id="rId13" Type="http://schemas.openxmlformats.org/officeDocument/2006/relationships/image" Target="../media/image7.png"/><Relationship Id="rId12" Type="http://schemas.openxmlformats.org/officeDocument/2006/relationships/hyperlink" Target="https://twitter.com/WadhwaniF" TargetMode="External"/><Relationship Id="rId15" Type="http://schemas.openxmlformats.org/officeDocument/2006/relationships/image" Target="../media/image8.png"/><Relationship Id="rId14" Type="http://schemas.openxmlformats.org/officeDocument/2006/relationships/hyperlink" Target="http://wadhwanifoundation.org/"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45.xml"/><Relationship Id="rId3" Type="http://schemas.openxmlformats.org/officeDocument/2006/relationships/hyperlink" Target="mailto:legal@wadhwanifoundation.orgwit" TargetMode="External"/><Relationship Id="rId4" Type="http://schemas.openxmlformats.org/officeDocument/2006/relationships/hyperlink" Target="mailto:legal@wadhwanifoundation.orgwit"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6.xml"/><Relationship Id="rId3" Type="http://schemas.openxmlformats.org/officeDocument/2006/relationships/image" Target="../media/image18.png"/><Relationship Id="rId4" Type="http://schemas.openxmlformats.org/officeDocument/2006/relationships/image" Target="../media/image16.png"/><Relationship Id="rId5"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8.xml"/><Relationship Id="rId3"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9.xml"/><Relationship Id="rId3"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0" name="Shape 2030"/>
        <p:cNvGrpSpPr/>
        <p:nvPr/>
      </p:nvGrpSpPr>
      <p:grpSpPr>
        <a:xfrm>
          <a:off x="0" y="0"/>
          <a:ext cx="0" cy="0"/>
          <a:chOff x="0" y="0"/>
          <a:chExt cx="0" cy="0"/>
        </a:xfrm>
      </p:grpSpPr>
      <p:sp>
        <p:nvSpPr>
          <p:cNvPr id="2031" name="Google Shape;2031;p1"/>
          <p:cNvSpPr txBox="1"/>
          <p:nvPr>
            <p:ph idx="4294967295" type="body"/>
          </p:nvPr>
        </p:nvSpPr>
        <p:spPr>
          <a:xfrm>
            <a:off x="321563" y="5641467"/>
            <a:ext cx="5542881" cy="1310321"/>
          </a:xfrm>
          <a:prstGeom prst="rect">
            <a:avLst/>
          </a:prstGeom>
          <a:noFill/>
          <a:ln>
            <a:noFill/>
          </a:ln>
        </p:spPr>
        <p:txBody>
          <a:bodyPr anchorCtr="0" anchor="t" bIns="45700" lIns="91425" spcFirstLastPara="1" rIns="91425" wrap="square" tIns="45700">
            <a:noAutofit/>
          </a:bodyPr>
          <a:lstStyle/>
          <a:p>
            <a:pPr indent="0" lvl="0" marL="0" rtl="0" algn="l">
              <a:lnSpc>
                <a:spcPct val="120000"/>
              </a:lnSpc>
              <a:spcBef>
                <a:spcPts val="0"/>
              </a:spcBef>
              <a:spcAft>
                <a:spcPts val="0"/>
              </a:spcAft>
              <a:buClr>
                <a:schemeClr val="lt1"/>
              </a:buClr>
              <a:buSzPts val="1600"/>
              <a:buNone/>
            </a:pPr>
            <a:r>
              <a:rPr lang="en-US" sz="1600">
                <a:solidFill>
                  <a:schemeClr val="lt1"/>
                </a:solidFill>
                <a:latin typeface="Open Sans"/>
                <a:ea typeface="Open Sans"/>
                <a:cs typeface="Open Sans"/>
                <a:sym typeface="Open Sans"/>
              </a:rPr>
              <a:t>Modul 5: Pengembangan Prototipe dan MVP</a:t>
            </a:r>
            <a:endParaRPr b="0" sz="1600">
              <a:solidFill>
                <a:schemeClr val="lt1"/>
              </a:solidFill>
              <a:latin typeface="Open Sans"/>
              <a:ea typeface="Open Sans"/>
              <a:cs typeface="Open Sans"/>
              <a:sym typeface="Open Sans"/>
            </a:endParaRPr>
          </a:p>
        </p:txBody>
      </p:sp>
      <p:sp>
        <p:nvSpPr>
          <p:cNvPr id="2032" name="Google Shape;2032;p1"/>
          <p:cNvSpPr txBox="1"/>
          <p:nvPr>
            <p:ph idx="4294967295" type="body"/>
          </p:nvPr>
        </p:nvSpPr>
        <p:spPr>
          <a:xfrm>
            <a:off x="321563" y="5251669"/>
            <a:ext cx="6380177" cy="389798"/>
          </a:xfrm>
          <a:prstGeom prst="rect">
            <a:avLst/>
          </a:prstGeom>
          <a:noFill/>
          <a:ln>
            <a:noFill/>
          </a:ln>
        </p:spPr>
        <p:txBody>
          <a:bodyPr anchorCtr="0" anchor="t" bIns="45700" lIns="91425" spcFirstLastPara="1" rIns="91425" wrap="square" tIns="45700">
            <a:normAutofit fontScale="77500" lnSpcReduction="20000"/>
          </a:bodyPr>
          <a:lstStyle/>
          <a:p>
            <a:pPr indent="0" lvl="0" marL="0" rtl="0" algn="l">
              <a:lnSpc>
                <a:spcPct val="90000"/>
              </a:lnSpc>
              <a:spcBef>
                <a:spcPts val="0"/>
              </a:spcBef>
              <a:spcAft>
                <a:spcPts val="0"/>
              </a:spcAft>
              <a:buClr>
                <a:schemeClr val="lt1"/>
              </a:buClr>
              <a:buSzPct val="100000"/>
              <a:buNone/>
            </a:pPr>
            <a:r>
              <a:rPr b="1" lang="en-US" sz="2400">
                <a:solidFill>
                  <a:schemeClr val="lt1"/>
                </a:solidFill>
                <a:latin typeface="Open Sans"/>
                <a:ea typeface="Open Sans"/>
                <a:cs typeface="Open Sans"/>
                <a:sym typeface="Open Sans"/>
              </a:rPr>
              <a:t>Pelajaran 5.1: Gambaran Umum Prototipe dan MVP</a:t>
            </a:r>
            <a:endParaRPr/>
          </a:p>
        </p:txBody>
      </p:sp>
      <p:grpSp>
        <p:nvGrpSpPr>
          <p:cNvPr id="2033" name="Google Shape;2033;p1"/>
          <p:cNvGrpSpPr/>
          <p:nvPr/>
        </p:nvGrpSpPr>
        <p:grpSpPr>
          <a:xfrm>
            <a:off x="3920514" y="0"/>
            <a:ext cx="10056447" cy="6858000"/>
            <a:chOff x="2264218" y="0"/>
            <a:chExt cx="10056447" cy="6858000"/>
          </a:xfrm>
        </p:grpSpPr>
        <p:pic>
          <p:nvPicPr>
            <p:cNvPr descr="A group of people in a meeting&#10;&#10;Description automatically generated" id="2034" name="Google Shape;2034;p1"/>
            <p:cNvPicPr preferRelativeResize="0"/>
            <p:nvPr/>
          </p:nvPicPr>
          <p:blipFill rotWithShape="1">
            <a:blip r:embed="rId3">
              <a:alphaModFix/>
            </a:blip>
            <a:srcRect b="0" l="0" r="0" t="0"/>
            <a:stretch/>
          </p:blipFill>
          <p:spPr>
            <a:xfrm>
              <a:off x="2264218" y="0"/>
              <a:ext cx="10056447" cy="6858000"/>
            </a:xfrm>
            <a:custGeom>
              <a:rect b="b" l="l" r="r" t="t"/>
              <a:pathLst>
                <a:path extrusionOk="0" h="6858000" w="10056447">
                  <a:moveTo>
                    <a:pt x="0" y="0"/>
                  </a:moveTo>
                  <a:lnTo>
                    <a:pt x="5599249" y="0"/>
                  </a:lnTo>
                  <a:lnTo>
                    <a:pt x="6983587" y="5606465"/>
                  </a:lnTo>
                  <a:lnTo>
                    <a:pt x="9839715" y="0"/>
                  </a:lnTo>
                  <a:lnTo>
                    <a:pt x="10015542" y="0"/>
                  </a:lnTo>
                  <a:lnTo>
                    <a:pt x="10056447" y="80616"/>
                  </a:lnTo>
                  <a:lnTo>
                    <a:pt x="10056447" y="6858000"/>
                  </a:lnTo>
                  <a:lnTo>
                    <a:pt x="4384226" y="6858000"/>
                  </a:lnTo>
                  <a:close/>
                </a:path>
              </a:pathLst>
            </a:custGeom>
            <a:noFill/>
            <a:ln>
              <a:noFill/>
            </a:ln>
          </p:spPr>
        </p:pic>
        <p:pic>
          <p:nvPicPr>
            <p:cNvPr descr="A group of people sitting in chairs&#10;&#10;Description automatically generated" id="2035" name="Google Shape;2035;p1"/>
            <p:cNvPicPr preferRelativeResize="0"/>
            <p:nvPr/>
          </p:nvPicPr>
          <p:blipFill rotWithShape="1">
            <a:blip r:embed="rId4">
              <a:alphaModFix/>
            </a:blip>
            <a:srcRect b="0" l="0" r="0" t="0"/>
            <a:stretch/>
          </p:blipFill>
          <p:spPr>
            <a:xfrm>
              <a:off x="6946900" y="0"/>
              <a:ext cx="5373764" cy="6858000"/>
            </a:xfrm>
            <a:prstGeom prst="rect">
              <a:avLst/>
            </a:prstGeom>
            <a:noFill/>
            <a:ln>
              <a:noFill/>
            </a:ln>
          </p:spPr>
        </p:pic>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1" name="Shape 2421"/>
        <p:cNvGrpSpPr/>
        <p:nvPr/>
      </p:nvGrpSpPr>
      <p:grpSpPr>
        <a:xfrm>
          <a:off x="0" y="0"/>
          <a:ext cx="0" cy="0"/>
          <a:chOff x="0" y="0"/>
          <a:chExt cx="0" cy="0"/>
        </a:xfrm>
      </p:grpSpPr>
      <p:grpSp>
        <p:nvGrpSpPr>
          <p:cNvPr id="2422" name="Google Shape;2422;p10"/>
          <p:cNvGrpSpPr/>
          <p:nvPr/>
        </p:nvGrpSpPr>
        <p:grpSpPr>
          <a:xfrm>
            <a:off x="6615605" y="283449"/>
            <a:ext cx="3220753" cy="3220753"/>
            <a:chOff x="6615605" y="283449"/>
            <a:chExt cx="3220753" cy="3220753"/>
          </a:xfrm>
        </p:grpSpPr>
        <p:grpSp>
          <p:nvGrpSpPr>
            <p:cNvPr id="2423" name="Google Shape;2423;p10"/>
            <p:cNvGrpSpPr/>
            <p:nvPr/>
          </p:nvGrpSpPr>
          <p:grpSpPr>
            <a:xfrm>
              <a:off x="6615605" y="283449"/>
              <a:ext cx="3220753" cy="3220753"/>
              <a:chOff x="4751220" y="-1407341"/>
              <a:chExt cx="5536427" cy="5536427"/>
            </a:xfrm>
          </p:grpSpPr>
          <p:sp>
            <p:nvSpPr>
              <p:cNvPr id="2424" name="Google Shape;2424;p10"/>
              <p:cNvSpPr/>
              <p:nvPr/>
            </p:nvSpPr>
            <p:spPr>
              <a:xfrm>
                <a:off x="4751220" y="-1407341"/>
                <a:ext cx="5536427" cy="5536427"/>
              </a:xfrm>
              <a:prstGeom prst="ellipse">
                <a:avLst/>
              </a:prstGeom>
              <a:gradFill>
                <a:gsLst>
                  <a:gs pos="0">
                    <a:srgbClr val="FCDFD3"/>
                  </a:gs>
                  <a:gs pos="100000">
                    <a:srgbClr val="FCDFD3">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425" name="Google Shape;2425;p10"/>
              <p:cNvSpPr/>
              <p:nvPr/>
            </p:nvSpPr>
            <p:spPr>
              <a:xfrm>
                <a:off x="5285099" y="-873462"/>
                <a:ext cx="4468669" cy="4468669"/>
              </a:xfrm>
              <a:prstGeom prst="ellipse">
                <a:avLst/>
              </a:prstGeom>
              <a:gradFill>
                <a:gsLst>
                  <a:gs pos="0">
                    <a:srgbClr val="F7A27D"/>
                  </a:gs>
                  <a:gs pos="100000">
                    <a:srgbClr val="F7A27D">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426" name="Google Shape;2426;p10"/>
              <p:cNvSpPr/>
              <p:nvPr/>
            </p:nvSpPr>
            <p:spPr>
              <a:xfrm>
                <a:off x="5818974" y="-339586"/>
                <a:ext cx="3400918" cy="3400918"/>
              </a:xfrm>
              <a:prstGeom prst="ellipse">
                <a:avLst/>
              </a:prstGeom>
              <a:gradFill>
                <a:gsLst>
                  <a:gs pos="0">
                    <a:schemeClr val="accent1"/>
                  </a:gs>
                  <a:gs pos="100000">
                    <a:srgbClr val="F2672A">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427" name="Google Shape;2427;p10"/>
              <p:cNvSpPr/>
              <p:nvPr/>
            </p:nvSpPr>
            <p:spPr>
              <a:xfrm>
                <a:off x="6494184" y="335623"/>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pic>
          <p:nvPicPr>
            <p:cNvPr descr="Whole pizza with solid fill" id="2428" name="Google Shape;2428;p10"/>
            <p:cNvPicPr preferRelativeResize="0"/>
            <p:nvPr/>
          </p:nvPicPr>
          <p:blipFill rotWithShape="1">
            <a:blip r:embed="rId3">
              <a:alphaModFix/>
            </a:blip>
            <a:srcRect b="0" l="0" r="0" t="0"/>
            <a:stretch/>
          </p:blipFill>
          <p:spPr>
            <a:xfrm>
              <a:off x="7911186" y="1523667"/>
              <a:ext cx="703662" cy="703662"/>
            </a:xfrm>
            <a:prstGeom prst="rect">
              <a:avLst/>
            </a:prstGeom>
            <a:noFill/>
            <a:ln>
              <a:noFill/>
            </a:ln>
          </p:spPr>
        </p:pic>
      </p:grpSp>
      <p:grpSp>
        <p:nvGrpSpPr>
          <p:cNvPr id="2429" name="Google Shape;2429;p10"/>
          <p:cNvGrpSpPr/>
          <p:nvPr/>
        </p:nvGrpSpPr>
        <p:grpSpPr>
          <a:xfrm>
            <a:off x="1572541" y="1671635"/>
            <a:ext cx="4878076" cy="4878073"/>
            <a:chOff x="1572541" y="1671635"/>
            <a:chExt cx="4878076" cy="4878073"/>
          </a:xfrm>
        </p:grpSpPr>
        <p:grpSp>
          <p:nvGrpSpPr>
            <p:cNvPr id="2430" name="Google Shape;2430;p10"/>
            <p:cNvGrpSpPr/>
            <p:nvPr/>
          </p:nvGrpSpPr>
          <p:grpSpPr>
            <a:xfrm>
              <a:off x="1572541" y="1671635"/>
              <a:ext cx="4878076" cy="4878073"/>
              <a:chOff x="2558536" y="1849120"/>
              <a:chExt cx="4510410" cy="4510408"/>
            </a:xfrm>
          </p:grpSpPr>
          <p:sp>
            <p:nvSpPr>
              <p:cNvPr id="2431" name="Google Shape;2431;p10"/>
              <p:cNvSpPr/>
              <p:nvPr/>
            </p:nvSpPr>
            <p:spPr>
              <a:xfrm>
                <a:off x="2558536" y="1849120"/>
                <a:ext cx="4510410" cy="4510408"/>
              </a:xfrm>
              <a:prstGeom prst="ellipse">
                <a:avLst/>
              </a:prstGeom>
              <a:gradFill>
                <a:gsLst>
                  <a:gs pos="0">
                    <a:srgbClr val="FDE6D1"/>
                  </a:gs>
                  <a:gs pos="100000">
                    <a:srgbClr val="FDE6D1">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432" name="Google Shape;2432;p10"/>
              <p:cNvSpPr/>
              <p:nvPr/>
            </p:nvSpPr>
            <p:spPr>
              <a:xfrm>
                <a:off x="2917009" y="2207593"/>
                <a:ext cx="3793462" cy="3793460"/>
              </a:xfrm>
              <a:prstGeom prst="ellipse">
                <a:avLst/>
              </a:prstGeom>
              <a:gradFill>
                <a:gsLst>
                  <a:gs pos="0">
                    <a:srgbClr val="F9B678"/>
                  </a:gs>
                  <a:gs pos="100000">
                    <a:srgbClr val="F9B67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433" name="Google Shape;2433;p10"/>
              <p:cNvSpPr/>
              <p:nvPr/>
            </p:nvSpPr>
            <p:spPr>
              <a:xfrm>
                <a:off x="3282813" y="2573397"/>
                <a:ext cx="3061854" cy="3061852"/>
              </a:xfrm>
              <a:prstGeom prst="ellipse">
                <a:avLst/>
              </a:prstGeom>
              <a:gradFill>
                <a:gsLst>
                  <a:gs pos="0">
                    <a:schemeClr val="accent2"/>
                  </a:gs>
                  <a:gs pos="100000">
                    <a:srgbClr val="F68721">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434" name="Google Shape;2434;p10"/>
              <p:cNvSpPr/>
              <p:nvPr/>
            </p:nvSpPr>
            <p:spPr>
              <a:xfrm>
                <a:off x="3648615" y="2939199"/>
                <a:ext cx="2330248" cy="233024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pic>
          <p:nvPicPr>
            <p:cNvPr descr="Target Audience with solid fill" id="2435" name="Google Shape;2435;p10"/>
            <p:cNvPicPr preferRelativeResize="0"/>
            <p:nvPr/>
          </p:nvPicPr>
          <p:blipFill rotWithShape="1">
            <a:blip r:embed="rId4">
              <a:alphaModFix/>
            </a:blip>
            <a:srcRect b="0" l="0" r="0" t="0"/>
            <a:stretch/>
          </p:blipFill>
          <p:spPr>
            <a:xfrm>
              <a:off x="3435403" y="3556816"/>
              <a:ext cx="1152348" cy="1152348"/>
            </a:xfrm>
            <a:prstGeom prst="rect">
              <a:avLst/>
            </a:prstGeom>
            <a:noFill/>
            <a:ln>
              <a:noFill/>
            </a:ln>
          </p:spPr>
        </p:pic>
      </p:grpSp>
      <p:grpSp>
        <p:nvGrpSpPr>
          <p:cNvPr id="2436" name="Google Shape;2436;p10"/>
          <p:cNvGrpSpPr/>
          <p:nvPr/>
        </p:nvGrpSpPr>
        <p:grpSpPr>
          <a:xfrm>
            <a:off x="5087547" y="2750190"/>
            <a:ext cx="3871013" cy="3871011"/>
            <a:chOff x="5087547" y="2750190"/>
            <a:chExt cx="3871013" cy="3871011"/>
          </a:xfrm>
        </p:grpSpPr>
        <p:grpSp>
          <p:nvGrpSpPr>
            <p:cNvPr id="2437" name="Google Shape;2437;p10"/>
            <p:cNvGrpSpPr/>
            <p:nvPr/>
          </p:nvGrpSpPr>
          <p:grpSpPr>
            <a:xfrm>
              <a:off x="5087547" y="2750190"/>
              <a:ext cx="3871013" cy="3871011"/>
              <a:chOff x="6995829" y="1763061"/>
              <a:chExt cx="6939934" cy="6939932"/>
            </a:xfrm>
          </p:grpSpPr>
          <p:sp>
            <p:nvSpPr>
              <p:cNvPr id="2438" name="Google Shape;2438;p10"/>
              <p:cNvSpPr/>
              <p:nvPr/>
            </p:nvSpPr>
            <p:spPr>
              <a:xfrm>
                <a:off x="6995829" y="1763061"/>
                <a:ext cx="6939934" cy="6939932"/>
              </a:xfrm>
              <a:prstGeom prst="ellipse">
                <a:avLst/>
              </a:prstGeom>
              <a:gradFill>
                <a:gsLst>
                  <a:gs pos="0">
                    <a:srgbClr val="F7CCCE"/>
                  </a:gs>
                  <a:gs pos="99000">
                    <a:srgbClr val="F7CCCE">
                      <a:alpha val="0"/>
                    </a:srgbClr>
                  </a:gs>
                  <a:gs pos="100000">
                    <a:srgbClr val="F7CCC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439" name="Google Shape;2439;p10"/>
              <p:cNvSpPr/>
              <p:nvPr/>
            </p:nvSpPr>
            <p:spPr>
              <a:xfrm>
                <a:off x="7665049" y="2432280"/>
                <a:ext cx="5601495" cy="5601493"/>
              </a:xfrm>
              <a:prstGeom prst="ellipse">
                <a:avLst/>
              </a:prstGeom>
              <a:gradFill>
                <a:gsLst>
                  <a:gs pos="0">
                    <a:srgbClr val="E66A6E"/>
                  </a:gs>
                  <a:gs pos="99000">
                    <a:srgbClr val="E66A6E">
                      <a:alpha val="0"/>
                    </a:srgbClr>
                  </a:gs>
                  <a:gs pos="100000">
                    <a:srgbClr val="E66A6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440" name="Google Shape;2440;p10"/>
              <p:cNvSpPr/>
              <p:nvPr/>
            </p:nvSpPr>
            <p:spPr>
              <a:xfrm>
                <a:off x="8334263" y="3101496"/>
                <a:ext cx="4263065" cy="4263063"/>
              </a:xfrm>
              <a:prstGeom prst="ellipse">
                <a:avLst/>
              </a:prstGeom>
              <a:gradFill>
                <a:gsLst>
                  <a:gs pos="0">
                    <a:schemeClr val="dk2"/>
                  </a:gs>
                  <a:gs pos="99000">
                    <a:srgbClr val="BF2026">
                      <a:alpha val="0"/>
                    </a:srgbClr>
                  </a:gs>
                  <a:gs pos="100000">
                    <a:srgbClr val="BF2026">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441" name="Google Shape;2441;p10"/>
              <p:cNvSpPr/>
              <p:nvPr/>
            </p:nvSpPr>
            <p:spPr>
              <a:xfrm>
                <a:off x="9180642" y="3947873"/>
                <a:ext cx="2570307" cy="2570306"/>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pic>
          <p:nvPicPr>
            <p:cNvPr descr="Call center with solid fill" id="2442" name="Google Shape;2442;p10"/>
            <p:cNvPicPr preferRelativeResize="0"/>
            <p:nvPr/>
          </p:nvPicPr>
          <p:blipFill rotWithShape="1">
            <a:blip r:embed="rId5">
              <a:alphaModFix/>
            </a:blip>
            <a:srcRect b="0" l="0" r="0" t="0"/>
            <a:stretch/>
          </p:blipFill>
          <p:spPr>
            <a:xfrm>
              <a:off x="6603167" y="4264665"/>
              <a:ext cx="820595" cy="820595"/>
            </a:xfrm>
            <a:prstGeom prst="rect">
              <a:avLst/>
            </a:prstGeom>
            <a:noFill/>
            <a:ln>
              <a:noFill/>
            </a:ln>
          </p:spPr>
        </p:pic>
      </p:grpSp>
      <p:sp>
        <p:nvSpPr>
          <p:cNvPr id="2443" name="Google Shape;2443;p10"/>
          <p:cNvSpPr txBox="1"/>
          <p:nvPr/>
        </p:nvSpPr>
        <p:spPr>
          <a:xfrm>
            <a:off x="230577" y="3309287"/>
            <a:ext cx="1751997"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Barlow SemiBold"/>
                <a:ea typeface="Barlow SemiBold"/>
                <a:cs typeface="Barlow SemiBold"/>
                <a:sym typeface="Barlow SemiBold"/>
              </a:rPr>
              <a:t>PEMBUATAN PROTOTIPE &amp; MVP</a:t>
            </a:r>
            <a:endParaRPr b="1" sz="1800">
              <a:solidFill>
                <a:schemeClr val="dk1"/>
              </a:solidFill>
              <a:latin typeface="Barlow SemiBold"/>
              <a:ea typeface="Barlow SemiBold"/>
              <a:cs typeface="Barlow SemiBold"/>
              <a:sym typeface="Barlow SemiBold"/>
            </a:endParaRPr>
          </a:p>
        </p:txBody>
      </p:sp>
      <p:sp>
        <p:nvSpPr>
          <p:cNvPr id="2444" name="Google Shape;2444;p10"/>
          <p:cNvSpPr txBox="1"/>
          <p:nvPr/>
        </p:nvSpPr>
        <p:spPr>
          <a:xfrm>
            <a:off x="381384" y="4275280"/>
            <a:ext cx="2224274"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Open Sans"/>
                <a:ea typeface="Open Sans"/>
                <a:cs typeface="Open Sans"/>
                <a:sym typeface="Open Sans"/>
              </a:rPr>
              <a:t>Gambaran umum </a:t>
            </a:r>
            <a:br>
              <a:rPr lang="en-US" sz="1400">
                <a:solidFill>
                  <a:schemeClr val="dk1"/>
                </a:solidFill>
                <a:latin typeface="Open Sans"/>
                <a:ea typeface="Open Sans"/>
                <a:cs typeface="Open Sans"/>
                <a:sym typeface="Open Sans"/>
              </a:rPr>
            </a:br>
            <a:r>
              <a:rPr lang="en-US" sz="1400">
                <a:solidFill>
                  <a:schemeClr val="dk1"/>
                </a:solidFill>
                <a:latin typeface="Open Sans"/>
                <a:ea typeface="Open Sans"/>
                <a:cs typeface="Open Sans"/>
                <a:sym typeface="Open Sans"/>
              </a:rPr>
              <a:t>Prototipe dan MVP</a:t>
            </a:r>
            <a:endParaRPr b="0" sz="1400" cap="none">
              <a:solidFill>
                <a:schemeClr val="dk1"/>
              </a:solidFill>
              <a:latin typeface="Open Sans"/>
              <a:ea typeface="Open Sans"/>
              <a:cs typeface="Open Sans"/>
              <a:sym typeface="Open Sans"/>
            </a:endParaRPr>
          </a:p>
        </p:txBody>
      </p:sp>
      <p:sp>
        <p:nvSpPr>
          <p:cNvPr id="2445" name="Google Shape;2445;p10"/>
          <p:cNvSpPr txBox="1"/>
          <p:nvPr/>
        </p:nvSpPr>
        <p:spPr>
          <a:xfrm>
            <a:off x="360000" y="308292"/>
            <a:ext cx="11484000" cy="49244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dk2"/>
              </a:buClr>
              <a:buSzPts val="3200"/>
              <a:buFont typeface="Barlow"/>
              <a:buNone/>
            </a:pPr>
            <a:r>
              <a:rPr b="1" lang="en-US" sz="3200">
                <a:solidFill>
                  <a:schemeClr val="dk2"/>
                </a:solidFill>
                <a:latin typeface="Barlow"/>
                <a:ea typeface="Barlow"/>
                <a:cs typeface="Barlow"/>
                <a:sym typeface="Barlow"/>
              </a:rPr>
              <a:t>Konsep Inti dalam Pelajaran ini</a:t>
            </a:r>
            <a:endParaRPr b="1" sz="3200">
              <a:solidFill>
                <a:schemeClr val="dk2"/>
              </a:solidFill>
              <a:latin typeface="Barlow"/>
              <a:ea typeface="Barlow"/>
              <a:cs typeface="Barlow"/>
              <a:sym typeface="Barlow"/>
            </a:endParaRPr>
          </a:p>
        </p:txBody>
      </p:sp>
      <p:grpSp>
        <p:nvGrpSpPr>
          <p:cNvPr id="2446" name="Google Shape;2446;p10"/>
          <p:cNvGrpSpPr/>
          <p:nvPr/>
        </p:nvGrpSpPr>
        <p:grpSpPr>
          <a:xfrm>
            <a:off x="487397" y="4066315"/>
            <a:ext cx="2657449" cy="0"/>
            <a:chOff x="487397" y="4066315"/>
            <a:chExt cx="2657449" cy="0"/>
          </a:xfrm>
        </p:grpSpPr>
        <p:cxnSp>
          <p:nvCxnSpPr>
            <p:cNvPr id="2447" name="Google Shape;2447;p10"/>
            <p:cNvCxnSpPr/>
            <p:nvPr/>
          </p:nvCxnSpPr>
          <p:spPr>
            <a:xfrm>
              <a:off x="487397" y="4066315"/>
              <a:ext cx="519062" cy="0"/>
            </a:xfrm>
            <a:prstGeom prst="straightConnector1">
              <a:avLst/>
            </a:prstGeom>
            <a:noFill/>
            <a:ln cap="flat" cmpd="sng" w="25400">
              <a:solidFill>
                <a:schemeClr val="dk2"/>
              </a:solidFill>
              <a:prstDash val="solid"/>
              <a:miter lim="800000"/>
              <a:headEnd len="sm" w="sm" type="none"/>
              <a:tailEnd len="sm" w="sm" type="none"/>
            </a:ln>
          </p:spPr>
        </p:cxnSp>
        <p:cxnSp>
          <p:nvCxnSpPr>
            <p:cNvPr id="2448" name="Google Shape;2448;p10"/>
            <p:cNvCxnSpPr/>
            <p:nvPr/>
          </p:nvCxnSpPr>
          <p:spPr>
            <a:xfrm>
              <a:off x="991419" y="4066315"/>
              <a:ext cx="2153427" cy="0"/>
            </a:xfrm>
            <a:prstGeom prst="straightConnector1">
              <a:avLst/>
            </a:prstGeom>
            <a:noFill/>
            <a:ln cap="flat" cmpd="sng" w="12700">
              <a:solidFill>
                <a:schemeClr val="dk2"/>
              </a:solidFill>
              <a:prstDash val="solid"/>
              <a:miter lim="800000"/>
              <a:headEnd len="sm" w="sm" type="none"/>
              <a:tailEnd len="sm" w="sm" type="none"/>
            </a:ln>
          </p:spPr>
        </p:cxnSp>
      </p:grpSp>
      <p:sp>
        <p:nvSpPr>
          <p:cNvPr id="2449" name="Google Shape;2449;p10"/>
          <p:cNvSpPr txBox="1"/>
          <p:nvPr/>
        </p:nvSpPr>
        <p:spPr>
          <a:xfrm>
            <a:off x="9500630" y="2849172"/>
            <a:ext cx="2189620" cy="95410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400">
                <a:solidFill>
                  <a:schemeClr val="dk1"/>
                </a:solidFill>
                <a:latin typeface="Open Sans"/>
                <a:ea typeface="Open Sans"/>
                <a:cs typeface="Open Sans"/>
                <a:sym typeface="Open Sans"/>
              </a:rPr>
              <a:t>Memahami jenis-jenis Protype dan cara memilih yang tepat untuk solusi Anda</a:t>
            </a:r>
            <a:endParaRPr b="0" sz="1100" cap="none">
              <a:solidFill>
                <a:schemeClr val="dk1"/>
              </a:solidFill>
              <a:latin typeface="Open Sans"/>
              <a:ea typeface="Open Sans"/>
              <a:cs typeface="Open Sans"/>
              <a:sym typeface="Open Sans"/>
            </a:endParaRPr>
          </a:p>
        </p:txBody>
      </p:sp>
      <p:grpSp>
        <p:nvGrpSpPr>
          <p:cNvPr id="2450" name="Google Shape;2450;p10"/>
          <p:cNvGrpSpPr/>
          <p:nvPr/>
        </p:nvGrpSpPr>
        <p:grpSpPr>
          <a:xfrm>
            <a:off x="7834544" y="1878818"/>
            <a:ext cx="3737990" cy="770511"/>
            <a:chOff x="7304855" y="4343758"/>
            <a:chExt cx="3737990" cy="770511"/>
          </a:xfrm>
        </p:grpSpPr>
        <p:sp>
          <p:nvSpPr>
            <p:cNvPr id="2451" name="Google Shape;2451;p10"/>
            <p:cNvSpPr txBox="1"/>
            <p:nvPr/>
          </p:nvSpPr>
          <p:spPr>
            <a:xfrm>
              <a:off x="8693818" y="4343758"/>
              <a:ext cx="2349027" cy="3693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US" sz="1800">
                  <a:solidFill>
                    <a:schemeClr val="dk1"/>
                  </a:solidFill>
                  <a:latin typeface="Barlow SemiBold"/>
                  <a:ea typeface="Barlow SemiBold"/>
                  <a:cs typeface="Barlow SemiBold"/>
                  <a:sym typeface="Barlow SemiBold"/>
                </a:rPr>
                <a:t>JENIS PROTOTIPE</a:t>
              </a:r>
              <a:endParaRPr b="1" sz="1800">
                <a:solidFill>
                  <a:schemeClr val="dk1"/>
                </a:solidFill>
                <a:latin typeface="Barlow SemiBold"/>
                <a:ea typeface="Barlow SemiBold"/>
                <a:cs typeface="Barlow SemiBold"/>
                <a:sym typeface="Barlow SemiBold"/>
              </a:endParaRPr>
            </a:p>
          </p:txBody>
        </p:sp>
        <p:grpSp>
          <p:nvGrpSpPr>
            <p:cNvPr id="2452" name="Google Shape;2452;p10"/>
            <p:cNvGrpSpPr/>
            <p:nvPr/>
          </p:nvGrpSpPr>
          <p:grpSpPr>
            <a:xfrm>
              <a:off x="7304855" y="5114269"/>
              <a:ext cx="3667860" cy="0"/>
              <a:chOff x="7304855" y="5114269"/>
              <a:chExt cx="3667860" cy="0"/>
            </a:xfrm>
          </p:grpSpPr>
          <p:cxnSp>
            <p:nvCxnSpPr>
              <p:cNvPr id="2453" name="Google Shape;2453;p10"/>
              <p:cNvCxnSpPr/>
              <p:nvPr/>
            </p:nvCxnSpPr>
            <p:spPr>
              <a:xfrm>
                <a:off x="10453653" y="5114269"/>
                <a:ext cx="519062" cy="0"/>
              </a:xfrm>
              <a:prstGeom prst="straightConnector1">
                <a:avLst/>
              </a:prstGeom>
              <a:noFill/>
              <a:ln cap="flat" cmpd="sng" w="25400">
                <a:solidFill>
                  <a:schemeClr val="dk2"/>
                </a:solidFill>
                <a:prstDash val="solid"/>
                <a:miter lim="800000"/>
                <a:headEnd len="sm" w="sm" type="none"/>
                <a:tailEnd len="sm" w="sm" type="none"/>
              </a:ln>
            </p:spPr>
          </p:cxnSp>
          <p:cxnSp>
            <p:nvCxnSpPr>
              <p:cNvPr id="2454" name="Google Shape;2454;p10"/>
              <p:cNvCxnSpPr/>
              <p:nvPr/>
            </p:nvCxnSpPr>
            <p:spPr>
              <a:xfrm>
                <a:off x="7304855" y="5114269"/>
                <a:ext cx="3662345" cy="0"/>
              </a:xfrm>
              <a:prstGeom prst="straightConnector1">
                <a:avLst/>
              </a:prstGeom>
              <a:noFill/>
              <a:ln cap="flat" cmpd="sng" w="12700">
                <a:solidFill>
                  <a:schemeClr val="dk2"/>
                </a:solidFill>
                <a:prstDash val="solid"/>
                <a:miter lim="800000"/>
                <a:headEnd len="sm" w="sm" type="none"/>
                <a:tailEnd len="sm" w="sm" type="none"/>
              </a:ln>
            </p:spPr>
          </p:cxnSp>
        </p:grpSp>
      </p:grpSp>
      <p:sp>
        <p:nvSpPr>
          <p:cNvPr id="2455" name="Google Shape;2455;p10"/>
          <p:cNvSpPr txBox="1"/>
          <p:nvPr/>
        </p:nvSpPr>
        <p:spPr>
          <a:xfrm>
            <a:off x="8957223" y="5286060"/>
            <a:ext cx="2301145" cy="73866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400">
                <a:solidFill>
                  <a:schemeClr val="dk1"/>
                </a:solidFill>
                <a:latin typeface="Open Sans"/>
                <a:ea typeface="Open Sans"/>
                <a:cs typeface="Open Sans"/>
                <a:sym typeface="Open Sans"/>
              </a:rPr>
              <a:t>Menggunakan Prototipe dan MVP untuk validasi pelanggan</a:t>
            </a:r>
            <a:endParaRPr b="0" sz="1000" cap="none">
              <a:solidFill>
                <a:schemeClr val="dk1"/>
              </a:solidFill>
              <a:latin typeface="Open Sans"/>
              <a:ea typeface="Open Sans"/>
              <a:cs typeface="Open Sans"/>
              <a:sym typeface="Open Sans"/>
            </a:endParaRPr>
          </a:p>
        </p:txBody>
      </p:sp>
      <p:grpSp>
        <p:nvGrpSpPr>
          <p:cNvPr id="2456" name="Google Shape;2456;p10"/>
          <p:cNvGrpSpPr/>
          <p:nvPr/>
        </p:nvGrpSpPr>
        <p:grpSpPr>
          <a:xfrm>
            <a:off x="8056753" y="4517619"/>
            <a:ext cx="3217925" cy="686909"/>
            <a:chOff x="8501591" y="1587294"/>
            <a:chExt cx="3217925" cy="686909"/>
          </a:xfrm>
        </p:grpSpPr>
        <p:sp>
          <p:nvSpPr>
            <p:cNvPr id="2457" name="Google Shape;2457;p10"/>
            <p:cNvSpPr txBox="1"/>
            <p:nvPr/>
          </p:nvSpPr>
          <p:spPr>
            <a:xfrm>
              <a:off x="9343893" y="1587294"/>
              <a:ext cx="2349027" cy="64633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US" sz="1800">
                  <a:solidFill>
                    <a:schemeClr val="dk1"/>
                  </a:solidFill>
                  <a:latin typeface="Barlow SemiBold"/>
                  <a:ea typeface="Barlow SemiBold"/>
                  <a:cs typeface="Barlow SemiBold"/>
                  <a:sym typeface="Barlow SemiBold"/>
                </a:rPr>
                <a:t>VALIDASI PELANGGAN</a:t>
              </a:r>
              <a:endParaRPr b="1" sz="1800">
                <a:solidFill>
                  <a:schemeClr val="dk1"/>
                </a:solidFill>
                <a:latin typeface="Barlow SemiBold"/>
                <a:ea typeface="Barlow SemiBold"/>
                <a:cs typeface="Barlow SemiBold"/>
                <a:sym typeface="Barlow SemiBold"/>
              </a:endParaRPr>
            </a:p>
          </p:txBody>
        </p:sp>
        <p:grpSp>
          <p:nvGrpSpPr>
            <p:cNvPr id="2458" name="Google Shape;2458;p10"/>
            <p:cNvGrpSpPr/>
            <p:nvPr/>
          </p:nvGrpSpPr>
          <p:grpSpPr>
            <a:xfrm>
              <a:off x="8501591" y="2274203"/>
              <a:ext cx="3217925" cy="0"/>
              <a:chOff x="8501591" y="2274203"/>
              <a:chExt cx="3217925" cy="0"/>
            </a:xfrm>
          </p:grpSpPr>
          <p:cxnSp>
            <p:nvCxnSpPr>
              <p:cNvPr id="2459" name="Google Shape;2459;p10"/>
              <p:cNvCxnSpPr/>
              <p:nvPr/>
            </p:nvCxnSpPr>
            <p:spPr>
              <a:xfrm>
                <a:off x="11200454" y="2274203"/>
                <a:ext cx="519062" cy="0"/>
              </a:xfrm>
              <a:prstGeom prst="straightConnector1">
                <a:avLst/>
              </a:prstGeom>
              <a:noFill/>
              <a:ln cap="flat" cmpd="sng" w="25400">
                <a:solidFill>
                  <a:schemeClr val="dk2"/>
                </a:solidFill>
                <a:prstDash val="solid"/>
                <a:miter lim="800000"/>
                <a:headEnd len="sm" w="sm" type="none"/>
                <a:tailEnd len="sm" w="sm" type="none"/>
              </a:ln>
            </p:spPr>
          </p:cxnSp>
          <p:cxnSp>
            <p:nvCxnSpPr>
              <p:cNvPr id="2460" name="Google Shape;2460;p10"/>
              <p:cNvCxnSpPr/>
              <p:nvPr/>
            </p:nvCxnSpPr>
            <p:spPr>
              <a:xfrm>
                <a:off x="8501591" y="2274203"/>
                <a:ext cx="3212410" cy="0"/>
              </a:xfrm>
              <a:prstGeom prst="straightConnector1">
                <a:avLst/>
              </a:prstGeom>
              <a:noFill/>
              <a:ln cap="flat" cmpd="sng" w="12700">
                <a:solidFill>
                  <a:schemeClr val="dk2"/>
                </a:solidFill>
                <a:prstDash val="solid"/>
                <a:miter lim="800000"/>
                <a:headEnd len="sm" w="sm" type="none"/>
                <a:tailEnd len="sm" w="sm" type="none"/>
              </a:ln>
            </p:spPr>
          </p:cxnSp>
        </p:gr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429"/>
                                        </p:tgtEl>
                                        <p:attrNameLst>
                                          <p:attrName>style.visibility</p:attrName>
                                        </p:attrNameLst>
                                      </p:cBhvr>
                                      <p:to>
                                        <p:strVal val="visible"/>
                                      </p:to>
                                    </p:set>
                                    <p:anim calcmode="lin" valueType="num">
                                      <p:cBhvr additive="base">
                                        <p:cTn dur="500"/>
                                        <p:tgtEl>
                                          <p:spTgt spid="2429"/>
                                        </p:tgtEl>
                                        <p:attrNameLst>
                                          <p:attrName>ppt_w</p:attrName>
                                        </p:attrNameLst>
                                      </p:cBhvr>
                                      <p:tavLst>
                                        <p:tav fmla="" tm="0">
                                          <p:val>
                                            <p:strVal val="0"/>
                                          </p:val>
                                        </p:tav>
                                        <p:tav fmla="" tm="100000">
                                          <p:val>
                                            <p:strVal val="#ppt_w"/>
                                          </p:val>
                                        </p:tav>
                                      </p:tavLst>
                                    </p:anim>
                                    <p:anim calcmode="lin" valueType="num">
                                      <p:cBhvr additive="base">
                                        <p:cTn dur="500"/>
                                        <p:tgtEl>
                                          <p:spTgt spid="2429"/>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4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44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4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436"/>
                                        </p:tgtEl>
                                        <p:attrNameLst>
                                          <p:attrName>style.visibility</p:attrName>
                                        </p:attrNameLst>
                                      </p:cBhvr>
                                      <p:to>
                                        <p:strVal val="visible"/>
                                      </p:to>
                                    </p:set>
                                    <p:anim calcmode="lin" valueType="num">
                                      <p:cBhvr additive="base">
                                        <p:cTn dur="500"/>
                                        <p:tgtEl>
                                          <p:spTgt spid="2436"/>
                                        </p:tgtEl>
                                        <p:attrNameLst>
                                          <p:attrName>ppt_w</p:attrName>
                                        </p:attrNameLst>
                                      </p:cBhvr>
                                      <p:tavLst>
                                        <p:tav fmla="" tm="0">
                                          <p:val>
                                            <p:strVal val="0"/>
                                          </p:val>
                                        </p:tav>
                                        <p:tav fmla="" tm="100000">
                                          <p:val>
                                            <p:strVal val="#ppt_w"/>
                                          </p:val>
                                        </p:tav>
                                      </p:tavLst>
                                    </p:anim>
                                    <p:anim calcmode="lin" valueType="num">
                                      <p:cBhvr additive="base">
                                        <p:cTn dur="500"/>
                                        <p:tgtEl>
                                          <p:spTgt spid="2436"/>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5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4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422"/>
                                        </p:tgtEl>
                                        <p:attrNameLst>
                                          <p:attrName>style.visibility</p:attrName>
                                        </p:attrNameLst>
                                      </p:cBhvr>
                                      <p:to>
                                        <p:strVal val="visible"/>
                                      </p:to>
                                    </p:set>
                                    <p:anim calcmode="lin" valueType="num">
                                      <p:cBhvr additive="base">
                                        <p:cTn dur="500"/>
                                        <p:tgtEl>
                                          <p:spTgt spid="2422"/>
                                        </p:tgtEl>
                                        <p:attrNameLst>
                                          <p:attrName>ppt_w</p:attrName>
                                        </p:attrNameLst>
                                      </p:cBhvr>
                                      <p:tavLst>
                                        <p:tav fmla="" tm="0">
                                          <p:val>
                                            <p:strVal val="0"/>
                                          </p:val>
                                        </p:tav>
                                        <p:tav fmla="" tm="100000">
                                          <p:val>
                                            <p:strVal val="#ppt_w"/>
                                          </p:val>
                                        </p:tav>
                                      </p:tavLst>
                                    </p:anim>
                                    <p:anim calcmode="lin" valueType="num">
                                      <p:cBhvr additive="base">
                                        <p:cTn dur="500"/>
                                        <p:tgtEl>
                                          <p:spTgt spid="2422"/>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5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5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4" name="Shape 2464"/>
        <p:cNvGrpSpPr/>
        <p:nvPr/>
      </p:nvGrpSpPr>
      <p:grpSpPr>
        <a:xfrm>
          <a:off x="0" y="0"/>
          <a:ext cx="0" cy="0"/>
          <a:chOff x="0" y="0"/>
          <a:chExt cx="0" cy="0"/>
        </a:xfrm>
      </p:grpSpPr>
      <p:sp>
        <p:nvSpPr>
          <p:cNvPr id="2465" name="Google Shape;2465;p11"/>
          <p:cNvSpPr txBox="1"/>
          <p:nvPr>
            <p:ph type="ctrTitle"/>
          </p:nvPr>
        </p:nvSpPr>
        <p:spPr>
          <a:xfrm>
            <a:off x="1524000" y="2941446"/>
            <a:ext cx="9144000" cy="97510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lt1"/>
              </a:buClr>
              <a:buSzPts val="6000"/>
              <a:buFont typeface="Barlow Medium"/>
              <a:buNone/>
            </a:pPr>
            <a:r>
              <a:rPr lang="en-US"/>
              <a:t>PENGENALAN KONSEP</a:t>
            </a:r>
            <a:endParaRPr/>
          </a:p>
        </p:txBody>
      </p:sp>
      <p:sp>
        <p:nvSpPr>
          <p:cNvPr id="2466" name="Google Shape;2466;p11"/>
          <p:cNvSpPr txBox="1"/>
          <p:nvPr/>
        </p:nvSpPr>
        <p:spPr>
          <a:xfrm>
            <a:off x="5343701" y="3916550"/>
            <a:ext cx="21426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2"/>
                </a:solidFill>
                <a:latin typeface="Open Sans"/>
                <a:ea typeface="Open Sans"/>
                <a:cs typeface="Open Sans"/>
                <a:sym typeface="Open Sans"/>
              </a:rPr>
              <a:t>PROTOTIPE</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0" name="Shape 2470"/>
        <p:cNvGrpSpPr/>
        <p:nvPr/>
      </p:nvGrpSpPr>
      <p:grpSpPr>
        <a:xfrm>
          <a:off x="0" y="0"/>
          <a:ext cx="0" cy="0"/>
          <a:chOff x="0" y="0"/>
          <a:chExt cx="0" cy="0"/>
        </a:xfrm>
      </p:grpSpPr>
      <p:pic>
        <p:nvPicPr>
          <p:cNvPr descr="Smiling boy looking up" id="2471" name="Google Shape;2471;p12"/>
          <p:cNvPicPr preferRelativeResize="0"/>
          <p:nvPr>
            <p:ph idx="2" type="pic"/>
          </p:nvPr>
        </p:nvPicPr>
        <p:blipFill rotWithShape="1">
          <a:blip r:embed="rId3">
            <a:alphaModFix/>
          </a:blip>
          <a:srcRect b="0" l="15465" r="15464" t="0"/>
          <a:stretch/>
        </p:blipFill>
        <p:spPr>
          <a:xfrm>
            <a:off x="4469157" y="-1"/>
            <a:ext cx="7114233" cy="6868049"/>
          </a:xfrm>
          <a:prstGeom prst="rect">
            <a:avLst/>
          </a:prstGeom>
          <a:solidFill>
            <a:schemeClr val="lt1">
              <a:alpha val="20000"/>
            </a:schemeClr>
          </a:solidFill>
          <a:ln>
            <a:noFill/>
          </a:ln>
        </p:spPr>
      </p:pic>
      <p:sp>
        <p:nvSpPr>
          <p:cNvPr id="2472" name="Google Shape;2472;p12"/>
          <p:cNvSpPr txBox="1"/>
          <p:nvPr>
            <p:ph type="ctrTitle"/>
          </p:nvPr>
        </p:nvSpPr>
        <p:spPr>
          <a:xfrm>
            <a:off x="608610" y="1849163"/>
            <a:ext cx="4484082" cy="1231106"/>
          </a:xfrm>
          <a:prstGeom prst="rect">
            <a:avLst/>
          </a:prstGeom>
          <a:noFill/>
          <a:ln>
            <a:noFill/>
          </a:ln>
        </p:spPr>
        <p:txBody>
          <a:bodyPr anchorCtr="0" anchor="ctr" bIns="0" lIns="0" spcFirstLastPara="1" rIns="0" wrap="square" tIns="0">
            <a:spAutoFit/>
          </a:bodyPr>
          <a:lstStyle/>
          <a:p>
            <a:pPr indent="0" lvl="0" marL="0" rtl="0" algn="l">
              <a:lnSpc>
                <a:spcPct val="100000"/>
              </a:lnSpc>
              <a:spcBef>
                <a:spcPts val="0"/>
              </a:spcBef>
              <a:spcAft>
                <a:spcPts val="0"/>
              </a:spcAft>
              <a:buClr>
                <a:schemeClr val="lt1"/>
              </a:buClr>
              <a:buSzPts val="4000"/>
              <a:buFont typeface="Barlow Medium"/>
              <a:buNone/>
            </a:pPr>
            <a:r>
              <a:rPr lang="en-US" sz="4000">
                <a:latin typeface="Barlow Medium"/>
                <a:ea typeface="Barlow Medium"/>
                <a:cs typeface="Barlow Medium"/>
                <a:sym typeface="Barlow Medium"/>
              </a:rPr>
              <a:t>Apa kesamaan berikut ini?</a:t>
            </a:r>
            <a:endParaRPr sz="6000">
              <a:latin typeface="Barlow Medium"/>
              <a:ea typeface="Barlow Medium"/>
              <a:cs typeface="Barlow Medium"/>
              <a:sym typeface="Barlow Medium"/>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76" name="Shape 2476"/>
        <p:cNvGrpSpPr/>
        <p:nvPr/>
      </p:nvGrpSpPr>
      <p:grpSpPr>
        <a:xfrm>
          <a:off x="0" y="0"/>
          <a:ext cx="0" cy="0"/>
          <a:chOff x="0" y="0"/>
          <a:chExt cx="0" cy="0"/>
        </a:xfrm>
      </p:grpSpPr>
      <p:pic>
        <p:nvPicPr>
          <p:cNvPr descr="Mercedes-Benz CLS - Scale clay model - Car Body Design | Concept car  design, Mercedes benz cls, Mercedes benz cl" id="2477" name="Google Shape;2477;p13"/>
          <p:cNvPicPr preferRelativeResize="0"/>
          <p:nvPr/>
        </p:nvPicPr>
        <p:blipFill rotWithShape="1">
          <a:blip r:embed="rId3">
            <a:alphaModFix/>
          </a:blip>
          <a:srcRect b="1" l="24208" r="11668" t="0"/>
          <a:stretch/>
        </p:blipFill>
        <p:spPr>
          <a:xfrm>
            <a:off x="549097" y="880839"/>
            <a:ext cx="4908390" cy="5096320"/>
          </a:xfrm>
          <a:prstGeom prst="rect">
            <a:avLst/>
          </a:prstGeom>
          <a:noFill/>
          <a:ln>
            <a:noFill/>
          </a:ln>
        </p:spPr>
      </p:pic>
      <p:sp>
        <p:nvSpPr>
          <p:cNvPr id="2478" name="Google Shape;2478;p13"/>
          <p:cNvSpPr txBox="1"/>
          <p:nvPr/>
        </p:nvSpPr>
        <p:spPr>
          <a:xfrm>
            <a:off x="643467" y="4957211"/>
            <a:ext cx="4908390" cy="1019948"/>
          </a:xfrm>
          <a:prstGeom prst="rect">
            <a:avLst/>
          </a:prstGeom>
          <a:solidFill>
            <a:srgbClr val="000000">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926">
                <a:solidFill>
                  <a:srgbClr val="FFFFFF"/>
                </a:solidFill>
                <a:latin typeface="Arial"/>
                <a:ea typeface="Arial"/>
                <a:cs typeface="Arial"/>
                <a:sym typeface="Arial"/>
              </a:rPr>
              <a:t>MODEL TANAH LIAT MOBIL</a:t>
            </a:r>
            <a:endParaRPr sz="1800">
              <a:solidFill>
                <a:srgbClr val="FFFFFF"/>
              </a:solidFill>
              <a:latin typeface="Arial"/>
              <a:ea typeface="Arial"/>
              <a:cs typeface="Arial"/>
              <a:sym typeface="Arial"/>
            </a:endParaRPr>
          </a:p>
        </p:txBody>
      </p:sp>
      <p:pic>
        <p:nvPicPr>
          <p:cNvPr descr="A house on a table&#10;&#10;Description automatically generated" id="2479" name="Google Shape;2479;p13"/>
          <p:cNvPicPr preferRelativeResize="0"/>
          <p:nvPr/>
        </p:nvPicPr>
        <p:blipFill rotWithShape="1">
          <a:blip r:embed="rId4">
            <a:alphaModFix/>
          </a:blip>
          <a:srcRect b="9382" l="13749" r="43167" t="24592"/>
          <a:stretch/>
        </p:blipFill>
        <p:spPr>
          <a:xfrm>
            <a:off x="5960986" y="880839"/>
            <a:ext cx="5923213" cy="5096320"/>
          </a:xfrm>
          <a:prstGeom prst="rect">
            <a:avLst/>
          </a:prstGeom>
          <a:noFill/>
          <a:ln cap="flat" cmpd="sng" w="9525">
            <a:solidFill>
              <a:schemeClr val="accent1"/>
            </a:solidFill>
            <a:prstDash val="solid"/>
            <a:round/>
            <a:headEnd len="sm" w="sm" type="none"/>
            <a:tailEnd len="sm" w="sm" type="none"/>
          </a:ln>
          <a:effectLst>
            <a:outerShdw blurRad="292100" rotWithShape="0" algn="tl" dir="2700000" dist="139700">
              <a:srgbClr val="333333">
                <a:alpha val="64705"/>
              </a:srgbClr>
            </a:outerShdw>
          </a:effectLst>
        </p:spPr>
      </p:pic>
      <p:sp>
        <p:nvSpPr>
          <p:cNvPr id="2480" name="Google Shape;2480;p13"/>
          <p:cNvSpPr txBox="1"/>
          <p:nvPr/>
        </p:nvSpPr>
        <p:spPr>
          <a:xfrm>
            <a:off x="5625320" y="4957211"/>
            <a:ext cx="5923213" cy="1019948"/>
          </a:xfrm>
          <a:prstGeom prst="rect">
            <a:avLst/>
          </a:prstGeom>
          <a:solidFill>
            <a:srgbClr val="000000">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926">
                <a:solidFill>
                  <a:srgbClr val="FFFFFF"/>
                </a:solidFill>
                <a:latin typeface="Arial"/>
                <a:ea typeface="Arial"/>
                <a:cs typeface="Arial"/>
                <a:sym typeface="Arial"/>
              </a:rPr>
              <a:t>MODEL BANGUNAN SESUAI SKALA</a:t>
            </a:r>
            <a:endParaRPr sz="1800">
              <a:solidFill>
                <a:srgbClr val="FFFFFF"/>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7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7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8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84" name="Shape 2484"/>
        <p:cNvGrpSpPr/>
        <p:nvPr/>
      </p:nvGrpSpPr>
      <p:grpSpPr>
        <a:xfrm>
          <a:off x="0" y="0"/>
          <a:ext cx="0" cy="0"/>
          <a:chOff x="0" y="0"/>
          <a:chExt cx="0" cy="0"/>
        </a:xfrm>
      </p:grpSpPr>
      <p:pic>
        <p:nvPicPr>
          <p:cNvPr descr="Wireframe | Definition and Overview" id="2485" name="Google Shape;2485;p14"/>
          <p:cNvPicPr preferRelativeResize="0"/>
          <p:nvPr/>
        </p:nvPicPr>
        <p:blipFill rotWithShape="1">
          <a:blip r:embed="rId3">
            <a:alphaModFix/>
          </a:blip>
          <a:srcRect b="0" l="0" r="0" t="0"/>
          <a:stretch/>
        </p:blipFill>
        <p:spPr>
          <a:xfrm>
            <a:off x="-20364" y="1393386"/>
            <a:ext cx="6096000" cy="3535678"/>
          </a:xfrm>
          <a:prstGeom prst="rect">
            <a:avLst/>
          </a:prstGeom>
          <a:noFill/>
          <a:ln>
            <a:noFill/>
          </a:ln>
        </p:spPr>
      </p:pic>
      <p:pic>
        <p:nvPicPr>
          <p:cNvPr descr="photo of a solderless breadboard and DIP/leaded components" id="2486" name="Google Shape;2486;p14"/>
          <p:cNvPicPr preferRelativeResize="0"/>
          <p:nvPr/>
        </p:nvPicPr>
        <p:blipFill rotWithShape="1">
          <a:blip r:embed="rId4">
            <a:alphaModFix/>
          </a:blip>
          <a:srcRect b="0" l="0" r="0" t="0"/>
          <a:stretch/>
        </p:blipFill>
        <p:spPr>
          <a:xfrm>
            <a:off x="6242977" y="1058788"/>
            <a:ext cx="5606498" cy="4204873"/>
          </a:xfrm>
          <a:prstGeom prst="rect">
            <a:avLst/>
          </a:prstGeom>
          <a:noFill/>
          <a:ln>
            <a:noFill/>
          </a:ln>
          <a:effectLst>
            <a:outerShdw blurRad="292100" rotWithShape="0" algn="tl" dir="2700000" dist="139700">
              <a:srgbClr val="333333">
                <a:alpha val="64705"/>
              </a:srgbClr>
            </a:outerShdw>
          </a:effectLst>
        </p:spPr>
      </p:pic>
      <p:sp>
        <p:nvSpPr>
          <p:cNvPr id="2487" name="Google Shape;2487;p14"/>
          <p:cNvSpPr txBox="1"/>
          <p:nvPr/>
        </p:nvSpPr>
        <p:spPr>
          <a:xfrm>
            <a:off x="2099786" y="5430032"/>
            <a:ext cx="2613216" cy="3665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782">
                <a:solidFill>
                  <a:srgbClr val="F2672A"/>
                </a:solidFill>
                <a:latin typeface="Open Sans"/>
                <a:ea typeface="Open Sans"/>
                <a:cs typeface="Open Sans"/>
                <a:sym typeface="Open Sans"/>
              </a:rPr>
              <a:t>WIREFRAME APLIKASI</a:t>
            </a:r>
            <a:endParaRPr b="1" sz="1800">
              <a:solidFill>
                <a:srgbClr val="F2672A"/>
              </a:solidFill>
              <a:latin typeface="Open Sans"/>
              <a:ea typeface="Open Sans"/>
              <a:cs typeface="Open Sans"/>
              <a:sym typeface="Open Sans"/>
            </a:endParaRPr>
          </a:p>
        </p:txBody>
      </p:sp>
      <p:sp>
        <p:nvSpPr>
          <p:cNvPr id="2488" name="Google Shape;2488;p14"/>
          <p:cNvSpPr txBox="1"/>
          <p:nvPr/>
        </p:nvSpPr>
        <p:spPr>
          <a:xfrm>
            <a:off x="8299492" y="5430032"/>
            <a:ext cx="3644075" cy="3665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782">
                <a:solidFill>
                  <a:srgbClr val="F2672A"/>
                </a:solidFill>
                <a:latin typeface="Open Sans"/>
                <a:ea typeface="Open Sans"/>
                <a:cs typeface="Open Sans"/>
                <a:sym typeface="Open Sans"/>
              </a:rPr>
              <a:t>PERAKITAN PERANGKAT KERAS</a:t>
            </a:r>
            <a:endParaRPr b="1" sz="1800">
              <a:solidFill>
                <a:srgbClr val="F2672A"/>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8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8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8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2" name="Shape 2492"/>
        <p:cNvGrpSpPr/>
        <p:nvPr/>
      </p:nvGrpSpPr>
      <p:grpSpPr>
        <a:xfrm>
          <a:off x="0" y="0"/>
          <a:ext cx="0" cy="0"/>
          <a:chOff x="0" y="0"/>
          <a:chExt cx="0" cy="0"/>
        </a:xfrm>
      </p:grpSpPr>
      <p:pic>
        <p:nvPicPr>
          <p:cNvPr descr="photo of a solderless breadboard and DIP/leaded components" id="2493" name="Google Shape;2493;p15"/>
          <p:cNvPicPr preferRelativeResize="0"/>
          <p:nvPr/>
        </p:nvPicPr>
        <p:blipFill rotWithShape="1">
          <a:blip r:embed="rId3">
            <a:alphaModFix/>
          </a:blip>
          <a:srcRect b="21669" l="0" r="-2" t="5567"/>
          <a:stretch/>
        </p:blipFill>
        <p:spPr>
          <a:xfrm>
            <a:off x="198739" y="179716"/>
            <a:ext cx="5804105" cy="3167426"/>
          </a:xfrm>
          <a:prstGeom prst="rect">
            <a:avLst/>
          </a:prstGeom>
          <a:noFill/>
          <a:ln>
            <a:noFill/>
          </a:ln>
        </p:spPr>
      </p:pic>
      <p:pic>
        <p:nvPicPr>
          <p:cNvPr descr="Wireframe | Definition and Overview" id="2494" name="Google Shape;2494;p15"/>
          <p:cNvPicPr preferRelativeResize="0"/>
          <p:nvPr/>
        </p:nvPicPr>
        <p:blipFill rotWithShape="1">
          <a:blip r:embed="rId4">
            <a:alphaModFix/>
          </a:blip>
          <a:srcRect b="2974" l="0" r="2" t="2837"/>
          <a:stretch/>
        </p:blipFill>
        <p:spPr>
          <a:xfrm>
            <a:off x="6195373" y="171717"/>
            <a:ext cx="5797883" cy="3167426"/>
          </a:xfrm>
          <a:prstGeom prst="rect">
            <a:avLst/>
          </a:prstGeom>
          <a:noFill/>
          <a:ln>
            <a:noFill/>
          </a:ln>
        </p:spPr>
      </p:pic>
      <p:pic>
        <p:nvPicPr>
          <p:cNvPr descr="Mercedes-Benz CLS - Scale clay model - Car Body Design | Concept car  design, Mercedes benz cls, Mercedes benz cl" id="2495" name="Google Shape;2495;p15"/>
          <p:cNvPicPr preferRelativeResize="0"/>
          <p:nvPr/>
        </p:nvPicPr>
        <p:blipFill rotWithShape="1">
          <a:blip r:embed="rId5">
            <a:alphaModFix/>
          </a:blip>
          <a:srcRect b="19688" l="0" r="-2" t="8027"/>
          <a:stretch/>
        </p:blipFill>
        <p:spPr>
          <a:xfrm>
            <a:off x="198739" y="3510858"/>
            <a:ext cx="5804105" cy="2789948"/>
          </a:xfrm>
          <a:prstGeom prst="rect">
            <a:avLst/>
          </a:prstGeom>
          <a:noFill/>
          <a:ln>
            <a:noFill/>
          </a:ln>
        </p:spPr>
      </p:pic>
      <p:pic>
        <p:nvPicPr>
          <p:cNvPr descr="A house on a table&#10;&#10;Description automatically generated" id="2496" name="Google Shape;2496;p15"/>
          <p:cNvPicPr preferRelativeResize="0"/>
          <p:nvPr/>
        </p:nvPicPr>
        <p:blipFill rotWithShape="1">
          <a:blip r:embed="rId6">
            <a:alphaModFix/>
          </a:blip>
          <a:srcRect b="22296" l="12791" r="42485" t="37619"/>
          <a:stretch/>
        </p:blipFill>
        <p:spPr>
          <a:xfrm>
            <a:off x="6192261" y="3415343"/>
            <a:ext cx="5804106" cy="2926080"/>
          </a:xfrm>
          <a:prstGeom prst="rect">
            <a:avLst/>
          </a:prstGeom>
          <a:noFill/>
          <a:ln>
            <a:noFill/>
          </a:ln>
        </p:spPr>
      </p:pic>
      <p:grpSp>
        <p:nvGrpSpPr>
          <p:cNvPr id="2497" name="Google Shape;2497;p15"/>
          <p:cNvGrpSpPr/>
          <p:nvPr/>
        </p:nvGrpSpPr>
        <p:grpSpPr>
          <a:xfrm>
            <a:off x="3728457" y="2514600"/>
            <a:ext cx="4836424" cy="2263404"/>
            <a:chOff x="3728457" y="2514600"/>
            <a:chExt cx="4836424" cy="2263404"/>
          </a:xfrm>
        </p:grpSpPr>
        <p:sp>
          <p:nvSpPr>
            <p:cNvPr id="2498" name="Google Shape;2498;p15"/>
            <p:cNvSpPr/>
            <p:nvPr/>
          </p:nvSpPr>
          <p:spPr>
            <a:xfrm>
              <a:off x="3840480" y="2590800"/>
              <a:ext cx="4602480" cy="2153920"/>
            </a:xfrm>
            <a:prstGeom prst="roundRect">
              <a:avLst>
                <a:gd fmla="val 16667" name="adj"/>
              </a:avLst>
            </a:prstGeom>
            <a:gradFill>
              <a:gsLst>
                <a:gs pos="0">
                  <a:srgbClr val="8F171C"/>
                </a:gs>
                <a:gs pos="100000">
                  <a:schemeClr val="accent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99" name="Google Shape;2499;p15"/>
            <p:cNvSpPr/>
            <p:nvPr/>
          </p:nvSpPr>
          <p:spPr>
            <a:xfrm>
              <a:off x="3728457" y="2514600"/>
              <a:ext cx="4836424" cy="2263404"/>
            </a:xfrm>
            <a:prstGeom prst="roundRect">
              <a:avLst>
                <a:gd fmla="val 16667" name="adj"/>
              </a:avLst>
            </a:prstGeom>
            <a:noFill/>
            <a:ln cap="flat" cmpd="sng" w="38100">
              <a:solidFill>
                <a:schemeClr val="lt1"/>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00" name="Google Shape;2500;p15"/>
            <p:cNvSpPr txBox="1"/>
            <p:nvPr/>
          </p:nvSpPr>
          <p:spPr>
            <a:xfrm>
              <a:off x="4208924" y="2913707"/>
              <a:ext cx="3865591" cy="144655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US" sz="4400">
                  <a:solidFill>
                    <a:schemeClr val="lt1"/>
                  </a:solidFill>
                  <a:latin typeface="Open Sans"/>
                  <a:ea typeface="Open Sans"/>
                  <a:cs typeface="Open Sans"/>
                  <a:sym typeface="Open Sans"/>
                </a:rPr>
                <a:t>Ini adalah PROTOTIPE!</a:t>
              </a:r>
              <a:endParaRPr b="1" i="1" sz="4800">
                <a:solidFill>
                  <a:schemeClr val="lt1"/>
                </a:solidFill>
                <a:latin typeface="Open Sans"/>
                <a:ea typeface="Open Sans"/>
                <a:cs typeface="Open Sans"/>
                <a:sym typeface="Open Sans"/>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9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9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9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4" name="Shape 2504"/>
        <p:cNvGrpSpPr/>
        <p:nvPr/>
      </p:nvGrpSpPr>
      <p:grpSpPr>
        <a:xfrm>
          <a:off x="0" y="0"/>
          <a:ext cx="0" cy="0"/>
          <a:chOff x="0" y="0"/>
          <a:chExt cx="0" cy="0"/>
        </a:xfrm>
      </p:grpSpPr>
      <p:pic>
        <p:nvPicPr>
          <p:cNvPr id="2505" name="Google Shape;2505;p16" title="Prototype and MVP"/>
          <p:cNvPicPr preferRelativeResize="0"/>
          <p:nvPr/>
        </p:nvPicPr>
        <p:blipFill rotWithShape="1">
          <a:blip r:embed="rId3">
            <a:alphaModFix/>
          </a:blip>
          <a:srcRect b="0" l="0" r="0" t="0"/>
          <a:stretch/>
        </p:blipFill>
        <p:spPr>
          <a:xfrm>
            <a:off x="263611" y="133700"/>
            <a:ext cx="11664778" cy="6590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05"/>
                                        </p:tgtEl>
                                        <p:attrNameLst>
                                          <p:attrName>style.visibility</p:attrName>
                                        </p:attrNameLst>
                                      </p:cBhvr>
                                      <p:to>
                                        <p:strVal val="visible"/>
                                      </p:to>
                                    </p:set>
                                    <p:animEffect filter="fade" transition="in">
                                      <p:cBhvr>
                                        <p:cTn dur="1"/>
                                        <p:tgtEl>
                                          <p:spTgt spid="25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9" name="Shape 2509"/>
        <p:cNvGrpSpPr/>
        <p:nvPr/>
      </p:nvGrpSpPr>
      <p:grpSpPr>
        <a:xfrm>
          <a:off x="0" y="0"/>
          <a:ext cx="0" cy="0"/>
          <a:chOff x="0" y="0"/>
          <a:chExt cx="0" cy="0"/>
        </a:xfrm>
      </p:grpSpPr>
      <p:sp>
        <p:nvSpPr>
          <p:cNvPr id="2510" name="Google Shape;2510;g3219abdc90f_0_0"/>
          <p:cNvSpPr txBox="1"/>
          <p:nvPr/>
        </p:nvSpPr>
        <p:spPr>
          <a:xfrm>
            <a:off x="512400" y="490847"/>
            <a:ext cx="114840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dk2"/>
              </a:buClr>
              <a:buSzPts val="3200"/>
              <a:buFont typeface="Barlow Medium"/>
              <a:buNone/>
            </a:pPr>
            <a:r>
              <a:rPr b="1" lang="en-US" sz="3200">
                <a:solidFill>
                  <a:schemeClr val="dk2"/>
                </a:solidFill>
                <a:latin typeface="Barlow Medium"/>
                <a:ea typeface="Barlow Medium"/>
                <a:cs typeface="Barlow Medium"/>
                <a:sym typeface="Barlow Medium"/>
              </a:rPr>
              <a:t>Aktivitas Individu</a:t>
            </a:r>
            <a:endParaRPr/>
          </a:p>
        </p:txBody>
      </p:sp>
      <p:sp>
        <p:nvSpPr>
          <p:cNvPr id="2511" name="Google Shape;2511;g3219abdc90f_0_0"/>
          <p:cNvSpPr/>
          <p:nvPr/>
        </p:nvSpPr>
        <p:spPr>
          <a:xfrm>
            <a:off x="437535" y="925797"/>
            <a:ext cx="11559000" cy="461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2400"/>
              <a:buFont typeface="Arial"/>
              <a:buNone/>
            </a:pPr>
            <a:r>
              <a:rPr b="1" lang="en-US" sz="2400">
                <a:solidFill>
                  <a:schemeClr val="accent1"/>
                </a:solidFill>
                <a:latin typeface="Barlow Medium"/>
                <a:ea typeface="Barlow Medium"/>
                <a:cs typeface="Barlow Medium"/>
                <a:sym typeface="Barlow Medium"/>
              </a:rPr>
              <a:t>Prototipe</a:t>
            </a:r>
            <a:endParaRPr b="1" sz="2400">
              <a:solidFill>
                <a:schemeClr val="accent1"/>
              </a:solidFill>
              <a:latin typeface="Barlow Medium"/>
              <a:ea typeface="Barlow Medium"/>
              <a:cs typeface="Barlow Medium"/>
              <a:sym typeface="Barlow Medium"/>
            </a:endParaRPr>
          </a:p>
        </p:txBody>
      </p:sp>
      <p:sp>
        <p:nvSpPr>
          <p:cNvPr id="2512" name="Google Shape;2512;g3219abdc90f_0_0"/>
          <p:cNvSpPr txBox="1"/>
          <p:nvPr/>
        </p:nvSpPr>
        <p:spPr>
          <a:xfrm>
            <a:off x="353670" y="6023872"/>
            <a:ext cx="62427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Click on the play button to view/play the activity</a:t>
            </a:r>
            <a:endParaRPr sz="1200">
              <a:solidFill>
                <a:schemeClr val="dk1"/>
              </a:solidFill>
              <a:latin typeface="Arial"/>
              <a:ea typeface="Arial"/>
              <a:cs typeface="Arial"/>
              <a:sym typeface="Arial"/>
            </a:endParaRPr>
          </a:p>
          <a:p>
            <a:pPr indent="0" lvl="0" marL="0" marR="0" rtl="0" algn="l">
              <a:spcBef>
                <a:spcPts val="0"/>
              </a:spcBef>
              <a:spcAft>
                <a:spcPts val="0"/>
              </a:spcAft>
              <a:buNone/>
            </a:pPr>
            <a:r>
              <a:rPr lang="en-US" sz="1200">
                <a:solidFill>
                  <a:schemeClr val="dk1"/>
                </a:solidFill>
              </a:rPr>
              <a:t>https://acc-15624.ispring.com/app/preview/ea77223c-bcfa-11ef-bb5c-92b3154d4ebd</a:t>
            </a:r>
            <a:endParaRPr sz="1200">
              <a:solidFill>
                <a:schemeClr val="dk1"/>
              </a:solidFill>
            </a:endParaRPr>
          </a:p>
        </p:txBody>
      </p:sp>
      <p:sp>
        <p:nvSpPr>
          <p:cNvPr id="2513" name="Google Shape;2513;g3219abdc90f_0_0"/>
          <p:cNvSpPr txBox="1"/>
          <p:nvPr/>
        </p:nvSpPr>
        <p:spPr>
          <a:xfrm>
            <a:off x="8193124" y="5793703"/>
            <a:ext cx="24186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Students Scan to Play</a:t>
            </a:r>
            <a:endParaRPr/>
          </a:p>
        </p:txBody>
      </p:sp>
      <p:sp>
        <p:nvSpPr>
          <p:cNvPr id="2514" name="Google Shape;2514;g3219abdc90f_0_0"/>
          <p:cNvSpPr/>
          <p:nvPr/>
        </p:nvSpPr>
        <p:spPr>
          <a:xfrm>
            <a:off x="0" y="0"/>
            <a:ext cx="12192000" cy="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515" name="Google Shape;2515;g3219abdc90f_0_0"/>
          <p:cNvSpPr/>
          <p:nvPr/>
        </p:nvSpPr>
        <p:spPr>
          <a:xfrm>
            <a:off x="152400" y="152400"/>
            <a:ext cx="12192000" cy="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516" name="Google Shape;2516;g3219abdc90f_0_0"/>
          <p:cNvSpPr/>
          <p:nvPr/>
        </p:nvSpPr>
        <p:spPr>
          <a:xfrm>
            <a:off x="304800" y="304800"/>
            <a:ext cx="12192000" cy="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2517" name="Google Shape;2517;g3219abdc90f_0_0"/>
          <p:cNvGrpSpPr/>
          <p:nvPr/>
        </p:nvGrpSpPr>
        <p:grpSpPr>
          <a:xfrm>
            <a:off x="8193123" y="1822412"/>
            <a:ext cx="3561341" cy="3970896"/>
            <a:chOff x="8193123" y="1822412"/>
            <a:chExt cx="3561341" cy="3970896"/>
          </a:xfrm>
        </p:grpSpPr>
        <p:grpSp>
          <p:nvGrpSpPr>
            <p:cNvPr id="2518" name="Google Shape;2518;g3219abdc90f_0_0"/>
            <p:cNvGrpSpPr/>
            <p:nvPr/>
          </p:nvGrpSpPr>
          <p:grpSpPr>
            <a:xfrm>
              <a:off x="8193123" y="1822412"/>
              <a:ext cx="3561341" cy="3970896"/>
              <a:chOff x="8193123" y="1822412"/>
              <a:chExt cx="3561341" cy="3970896"/>
            </a:xfrm>
          </p:grpSpPr>
          <p:pic>
            <p:nvPicPr>
              <p:cNvPr descr="A qr code on a black background&#10;&#10;Description automatically generated" id="2519" name="Google Shape;2519;g3219abdc90f_0_0"/>
              <p:cNvPicPr preferRelativeResize="0"/>
              <p:nvPr/>
            </p:nvPicPr>
            <p:blipFill rotWithShape="1">
              <a:blip r:embed="rId3">
                <a:alphaModFix/>
              </a:blip>
              <a:srcRect b="0" l="0" r="0" t="0"/>
              <a:stretch/>
            </p:blipFill>
            <p:spPr>
              <a:xfrm>
                <a:off x="8193123" y="1822412"/>
                <a:ext cx="3561341" cy="3970896"/>
              </a:xfrm>
              <a:prstGeom prst="rect">
                <a:avLst/>
              </a:prstGeom>
              <a:noFill/>
              <a:ln>
                <a:noFill/>
              </a:ln>
            </p:spPr>
          </p:pic>
          <p:pic>
            <p:nvPicPr>
              <p:cNvPr descr="A qr code on a white background&#10;&#10;Description automatically generated" id="2520" name="Google Shape;2520;g3219abdc90f_0_0"/>
              <p:cNvPicPr preferRelativeResize="0"/>
              <p:nvPr/>
            </p:nvPicPr>
            <p:blipFill rotWithShape="1">
              <a:blip r:embed="rId4">
                <a:alphaModFix/>
              </a:blip>
              <a:srcRect b="0" l="0" r="0" t="0"/>
              <a:stretch/>
            </p:blipFill>
            <p:spPr>
              <a:xfrm>
                <a:off x="8627469" y="1945272"/>
                <a:ext cx="2759350" cy="2759350"/>
              </a:xfrm>
              <a:prstGeom prst="rect">
                <a:avLst/>
              </a:prstGeom>
              <a:noFill/>
              <a:ln>
                <a:noFill/>
              </a:ln>
            </p:spPr>
          </p:pic>
        </p:grpSp>
        <p:pic>
          <p:nvPicPr>
            <p:cNvPr id="2521" name="Google Shape;2521;g3219abdc90f_0_0"/>
            <p:cNvPicPr preferRelativeResize="0"/>
            <p:nvPr/>
          </p:nvPicPr>
          <p:blipFill rotWithShape="1">
            <a:blip r:embed="rId5">
              <a:alphaModFix/>
            </a:blip>
            <a:srcRect b="0" l="0" r="0" t="0"/>
            <a:stretch/>
          </p:blipFill>
          <p:spPr>
            <a:xfrm>
              <a:off x="8627467" y="1944875"/>
              <a:ext cx="2680379" cy="2759748"/>
            </a:xfrm>
            <a:prstGeom prst="rect">
              <a:avLst/>
            </a:prstGeom>
            <a:noFill/>
            <a:ln>
              <a:noFill/>
            </a:ln>
          </p:spPr>
        </p:pic>
      </p:grpSp>
      <p:pic>
        <p:nvPicPr>
          <p:cNvPr id="2522" name="Google Shape;2522;g3219abdc90f_0_0"/>
          <p:cNvPicPr preferRelativeResize="0"/>
          <p:nvPr/>
        </p:nvPicPr>
        <p:blipFill>
          <a:blip r:embed="rId6">
            <a:alphaModFix/>
          </a:blip>
          <a:stretch>
            <a:fillRect/>
          </a:stretch>
        </p:blipFill>
        <p:spPr>
          <a:xfrm>
            <a:off x="437525" y="1651201"/>
            <a:ext cx="7268242" cy="4220270"/>
          </a:xfrm>
          <a:prstGeom prst="rect">
            <a:avLst/>
          </a:prstGeom>
          <a:noFill/>
          <a:ln>
            <a:noFill/>
          </a:ln>
        </p:spPr>
      </p:pic>
      <p:sp>
        <p:nvSpPr>
          <p:cNvPr id="2523" name="Google Shape;2523;g3219abdc90f_0_0"/>
          <p:cNvSpPr/>
          <p:nvPr/>
        </p:nvSpPr>
        <p:spPr>
          <a:xfrm>
            <a:off x="3473406" y="3786272"/>
            <a:ext cx="978000" cy="924000"/>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524" name="Google Shape;2524;g3219abdc90f_0_0">
            <a:hlinkClick r:id="rId7"/>
          </p:cNvPr>
          <p:cNvSpPr/>
          <p:nvPr/>
        </p:nvSpPr>
        <p:spPr>
          <a:xfrm rot="-8100000">
            <a:off x="3661162" y="3999445"/>
            <a:ext cx="470085" cy="497662"/>
          </a:xfrm>
          <a:prstGeom prst="rtTriangle">
            <a:avLst/>
          </a:prstGeom>
          <a:solidFill>
            <a:srgbClr val="FFFFFF"/>
          </a:solidFill>
          <a:ln cap="flat" cmpd="sng" w="9525">
            <a:solidFill>
              <a:srgbClr val="BF202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pic>
        <p:nvPicPr>
          <p:cNvPr id="2525" name="Google Shape;2525;g3219abdc90f_0_0"/>
          <p:cNvPicPr preferRelativeResize="0"/>
          <p:nvPr/>
        </p:nvPicPr>
        <p:blipFill>
          <a:blip r:embed="rId8">
            <a:alphaModFix/>
          </a:blip>
          <a:stretch>
            <a:fillRect/>
          </a:stretch>
        </p:blipFill>
        <p:spPr>
          <a:xfrm>
            <a:off x="8272975" y="1474300"/>
            <a:ext cx="3401651" cy="340165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9" name="Shape 2529"/>
        <p:cNvGrpSpPr/>
        <p:nvPr/>
      </p:nvGrpSpPr>
      <p:grpSpPr>
        <a:xfrm>
          <a:off x="0" y="0"/>
          <a:ext cx="0" cy="0"/>
          <a:chOff x="0" y="0"/>
          <a:chExt cx="0" cy="0"/>
        </a:xfrm>
      </p:grpSpPr>
      <p:sp>
        <p:nvSpPr>
          <p:cNvPr id="2530" name="Google Shape;2530;p17"/>
          <p:cNvSpPr txBox="1"/>
          <p:nvPr/>
        </p:nvSpPr>
        <p:spPr>
          <a:xfrm>
            <a:off x="512400" y="490847"/>
            <a:ext cx="114840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dk2"/>
              </a:buClr>
              <a:buSzPts val="3200"/>
              <a:buFont typeface="Barlow Medium"/>
              <a:buNone/>
            </a:pPr>
            <a:r>
              <a:rPr b="1" lang="en-US" sz="3200">
                <a:solidFill>
                  <a:schemeClr val="dk2"/>
                </a:solidFill>
                <a:latin typeface="Barlow Medium"/>
                <a:ea typeface="Barlow Medium"/>
                <a:cs typeface="Barlow Medium"/>
                <a:sym typeface="Barlow Medium"/>
              </a:rPr>
              <a:t>Aktivitas Individu</a:t>
            </a:r>
            <a:endParaRPr/>
          </a:p>
        </p:txBody>
      </p:sp>
      <p:sp>
        <p:nvSpPr>
          <p:cNvPr id="2531" name="Google Shape;2531;p17"/>
          <p:cNvSpPr/>
          <p:nvPr/>
        </p:nvSpPr>
        <p:spPr>
          <a:xfrm>
            <a:off x="437535" y="925797"/>
            <a:ext cx="11558865"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accent1"/>
              </a:buClr>
              <a:buSzPts val="2400"/>
              <a:buFont typeface="Arial"/>
              <a:buNone/>
            </a:pPr>
            <a:r>
              <a:rPr b="1" lang="en-US" sz="2400">
                <a:solidFill>
                  <a:schemeClr val="accent1"/>
                </a:solidFill>
                <a:latin typeface="Barlow Medium"/>
                <a:ea typeface="Barlow Medium"/>
                <a:cs typeface="Barlow Medium"/>
                <a:sym typeface="Barlow Medium"/>
              </a:rPr>
              <a:t>Types of Protypes</a:t>
            </a:r>
            <a:endParaRPr b="1" sz="2400">
              <a:solidFill>
                <a:schemeClr val="accent1"/>
              </a:solidFill>
              <a:latin typeface="Barlow Medium"/>
              <a:ea typeface="Barlow Medium"/>
              <a:cs typeface="Barlow Medium"/>
              <a:sym typeface="Barlow Medium"/>
            </a:endParaRPr>
          </a:p>
        </p:txBody>
      </p:sp>
      <p:sp>
        <p:nvSpPr>
          <p:cNvPr id="2532" name="Google Shape;2532;p17"/>
          <p:cNvSpPr txBox="1"/>
          <p:nvPr/>
        </p:nvSpPr>
        <p:spPr>
          <a:xfrm>
            <a:off x="353670" y="6023872"/>
            <a:ext cx="62427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Click on the play button to view/play the activity</a:t>
            </a:r>
            <a:endParaRPr sz="1200">
              <a:solidFill>
                <a:schemeClr val="dk1"/>
              </a:solidFill>
              <a:latin typeface="Arial"/>
              <a:ea typeface="Arial"/>
              <a:cs typeface="Arial"/>
              <a:sym typeface="Arial"/>
            </a:endParaRPr>
          </a:p>
          <a:p>
            <a:pPr indent="0" lvl="0" marL="0" marR="0" rtl="0" algn="l">
              <a:spcBef>
                <a:spcPts val="0"/>
              </a:spcBef>
              <a:spcAft>
                <a:spcPts val="0"/>
              </a:spcAft>
              <a:buNone/>
            </a:pPr>
            <a:r>
              <a:rPr lang="en-US" sz="1200">
                <a:solidFill>
                  <a:schemeClr val="dk1"/>
                </a:solidFill>
              </a:rPr>
              <a:t>https://acc-15624.ispring.com/app/preview/1e86aca4-bcfc-11ef-bae1-cad949272548</a:t>
            </a:r>
            <a:endParaRPr sz="1200">
              <a:solidFill>
                <a:schemeClr val="dk1"/>
              </a:solidFill>
            </a:endParaRPr>
          </a:p>
        </p:txBody>
      </p:sp>
      <p:sp>
        <p:nvSpPr>
          <p:cNvPr id="2533" name="Google Shape;2533;p17"/>
          <p:cNvSpPr txBox="1"/>
          <p:nvPr/>
        </p:nvSpPr>
        <p:spPr>
          <a:xfrm>
            <a:off x="8193124" y="5793703"/>
            <a:ext cx="2418614"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Students Scan to Play</a:t>
            </a:r>
            <a:endParaRPr/>
          </a:p>
        </p:txBody>
      </p:sp>
      <p:sp>
        <p:nvSpPr>
          <p:cNvPr id="2534" name="Google Shape;2534;p17"/>
          <p:cNvSpPr/>
          <p:nvPr/>
        </p:nvSpPr>
        <p:spPr>
          <a:xfrm>
            <a:off x="0" y="0"/>
            <a:ext cx="12192000" cy="0"/>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535" name="Google Shape;2535;p17"/>
          <p:cNvSpPr/>
          <p:nvPr/>
        </p:nvSpPr>
        <p:spPr>
          <a:xfrm>
            <a:off x="152400" y="152400"/>
            <a:ext cx="12192000" cy="0"/>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536" name="Google Shape;2536;p17"/>
          <p:cNvSpPr/>
          <p:nvPr/>
        </p:nvSpPr>
        <p:spPr>
          <a:xfrm>
            <a:off x="304800" y="304800"/>
            <a:ext cx="12192000" cy="0"/>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2537" name="Google Shape;2537;p17"/>
          <p:cNvGrpSpPr/>
          <p:nvPr/>
        </p:nvGrpSpPr>
        <p:grpSpPr>
          <a:xfrm>
            <a:off x="8193123" y="1822412"/>
            <a:ext cx="3561341" cy="3970894"/>
            <a:chOff x="8193123" y="1822412"/>
            <a:chExt cx="3561341" cy="3970894"/>
          </a:xfrm>
        </p:grpSpPr>
        <p:grpSp>
          <p:nvGrpSpPr>
            <p:cNvPr id="2538" name="Google Shape;2538;p17"/>
            <p:cNvGrpSpPr/>
            <p:nvPr/>
          </p:nvGrpSpPr>
          <p:grpSpPr>
            <a:xfrm>
              <a:off x="8193123" y="1822412"/>
              <a:ext cx="3561341" cy="3970894"/>
              <a:chOff x="8193123" y="1822412"/>
              <a:chExt cx="3561341" cy="3970894"/>
            </a:xfrm>
          </p:grpSpPr>
          <p:pic>
            <p:nvPicPr>
              <p:cNvPr descr="A qr code on a black background&#10;&#10;Description automatically generated" id="2539" name="Google Shape;2539;p17"/>
              <p:cNvPicPr preferRelativeResize="0"/>
              <p:nvPr/>
            </p:nvPicPr>
            <p:blipFill rotWithShape="1">
              <a:blip r:embed="rId3">
                <a:alphaModFix/>
              </a:blip>
              <a:srcRect b="0" l="0" r="0" t="0"/>
              <a:stretch/>
            </p:blipFill>
            <p:spPr>
              <a:xfrm>
                <a:off x="8193123" y="1822412"/>
                <a:ext cx="3561341" cy="3970894"/>
              </a:xfrm>
              <a:prstGeom prst="rect">
                <a:avLst/>
              </a:prstGeom>
              <a:noFill/>
              <a:ln>
                <a:noFill/>
              </a:ln>
            </p:spPr>
          </p:pic>
          <p:pic>
            <p:nvPicPr>
              <p:cNvPr descr="A qr code on a white background&#10;&#10;Description automatically generated" id="2540" name="Google Shape;2540;p17"/>
              <p:cNvPicPr preferRelativeResize="0"/>
              <p:nvPr/>
            </p:nvPicPr>
            <p:blipFill rotWithShape="1">
              <a:blip r:embed="rId4">
                <a:alphaModFix/>
              </a:blip>
              <a:srcRect b="0" l="0" r="0" t="0"/>
              <a:stretch/>
            </p:blipFill>
            <p:spPr>
              <a:xfrm>
                <a:off x="8627469" y="1945272"/>
                <a:ext cx="2759351" cy="2759351"/>
              </a:xfrm>
              <a:prstGeom prst="rect">
                <a:avLst/>
              </a:prstGeom>
              <a:noFill/>
              <a:ln>
                <a:noFill/>
              </a:ln>
            </p:spPr>
          </p:pic>
        </p:grpSp>
        <p:pic>
          <p:nvPicPr>
            <p:cNvPr id="2541" name="Google Shape;2541;p17"/>
            <p:cNvPicPr preferRelativeResize="0"/>
            <p:nvPr/>
          </p:nvPicPr>
          <p:blipFill rotWithShape="1">
            <a:blip r:embed="rId5">
              <a:alphaModFix/>
            </a:blip>
            <a:srcRect b="0" l="0" r="0" t="0"/>
            <a:stretch/>
          </p:blipFill>
          <p:spPr>
            <a:xfrm>
              <a:off x="8627467" y="1944875"/>
              <a:ext cx="2680379" cy="2759748"/>
            </a:xfrm>
            <a:prstGeom prst="rect">
              <a:avLst/>
            </a:prstGeom>
            <a:noFill/>
            <a:ln>
              <a:noFill/>
            </a:ln>
          </p:spPr>
        </p:pic>
      </p:grpSp>
      <p:pic>
        <p:nvPicPr>
          <p:cNvPr id="2542" name="Google Shape;2542;p17"/>
          <p:cNvPicPr preferRelativeResize="0"/>
          <p:nvPr/>
        </p:nvPicPr>
        <p:blipFill>
          <a:blip r:embed="rId6">
            <a:alphaModFix/>
          </a:blip>
          <a:stretch>
            <a:fillRect/>
          </a:stretch>
        </p:blipFill>
        <p:spPr>
          <a:xfrm>
            <a:off x="512400" y="1822390"/>
            <a:ext cx="6824074" cy="3907424"/>
          </a:xfrm>
          <a:prstGeom prst="rect">
            <a:avLst/>
          </a:prstGeom>
          <a:noFill/>
          <a:ln>
            <a:noFill/>
          </a:ln>
        </p:spPr>
      </p:pic>
      <p:sp>
        <p:nvSpPr>
          <p:cNvPr id="2543" name="Google Shape;2543;p17"/>
          <p:cNvSpPr/>
          <p:nvPr/>
        </p:nvSpPr>
        <p:spPr>
          <a:xfrm>
            <a:off x="3435381" y="3428997"/>
            <a:ext cx="978110" cy="924056"/>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pic>
        <p:nvPicPr>
          <p:cNvPr id="2544" name="Google Shape;2544;p17"/>
          <p:cNvPicPr preferRelativeResize="0"/>
          <p:nvPr/>
        </p:nvPicPr>
        <p:blipFill>
          <a:blip r:embed="rId7">
            <a:alphaModFix/>
          </a:blip>
          <a:stretch>
            <a:fillRect/>
          </a:stretch>
        </p:blipFill>
        <p:spPr>
          <a:xfrm>
            <a:off x="8372688" y="1685850"/>
            <a:ext cx="3202225" cy="3202225"/>
          </a:xfrm>
          <a:prstGeom prst="rect">
            <a:avLst/>
          </a:prstGeom>
          <a:noFill/>
          <a:ln>
            <a:noFill/>
          </a:ln>
        </p:spPr>
      </p:pic>
      <p:sp>
        <p:nvSpPr>
          <p:cNvPr id="2545" name="Google Shape;2545;p17">
            <a:hlinkClick r:id="rId8"/>
          </p:cNvPr>
          <p:cNvSpPr/>
          <p:nvPr/>
        </p:nvSpPr>
        <p:spPr>
          <a:xfrm rot="-8100000">
            <a:off x="3601837" y="3642195"/>
            <a:ext cx="470085" cy="497662"/>
          </a:xfrm>
          <a:prstGeom prst="rtTriangle">
            <a:avLst/>
          </a:prstGeom>
          <a:solidFill>
            <a:srgbClr val="FFFFFF"/>
          </a:solidFill>
          <a:ln cap="flat" cmpd="sng" w="9525">
            <a:solidFill>
              <a:srgbClr val="BF202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0" name="Shape 2550"/>
        <p:cNvGrpSpPr/>
        <p:nvPr/>
      </p:nvGrpSpPr>
      <p:grpSpPr>
        <a:xfrm>
          <a:off x="0" y="0"/>
          <a:ext cx="0" cy="0"/>
          <a:chOff x="0" y="0"/>
          <a:chExt cx="0" cy="0"/>
        </a:xfrm>
      </p:grpSpPr>
      <p:pic>
        <p:nvPicPr>
          <p:cNvPr descr="Male student examining molecular model in classroom" id="2551" name="Google Shape;2551;p18"/>
          <p:cNvPicPr preferRelativeResize="0"/>
          <p:nvPr/>
        </p:nvPicPr>
        <p:blipFill rotWithShape="1">
          <a:blip r:embed="rId3">
            <a:alphaModFix/>
          </a:blip>
          <a:srcRect b="476" l="12242" r="21048" t="-475"/>
          <a:stretch/>
        </p:blipFill>
        <p:spPr>
          <a:xfrm>
            <a:off x="-2293687" y="-416860"/>
            <a:ext cx="7945934" cy="7938853"/>
          </a:xfrm>
          <a:prstGeom prst="ellipse">
            <a:avLst/>
          </a:prstGeom>
          <a:noFill/>
          <a:ln>
            <a:noFill/>
          </a:ln>
        </p:spPr>
      </p:pic>
      <p:sp>
        <p:nvSpPr>
          <p:cNvPr id="2552" name="Google Shape;2552;p18"/>
          <p:cNvSpPr txBox="1"/>
          <p:nvPr/>
        </p:nvSpPr>
        <p:spPr>
          <a:xfrm>
            <a:off x="6372608" y="1410730"/>
            <a:ext cx="5105398" cy="2510806"/>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2"/>
              </a:buClr>
              <a:buSzPts val="3200"/>
              <a:buFont typeface="Barlow Medium"/>
              <a:buNone/>
            </a:pPr>
            <a:r>
              <a:rPr b="1" lang="en-US" sz="3200">
                <a:solidFill>
                  <a:schemeClr val="dk2"/>
                </a:solidFill>
                <a:latin typeface="Barlow Medium"/>
                <a:ea typeface="Barlow Medium"/>
                <a:cs typeface="Barlow Medium"/>
                <a:sym typeface="Barlow Medium"/>
              </a:rPr>
              <a:t>PROTOTYPE adalah versi awal atau model produk, layanan, atau proses.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551"/>
                                        </p:tgtEl>
                                        <p:attrNameLst>
                                          <p:attrName>style.visibility</p:attrName>
                                        </p:attrNameLst>
                                      </p:cBhvr>
                                      <p:to>
                                        <p:strVal val="visible"/>
                                      </p:to>
                                    </p:set>
                                    <p:anim calcmode="lin" valueType="num">
                                      <p:cBhvr additive="base">
                                        <p:cTn dur="500"/>
                                        <p:tgtEl>
                                          <p:spTgt spid="2551"/>
                                        </p:tgtEl>
                                        <p:attrNameLst>
                                          <p:attrName>ppt_w</p:attrName>
                                        </p:attrNameLst>
                                      </p:cBhvr>
                                      <p:tavLst>
                                        <p:tav fmla="" tm="0">
                                          <p:val>
                                            <p:strVal val="0"/>
                                          </p:val>
                                        </p:tav>
                                        <p:tav fmla="" tm="100000">
                                          <p:val>
                                            <p:strVal val="#ppt_w"/>
                                          </p:val>
                                        </p:tav>
                                      </p:tavLst>
                                    </p:anim>
                                    <p:anim calcmode="lin" valueType="num">
                                      <p:cBhvr additive="base">
                                        <p:cTn dur="500"/>
                                        <p:tgtEl>
                                          <p:spTgt spid="2551"/>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2552">
                                            <p:txEl>
                                              <p:pRg end="0" st="0"/>
                                            </p:txEl>
                                          </p:spTgt>
                                        </p:tgtEl>
                                        <p:attrNameLst>
                                          <p:attrName>style.visibility</p:attrName>
                                        </p:attrNameLst>
                                      </p:cBhvr>
                                      <p:to>
                                        <p:strVal val="visible"/>
                                      </p:to>
                                    </p:set>
                                    <p:anim calcmode="lin" valueType="num">
                                      <p:cBhvr additive="base">
                                        <p:cTn dur="500"/>
                                        <p:tgtEl>
                                          <p:spTgt spid="2552">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039" name="Shape 2039"/>
        <p:cNvGrpSpPr/>
        <p:nvPr/>
      </p:nvGrpSpPr>
      <p:grpSpPr>
        <a:xfrm>
          <a:off x="0" y="0"/>
          <a:ext cx="0" cy="0"/>
          <a:chOff x="0" y="0"/>
          <a:chExt cx="0" cy="0"/>
        </a:xfrm>
      </p:grpSpPr>
      <p:sp>
        <p:nvSpPr>
          <p:cNvPr id="2040" name="Google Shape;2040;p2"/>
          <p:cNvSpPr txBox="1"/>
          <p:nvPr>
            <p:ph type="ctrTitle"/>
          </p:nvPr>
        </p:nvSpPr>
        <p:spPr>
          <a:xfrm>
            <a:off x="1350379" y="3429000"/>
            <a:ext cx="9144000" cy="975107"/>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lt1"/>
              </a:buClr>
              <a:buSzPts val="4400"/>
              <a:buFont typeface="Barlow Medium"/>
              <a:buNone/>
            </a:pPr>
            <a:r>
              <a:rPr lang="en-US" sz="4400">
                <a:latin typeface="Barlow Medium"/>
                <a:ea typeface="Barlow Medium"/>
                <a:cs typeface="Barlow Medium"/>
                <a:sym typeface="Barlow Medium"/>
              </a:rPr>
              <a:t>SESI KULIAH </a:t>
            </a:r>
            <a:br>
              <a:rPr lang="en-US" sz="4400">
                <a:latin typeface="Barlow Medium"/>
                <a:ea typeface="Barlow Medium"/>
                <a:cs typeface="Barlow Medium"/>
                <a:sym typeface="Barlow Medium"/>
              </a:rPr>
            </a:br>
            <a:r>
              <a:rPr lang="en-US" sz="4400">
                <a:latin typeface="Barlow Medium"/>
                <a:ea typeface="Barlow Medium"/>
                <a:cs typeface="Barlow Medium"/>
                <a:sym typeface="Barlow Medium"/>
              </a:rPr>
              <a:t>&amp; </a:t>
            </a:r>
            <a:br>
              <a:rPr lang="en-US" sz="4400">
                <a:latin typeface="Barlow Medium"/>
                <a:ea typeface="Barlow Medium"/>
                <a:cs typeface="Barlow Medium"/>
                <a:sym typeface="Barlow Medium"/>
              </a:rPr>
            </a:br>
            <a:r>
              <a:rPr lang="en-US" sz="4400">
                <a:latin typeface="Barlow Medium"/>
                <a:ea typeface="Barlow Medium"/>
                <a:cs typeface="Barlow Medium"/>
                <a:sym typeface="Barlow Medium"/>
              </a:rPr>
              <a:t>DEMONSTRASI INTERAKTIF</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56" name="Shape 2556"/>
        <p:cNvGrpSpPr/>
        <p:nvPr/>
      </p:nvGrpSpPr>
      <p:grpSpPr>
        <a:xfrm>
          <a:off x="0" y="0"/>
          <a:ext cx="0" cy="0"/>
          <a:chOff x="0" y="0"/>
          <a:chExt cx="0" cy="0"/>
        </a:xfrm>
      </p:grpSpPr>
      <p:sp>
        <p:nvSpPr>
          <p:cNvPr id="2557" name="Google Shape;2557;p19"/>
          <p:cNvSpPr txBox="1"/>
          <p:nvPr>
            <p:ph type="ctrTitle"/>
          </p:nvPr>
        </p:nvSpPr>
        <p:spPr>
          <a:xfrm>
            <a:off x="360000" y="436108"/>
            <a:ext cx="11484000" cy="492443"/>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Clr>
                <a:schemeClr val="dk2"/>
              </a:buClr>
              <a:buSzPts val="3200"/>
              <a:buFont typeface="Barlow Medium"/>
              <a:buNone/>
            </a:pPr>
            <a:r>
              <a:rPr lang="en-US"/>
              <a:t>Apa itu Kesetiaan dalam Pembuatan Prototipe?</a:t>
            </a:r>
            <a:endParaRPr/>
          </a:p>
        </p:txBody>
      </p:sp>
      <p:sp>
        <p:nvSpPr>
          <p:cNvPr id="2558" name="Google Shape;2558;p19"/>
          <p:cNvSpPr txBox="1"/>
          <p:nvPr/>
        </p:nvSpPr>
        <p:spPr>
          <a:xfrm>
            <a:off x="283800" y="1181100"/>
            <a:ext cx="1107944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414042"/>
                </a:solidFill>
                <a:latin typeface="Open Sans"/>
                <a:ea typeface="Open Sans"/>
                <a:cs typeface="Open Sans"/>
                <a:sym typeface="Open Sans"/>
              </a:rPr>
              <a:t>Kesetiaan mengacu pada tingkat akurasi atau kesamaan prototipe dengan produk atau layanan akhir.</a:t>
            </a:r>
            <a:endParaRPr b="0" i="0" sz="1800" u="none" cap="none" strike="noStrike">
              <a:solidFill>
                <a:srgbClr val="414042"/>
              </a:solidFill>
              <a:latin typeface="Open Sans"/>
              <a:ea typeface="Open Sans"/>
              <a:cs typeface="Open Sans"/>
              <a:sym typeface="Open Sans"/>
            </a:endParaRPr>
          </a:p>
        </p:txBody>
      </p:sp>
      <p:pic>
        <p:nvPicPr>
          <p:cNvPr descr="Different Types of Design Fidelity" id="2559" name="Google Shape;2559;p19"/>
          <p:cNvPicPr preferRelativeResize="0"/>
          <p:nvPr/>
        </p:nvPicPr>
        <p:blipFill rotWithShape="1">
          <a:blip r:embed="rId3">
            <a:alphaModFix/>
          </a:blip>
          <a:srcRect b="8599" l="2595" r="65083" t="18380"/>
          <a:stretch/>
        </p:blipFill>
        <p:spPr>
          <a:xfrm>
            <a:off x="795549" y="2705243"/>
            <a:ext cx="2763519" cy="2972113"/>
          </a:xfrm>
          <a:prstGeom prst="rect">
            <a:avLst/>
          </a:prstGeom>
          <a:noFill/>
          <a:ln>
            <a:noFill/>
          </a:ln>
        </p:spPr>
      </p:pic>
      <p:sp>
        <p:nvSpPr>
          <p:cNvPr id="2560" name="Google Shape;2560;p19"/>
          <p:cNvSpPr/>
          <p:nvPr/>
        </p:nvSpPr>
        <p:spPr>
          <a:xfrm>
            <a:off x="1189885" y="1864538"/>
            <a:ext cx="1727200" cy="640565"/>
          </a:xfrm>
          <a:prstGeom prst="roundRect">
            <a:avLst>
              <a:gd fmla="val 16667" name="adj"/>
            </a:avLst>
          </a:prstGeom>
          <a:solidFill>
            <a:srgbClr val="BE242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FFFFFF"/>
                </a:solidFill>
                <a:latin typeface="Open Sans"/>
                <a:ea typeface="Open Sans"/>
                <a:cs typeface="Open Sans"/>
                <a:sym typeface="Open Sans"/>
              </a:rPr>
              <a:t>Kesetiaan Rendah</a:t>
            </a:r>
            <a:endParaRPr b="0" i="0" sz="1800" u="none" cap="none" strike="noStrike">
              <a:solidFill>
                <a:srgbClr val="FFFFFF"/>
              </a:solidFill>
              <a:latin typeface="Open Sans"/>
              <a:ea typeface="Open Sans"/>
              <a:cs typeface="Open Sans"/>
              <a:sym typeface="Open Sans"/>
            </a:endParaRPr>
          </a:p>
        </p:txBody>
      </p:sp>
      <p:sp>
        <p:nvSpPr>
          <p:cNvPr id="2561" name="Google Shape;2561;p19"/>
          <p:cNvSpPr/>
          <p:nvPr/>
        </p:nvSpPr>
        <p:spPr>
          <a:xfrm>
            <a:off x="926897" y="5877497"/>
            <a:ext cx="2253175" cy="58038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600">
                <a:solidFill>
                  <a:srgbClr val="414042"/>
                </a:solidFill>
                <a:latin typeface="Open Sans"/>
                <a:ea typeface="Open Sans"/>
                <a:cs typeface="Open Sans"/>
                <a:sym typeface="Open Sans"/>
              </a:rPr>
              <a:t>Representasi dasar dengan detail minimal</a:t>
            </a:r>
            <a:endParaRPr b="0" i="0" sz="1600" u="none" cap="none" strike="noStrike">
              <a:solidFill>
                <a:srgbClr val="414042"/>
              </a:solidFill>
              <a:latin typeface="Open Sans"/>
              <a:ea typeface="Open Sans"/>
              <a:cs typeface="Open Sans"/>
              <a:sym typeface="Open Sans"/>
            </a:endParaRPr>
          </a:p>
        </p:txBody>
      </p:sp>
      <p:pic>
        <p:nvPicPr>
          <p:cNvPr descr="Different Types of Design Fidelity" id="2562" name="Google Shape;2562;p19"/>
          <p:cNvPicPr preferRelativeResize="0"/>
          <p:nvPr/>
        </p:nvPicPr>
        <p:blipFill rotWithShape="1">
          <a:blip r:embed="rId3">
            <a:alphaModFix/>
          </a:blip>
          <a:srcRect b="9028" l="40247" r="38901" t="15173"/>
          <a:stretch/>
        </p:blipFill>
        <p:spPr>
          <a:xfrm>
            <a:off x="4915555" y="2631779"/>
            <a:ext cx="1793093" cy="3102998"/>
          </a:xfrm>
          <a:prstGeom prst="rect">
            <a:avLst/>
          </a:prstGeom>
          <a:noFill/>
          <a:ln>
            <a:noFill/>
          </a:ln>
        </p:spPr>
      </p:pic>
      <p:sp>
        <p:nvSpPr>
          <p:cNvPr id="2563" name="Google Shape;2563;p19"/>
          <p:cNvSpPr/>
          <p:nvPr/>
        </p:nvSpPr>
        <p:spPr>
          <a:xfrm>
            <a:off x="4948502" y="1864537"/>
            <a:ext cx="1727200" cy="640565"/>
          </a:xfrm>
          <a:prstGeom prst="roundRect">
            <a:avLst>
              <a:gd fmla="val 16667" name="adj"/>
            </a:avLst>
          </a:prstGeom>
          <a:solidFill>
            <a:srgbClr val="F2672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FFFFFF"/>
                </a:solidFill>
                <a:latin typeface="Open Sans"/>
                <a:ea typeface="Open Sans"/>
                <a:cs typeface="Open Sans"/>
                <a:sym typeface="Open Sans"/>
              </a:rPr>
              <a:t>Kesetiaan Sedang</a:t>
            </a:r>
            <a:endParaRPr b="0" i="0" sz="1800" u="none" cap="none" strike="noStrike">
              <a:solidFill>
                <a:srgbClr val="FFFFFF"/>
              </a:solidFill>
              <a:latin typeface="Open Sans"/>
              <a:ea typeface="Open Sans"/>
              <a:cs typeface="Open Sans"/>
              <a:sym typeface="Open Sans"/>
            </a:endParaRPr>
          </a:p>
        </p:txBody>
      </p:sp>
      <p:sp>
        <p:nvSpPr>
          <p:cNvPr id="2564" name="Google Shape;2564;p19"/>
          <p:cNvSpPr/>
          <p:nvPr/>
        </p:nvSpPr>
        <p:spPr>
          <a:xfrm>
            <a:off x="4554935" y="5880438"/>
            <a:ext cx="2504606" cy="58038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600">
                <a:solidFill>
                  <a:srgbClr val="414042"/>
                </a:solidFill>
                <a:latin typeface="Open Sans"/>
                <a:ea typeface="Open Sans"/>
                <a:cs typeface="Open Sans"/>
                <a:sym typeface="Open Sans"/>
              </a:rPr>
              <a:t>Representasi terperinci; sebagian besar digital</a:t>
            </a:r>
            <a:endParaRPr b="0" i="0" sz="1600" u="none" cap="none" strike="noStrike">
              <a:solidFill>
                <a:srgbClr val="414042"/>
              </a:solidFill>
              <a:latin typeface="Open Sans"/>
              <a:ea typeface="Open Sans"/>
              <a:cs typeface="Open Sans"/>
              <a:sym typeface="Open Sans"/>
            </a:endParaRPr>
          </a:p>
        </p:txBody>
      </p:sp>
      <p:pic>
        <p:nvPicPr>
          <p:cNvPr descr="Different Types of Design Fidelity" id="2565" name="Google Shape;2565;p19"/>
          <p:cNvPicPr preferRelativeResize="0"/>
          <p:nvPr/>
        </p:nvPicPr>
        <p:blipFill rotWithShape="1">
          <a:blip r:embed="rId3">
            <a:alphaModFix/>
          </a:blip>
          <a:srcRect b="9204" l="68437" r="8897" t="15172"/>
          <a:stretch/>
        </p:blipFill>
        <p:spPr>
          <a:xfrm>
            <a:off x="8593849" y="2631779"/>
            <a:ext cx="1953739" cy="3102998"/>
          </a:xfrm>
          <a:prstGeom prst="rect">
            <a:avLst/>
          </a:prstGeom>
          <a:noFill/>
          <a:ln>
            <a:noFill/>
          </a:ln>
        </p:spPr>
      </p:pic>
      <p:sp>
        <p:nvSpPr>
          <p:cNvPr id="2566" name="Google Shape;2566;p19"/>
          <p:cNvSpPr/>
          <p:nvPr/>
        </p:nvSpPr>
        <p:spPr>
          <a:xfrm>
            <a:off x="8707119" y="1864537"/>
            <a:ext cx="1727200" cy="640565"/>
          </a:xfrm>
          <a:prstGeom prst="roundRect">
            <a:avLst>
              <a:gd fmla="val 16667" name="adj"/>
            </a:avLst>
          </a:prstGeom>
          <a:solidFill>
            <a:srgbClr val="BE242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FFFFFF"/>
                </a:solidFill>
                <a:latin typeface="Open Sans"/>
                <a:ea typeface="Open Sans"/>
                <a:cs typeface="Open Sans"/>
                <a:sym typeface="Open Sans"/>
              </a:rPr>
              <a:t>Kesetiaan Tinggi</a:t>
            </a:r>
            <a:endParaRPr b="0" i="0" sz="1800" u="none" cap="none" strike="noStrike">
              <a:solidFill>
                <a:srgbClr val="FFFFFF"/>
              </a:solidFill>
              <a:latin typeface="Open Sans"/>
              <a:ea typeface="Open Sans"/>
              <a:cs typeface="Open Sans"/>
              <a:sym typeface="Open Sans"/>
            </a:endParaRPr>
          </a:p>
        </p:txBody>
      </p:sp>
      <p:sp>
        <p:nvSpPr>
          <p:cNvPr id="2567" name="Google Shape;2567;p19"/>
          <p:cNvSpPr/>
          <p:nvPr/>
        </p:nvSpPr>
        <p:spPr>
          <a:xfrm>
            <a:off x="8070765" y="5877497"/>
            <a:ext cx="3311610" cy="58038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600">
                <a:solidFill>
                  <a:srgbClr val="414042"/>
                </a:solidFill>
                <a:latin typeface="Open Sans"/>
                <a:ea typeface="Open Sans"/>
                <a:cs typeface="Open Sans"/>
                <a:sym typeface="Open Sans"/>
              </a:rPr>
              <a:t>Representasi terperinci; kemiripan dekat dengan solusi akhir</a:t>
            </a:r>
            <a:endParaRPr b="0" i="0" sz="1600" u="none" cap="none" strike="noStrike">
              <a:solidFill>
                <a:srgbClr val="414042"/>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58"/>
                                        </p:tgtEl>
                                        <p:attrNameLst>
                                          <p:attrName>style.visibility</p:attrName>
                                        </p:attrNameLst>
                                      </p:cBhvr>
                                      <p:to>
                                        <p:strVal val="visible"/>
                                      </p:to>
                                    </p:set>
                                    <p:animEffect filter="fade" transition="in">
                                      <p:cBhvr>
                                        <p:cTn dur="500"/>
                                        <p:tgtEl>
                                          <p:spTgt spid="25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60"/>
                                        </p:tgtEl>
                                        <p:attrNameLst>
                                          <p:attrName>style.visibility</p:attrName>
                                        </p:attrNameLst>
                                      </p:cBhvr>
                                      <p:to>
                                        <p:strVal val="visible"/>
                                      </p:to>
                                    </p:set>
                                    <p:animEffect filter="fade" transition="in">
                                      <p:cBhvr>
                                        <p:cTn dur="1000"/>
                                        <p:tgtEl>
                                          <p:spTgt spid="25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559"/>
                                        </p:tgtEl>
                                        <p:attrNameLst>
                                          <p:attrName>style.visibility</p:attrName>
                                        </p:attrNameLst>
                                      </p:cBhvr>
                                      <p:to>
                                        <p:strVal val="visible"/>
                                      </p:to>
                                    </p:set>
                                    <p:anim calcmode="lin" valueType="num">
                                      <p:cBhvr additive="base">
                                        <p:cTn dur="500"/>
                                        <p:tgtEl>
                                          <p:spTgt spid="2559"/>
                                        </p:tgtEl>
                                        <p:attrNameLst>
                                          <p:attrName>ppt_w</p:attrName>
                                        </p:attrNameLst>
                                      </p:cBhvr>
                                      <p:tavLst>
                                        <p:tav fmla="" tm="0">
                                          <p:val>
                                            <p:strVal val="0"/>
                                          </p:val>
                                        </p:tav>
                                        <p:tav fmla="" tm="100000">
                                          <p:val>
                                            <p:strVal val="#ppt_w"/>
                                          </p:val>
                                        </p:tav>
                                      </p:tavLst>
                                    </p:anim>
                                    <p:anim calcmode="lin" valueType="num">
                                      <p:cBhvr additive="base">
                                        <p:cTn dur="500"/>
                                        <p:tgtEl>
                                          <p:spTgt spid="2559"/>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61"/>
                                        </p:tgtEl>
                                        <p:attrNameLst>
                                          <p:attrName>style.visibility</p:attrName>
                                        </p:attrNameLst>
                                      </p:cBhvr>
                                      <p:to>
                                        <p:strVal val="visible"/>
                                      </p:to>
                                    </p:set>
                                    <p:animEffect filter="fade" transition="in">
                                      <p:cBhvr>
                                        <p:cTn dur="500"/>
                                        <p:tgtEl>
                                          <p:spTgt spid="25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63"/>
                                        </p:tgtEl>
                                        <p:attrNameLst>
                                          <p:attrName>style.visibility</p:attrName>
                                        </p:attrNameLst>
                                      </p:cBhvr>
                                      <p:to>
                                        <p:strVal val="visible"/>
                                      </p:to>
                                    </p:set>
                                    <p:animEffect filter="fade" transition="in">
                                      <p:cBhvr>
                                        <p:cTn dur="1000"/>
                                        <p:tgtEl>
                                          <p:spTgt spid="25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562"/>
                                        </p:tgtEl>
                                        <p:attrNameLst>
                                          <p:attrName>style.visibility</p:attrName>
                                        </p:attrNameLst>
                                      </p:cBhvr>
                                      <p:to>
                                        <p:strVal val="visible"/>
                                      </p:to>
                                    </p:set>
                                    <p:anim calcmode="lin" valueType="num">
                                      <p:cBhvr additive="base">
                                        <p:cTn dur="500"/>
                                        <p:tgtEl>
                                          <p:spTgt spid="2562"/>
                                        </p:tgtEl>
                                        <p:attrNameLst>
                                          <p:attrName>ppt_w</p:attrName>
                                        </p:attrNameLst>
                                      </p:cBhvr>
                                      <p:tavLst>
                                        <p:tav fmla="" tm="0">
                                          <p:val>
                                            <p:strVal val="0"/>
                                          </p:val>
                                        </p:tav>
                                        <p:tav fmla="" tm="100000">
                                          <p:val>
                                            <p:strVal val="#ppt_w"/>
                                          </p:val>
                                        </p:tav>
                                      </p:tavLst>
                                    </p:anim>
                                    <p:anim calcmode="lin" valueType="num">
                                      <p:cBhvr additive="base">
                                        <p:cTn dur="500"/>
                                        <p:tgtEl>
                                          <p:spTgt spid="2562"/>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64"/>
                                        </p:tgtEl>
                                        <p:attrNameLst>
                                          <p:attrName>style.visibility</p:attrName>
                                        </p:attrNameLst>
                                      </p:cBhvr>
                                      <p:to>
                                        <p:strVal val="visible"/>
                                      </p:to>
                                    </p:set>
                                    <p:animEffect filter="fade" transition="in">
                                      <p:cBhvr>
                                        <p:cTn dur="500"/>
                                        <p:tgtEl>
                                          <p:spTgt spid="25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66"/>
                                        </p:tgtEl>
                                        <p:attrNameLst>
                                          <p:attrName>style.visibility</p:attrName>
                                        </p:attrNameLst>
                                      </p:cBhvr>
                                      <p:to>
                                        <p:strVal val="visible"/>
                                      </p:to>
                                    </p:set>
                                    <p:animEffect filter="fade" transition="in">
                                      <p:cBhvr>
                                        <p:cTn dur="1000"/>
                                        <p:tgtEl>
                                          <p:spTgt spid="25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565"/>
                                        </p:tgtEl>
                                        <p:attrNameLst>
                                          <p:attrName>style.visibility</p:attrName>
                                        </p:attrNameLst>
                                      </p:cBhvr>
                                      <p:to>
                                        <p:strVal val="visible"/>
                                      </p:to>
                                    </p:set>
                                    <p:anim calcmode="lin" valueType="num">
                                      <p:cBhvr additive="base">
                                        <p:cTn dur="500"/>
                                        <p:tgtEl>
                                          <p:spTgt spid="2565"/>
                                        </p:tgtEl>
                                        <p:attrNameLst>
                                          <p:attrName>ppt_w</p:attrName>
                                        </p:attrNameLst>
                                      </p:cBhvr>
                                      <p:tavLst>
                                        <p:tav fmla="" tm="0">
                                          <p:val>
                                            <p:strVal val="0"/>
                                          </p:val>
                                        </p:tav>
                                        <p:tav fmla="" tm="100000">
                                          <p:val>
                                            <p:strVal val="#ppt_w"/>
                                          </p:val>
                                        </p:tav>
                                      </p:tavLst>
                                    </p:anim>
                                    <p:anim calcmode="lin" valueType="num">
                                      <p:cBhvr additive="base">
                                        <p:cTn dur="500"/>
                                        <p:tgtEl>
                                          <p:spTgt spid="2565"/>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67"/>
                                        </p:tgtEl>
                                        <p:attrNameLst>
                                          <p:attrName>style.visibility</p:attrName>
                                        </p:attrNameLst>
                                      </p:cBhvr>
                                      <p:to>
                                        <p:strVal val="visible"/>
                                      </p:to>
                                    </p:set>
                                    <p:animEffect filter="fade" transition="in">
                                      <p:cBhvr>
                                        <p:cTn dur="500"/>
                                        <p:tgtEl>
                                          <p:spTgt spid="25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1" name="Shape 2571"/>
        <p:cNvGrpSpPr/>
        <p:nvPr/>
      </p:nvGrpSpPr>
      <p:grpSpPr>
        <a:xfrm>
          <a:off x="0" y="0"/>
          <a:ext cx="0" cy="0"/>
          <a:chOff x="0" y="0"/>
          <a:chExt cx="0" cy="0"/>
        </a:xfrm>
      </p:grpSpPr>
      <p:sp>
        <p:nvSpPr>
          <p:cNvPr id="2572" name="Google Shape;2572;p20"/>
          <p:cNvSpPr txBox="1"/>
          <p:nvPr>
            <p:ph idx="1" type="body"/>
          </p:nvPr>
        </p:nvSpPr>
        <p:spPr>
          <a:xfrm>
            <a:off x="6392829" y="4933028"/>
            <a:ext cx="5058300" cy="792300"/>
          </a:xfrm>
          <a:prstGeom prst="rect">
            <a:avLst/>
          </a:prstGeom>
          <a:solidFill>
            <a:schemeClr val="dk2"/>
          </a:solidFill>
          <a:ln>
            <a:noFill/>
          </a:ln>
        </p:spPr>
        <p:txBody>
          <a:bodyPr anchorCtr="0" anchor="ctr" bIns="45700" lIns="182875" spcFirstLastPara="1" rIns="182875" wrap="square" tIns="45700">
            <a:normAutofit/>
          </a:bodyPr>
          <a:lstStyle/>
          <a:p>
            <a:pPr indent="0" lvl="0" marL="0" rtl="0" algn="r">
              <a:lnSpc>
                <a:spcPct val="90000"/>
              </a:lnSpc>
              <a:spcBef>
                <a:spcPts val="0"/>
              </a:spcBef>
              <a:spcAft>
                <a:spcPts val="0"/>
              </a:spcAft>
              <a:buClr>
                <a:schemeClr val="lt1"/>
              </a:buClr>
              <a:buSzPts val="2800"/>
              <a:buNone/>
            </a:pPr>
            <a:r>
              <a:rPr lang="en-US"/>
              <a:t>mengembangkan Prototipe?</a:t>
            </a:r>
            <a:endParaRPr/>
          </a:p>
        </p:txBody>
      </p:sp>
      <p:sp>
        <p:nvSpPr>
          <p:cNvPr id="2573" name="Google Shape;2573;p20"/>
          <p:cNvSpPr txBox="1"/>
          <p:nvPr>
            <p:ph idx="2" type="body"/>
          </p:nvPr>
        </p:nvSpPr>
        <p:spPr>
          <a:xfrm>
            <a:off x="6326469" y="4027266"/>
            <a:ext cx="4215000" cy="792300"/>
          </a:xfrm>
          <a:prstGeom prst="rect">
            <a:avLst/>
          </a:prstGeom>
          <a:solidFill>
            <a:schemeClr val="dk2"/>
          </a:solidFill>
          <a:ln>
            <a:noFill/>
          </a:ln>
        </p:spPr>
        <p:txBody>
          <a:bodyPr anchorCtr="0" anchor="ctr" bIns="45700" lIns="182875" spcFirstLastPara="1" rIns="182875" wrap="square" tIns="45700">
            <a:normAutofit/>
          </a:bodyPr>
          <a:lstStyle/>
          <a:p>
            <a:pPr indent="0" lvl="0" marL="0" rtl="0" algn="r">
              <a:lnSpc>
                <a:spcPct val="90000"/>
              </a:lnSpc>
              <a:spcBef>
                <a:spcPts val="0"/>
              </a:spcBef>
              <a:spcAft>
                <a:spcPts val="0"/>
              </a:spcAft>
              <a:buClr>
                <a:schemeClr val="lt1"/>
              </a:buClr>
              <a:buSzPts val="2800"/>
              <a:buNone/>
            </a:pPr>
            <a:r>
              <a:rPr lang="en-US"/>
              <a:t>Mengapa kita harus</a:t>
            </a:r>
            <a:endParaRPr/>
          </a:p>
        </p:txBody>
      </p:sp>
      <p:pic>
        <p:nvPicPr>
          <p:cNvPr descr="A person in a striped shirt&#10;&#10;Description automatically generated" id="2574" name="Google Shape;2574;p20"/>
          <p:cNvPicPr preferRelativeResize="0"/>
          <p:nvPr>
            <p:ph idx="3" type="pic"/>
          </p:nvPr>
        </p:nvPicPr>
        <p:blipFill rotWithShape="1">
          <a:blip r:embed="rId3">
            <a:alphaModFix/>
          </a:blip>
          <a:srcRect b="0" l="28285" r="19197" t="0"/>
          <a:stretch/>
        </p:blipFill>
        <p:spPr>
          <a:xfrm>
            <a:off x="0" y="0"/>
            <a:ext cx="5408613" cy="6866313"/>
          </a:xfrm>
          <a:prstGeom prst="rect">
            <a:avLst/>
          </a:prstGeom>
          <a:noFill/>
          <a:ln>
            <a:noFill/>
          </a:ln>
          <a:effectLst>
            <a:outerShdw blurRad="50800" rotWithShape="0" algn="tl" dir="2700000" dist="38100">
              <a:srgbClr val="000000">
                <a:alpha val="40000"/>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8" name="Shape 2578"/>
        <p:cNvGrpSpPr/>
        <p:nvPr/>
      </p:nvGrpSpPr>
      <p:grpSpPr>
        <a:xfrm>
          <a:off x="0" y="0"/>
          <a:ext cx="0" cy="0"/>
          <a:chOff x="0" y="0"/>
          <a:chExt cx="0" cy="0"/>
        </a:xfrm>
      </p:grpSpPr>
      <p:sp>
        <p:nvSpPr>
          <p:cNvPr id="2579" name="Google Shape;2579;p21"/>
          <p:cNvSpPr/>
          <p:nvPr/>
        </p:nvSpPr>
        <p:spPr>
          <a:xfrm rot="5400000">
            <a:off x="6617352" y="486266"/>
            <a:ext cx="482370" cy="3895344"/>
          </a:xfrm>
          <a:prstGeom prst="round2SameRect">
            <a:avLst>
              <a:gd fmla="val 50000" name="adj1"/>
              <a:gd fmla="val 0" name="adj2"/>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900"/>
              <a:buFont typeface="Arial"/>
              <a:buNone/>
            </a:pPr>
            <a:r>
              <a:t/>
            </a:r>
            <a:endParaRPr b="0" i="0" sz="900" u="none" cap="none" strike="noStrike">
              <a:solidFill>
                <a:srgbClr val="FFFFFF"/>
              </a:solidFill>
              <a:latin typeface="Lato Light"/>
              <a:ea typeface="Lato Light"/>
              <a:cs typeface="Lato Light"/>
              <a:sym typeface="Lato Light"/>
            </a:endParaRPr>
          </a:p>
        </p:txBody>
      </p:sp>
      <p:sp>
        <p:nvSpPr>
          <p:cNvPr id="2580" name="Google Shape;2580;p21"/>
          <p:cNvSpPr/>
          <p:nvPr/>
        </p:nvSpPr>
        <p:spPr>
          <a:xfrm rot="5400000">
            <a:off x="6617353" y="1272215"/>
            <a:ext cx="482370" cy="3895344"/>
          </a:xfrm>
          <a:prstGeom prst="round2SameRect">
            <a:avLst>
              <a:gd fmla="val 50000" name="adj1"/>
              <a:gd fmla="val 0" name="adj2"/>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900"/>
              <a:buFont typeface="Arial"/>
              <a:buNone/>
            </a:pPr>
            <a:r>
              <a:t/>
            </a:r>
            <a:endParaRPr b="0" i="0" sz="900" u="none" cap="none" strike="noStrike">
              <a:solidFill>
                <a:srgbClr val="FFFFFF"/>
              </a:solidFill>
              <a:latin typeface="Lato Light"/>
              <a:ea typeface="Lato Light"/>
              <a:cs typeface="Lato Light"/>
              <a:sym typeface="Lato Light"/>
            </a:endParaRPr>
          </a:p>
        </p:txBody>
      </p:sp>
      <p:sp>
        <p:nvSpPr>
          <p:cNvPr id="2581" name="Google Shape;2581;p21"/>
          <p:cNvSpPr/>
          <p:nvPr/>
        </p:nvSpPr>
        <p:spPr>
          <a:xfrm rot="5400000">
            <a:off x="5645374" y="1459821"/>
            <a:ext cx="482370" cy="1951382"/>
          </a:xfrm>
          <a:prstGeom prst="round2SameRect">
            <a:avLst>
              <a:gd fmla="val 50000" name="adj1"/>
              <a:gd fmla="val 0" name="adj2"/>
            </a:avLst>
          </a:prstGeom>
          <a:solidFill>
            <a:srgbClr val="FDE6D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900"/>
              <a:buFont typeface="Arial"/>
              <a:buNone/>
            </a:pPr>
            <a:r>
              <a:t/>
            </a:r>
            <a:endParaRPr b="0" i="0" sz="900" u="none" cap="none" strike="noStrike">
              <a:solidFill>
                <a:srgbClr val="FFFFFF"/>
              </a:solidFill>
              <a:latin typeface="Lato Light"/>
              <a:ea typeface="Lato Light"/>
              <a:cs typeface="Lato Light"/>
              <a:sym typeface="Lato Light"/>
            </a:endParaRPr>
          </a:p>
        </p:txBody>
      </p:sp>
      <p:sp>
        <p:nvSpPr>
          <p:cNvPr id="2582" name="Google Shape;2582;p21"/>
          <p:cNvSpPr/>
          <p:nvPr/>
        </p:nvSpPr>
        <p:spPr>
          <a:xfrm rot="5400000">
            <a:off x="5992523" y="1898621"/>
            <a:ext cx="482370" cy="2645680"/>
          </a:xfrm>
          <a:prstGeom prst="round2SameRect">
            <a:avLst>
              <a:gd fmla="val 50000" name="adj1"/>
              <a:gd fmla="val 0" name="adj2"/>
            </a:avLst>
          </a:prstGeom>
          <a:solidFill>
            <a:srgbClr val="FBCE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900"/>
              <a:buFont typeface="Arial"/>
              <a:buNone/>
            </a:pPr>
            <a:r>
              <a:t/>
            </a:r>
            <a:endParaRPr b="0" i="0" sz="900" u="none" cap="none" strike="noStrike">
              <a:solidFill>
                <a:srgbClr val="FFFFFF"/>
              </a:solidFill>
              <a:latin typeface="Lato Light"/>
              <a:ea typeface="Lato Light"/>
              <a:cs typeface="Lato Light"/>
              <a:sym typeface="Lato Light"/>
            </a:endParaRPr>
          </a:p>
        </p:txBody>
      </p:sp>
      <p:sp>
        <p:nvSpPr>
          <p:cNvPr id="2583" name="Google Shape;2583;p21"/>
          <p:cNvSpPr/>
          <p:nvPr/>
        </p:nvSpPr>
        <p:spPr>
          <a:xfrm rot="-5400000">
            <a:off x="1927928" y="487188"/>
            <a:ext cx="482370" cy="3896648"/>
          </a:xfrm>
          <a:prstGeom prst="round2SameRect">
            <a:avLst>
              <a:gd fmla="val 50000" name="adj1"/>
              <a:gd fmla="val 0" name="adj2"/>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900"/>
              <a:buFont typeface="Arial"/>
              <a:buNone/>
            </a:pPr>
            <a:r>
              <a:t/>
            </a:r>
            <a:endParaRPr b="0" i="0" sz="900" u="none" cap="none" strike="noStrike">
              <a:solidFill>
                <a:srgbClr val="FFFFFF"/>
              </a:solidFill>
              <a:latin typeface="Lato Light"/>
              <a:ea typeface="Lato Light"/>
              <a:cs typeface="Lato Light"/>
              <a:sym typeface="Lato Light"/>
            </a:endParaRPr>
          </a:p>
        </p:txBody>
      </p:sp>
      <p:sp>
        <p:nvSpPr>
          <p:cNvPr id="2584" name="Google Shape;2584;p21"/>
          <p:cNvSpPr/>
          <p:nvPr/>
        </p:nvSpPr>
        <p:spPr>
          <a:xfrm rot="-5400000">
            <a:off x="1927929" y="1273137"/>
            <a:ext cx="482370" cy="3896648"/>
          </a:xfrm>
          <a:prstGeom prst="round2SameRect">
            <a:avLst>
              <a:gd fmla="val 50000" name="adj1"/>
              <a:gd fmla="val 0" name="adj2"/>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900"/>
              <a:buFont typeface="Arial"/>
              <a:buNone/>
            </a:pPr>
            <a:r>
              <a:t/>
            </a:r>
            <a:endParaRPr b="0" i="0" sz="900" u="none" cap="none" strike="noStrike">
              <a:solidFill>
                <a:srgbClr val="FFFFFF"/>
              </a:solidFill>
              <a:latin typeface="Lato Light"/>
              <a:ea typeface="Lato Light"/>
              <a:cs typeface="Lato Light"/>
              <a:sym typeface="Lato Light"/>
            </a:endParaRPr>
          </a:p>
        </p:txBody>
      </p:sp>
      <p:sp>
        <p:nvSpPr>
          <p:cNvPr id="2585" name="Google Shape;2585;p21"/>
          <p:cNvSpPr/>
          <p:nvPr/>
        </p:nvSpPr>
        <p:spPr>
          <a:xfrm rot="-5400000">
            <a:off x="1927928" y="2059086"/>
            <a:ext cx="482370" cy="3896648"/>
          </a:xfrm>
          <a:prstGeom prst="round2SameRect">
            <a:avLst>
              <a:gd fmla="val 50000" name="adj1"/>
              <a:gd fmla="val 0" name="adj2"/>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900"/>
              <a:buFont typeface="Arial"/>
              <a:buNone/>
            </a:pPr>
            <a:r>
              <a:t/>
            </a:r>
            <a:endParaRPr b="0" i="0" sz="900" u="none" cap="none" strike="noStrike">
              <a:solidFill>
                <a:srgbClr val="FFFFFF"/>
              </a:solidFill>
              <a:latin typeface="Lato Light"/>
              <a:ea typeface="Lato Light"/>
              <a:cs typeface="Lato Light"/>
              <a:sym typeface="Lato Light"/>
            </a:endParaRPr>
          </a:p>
        </p:txBody>
      </p:sp>
      <p:sp>
        <p:nvSpPr>
          <p:cNvPr id="2586" name="Google Shape;2586;p21"/>
          <p:cNvSpPr/>
          <p:nvPr/>
        </p:nvSpPr>
        <p:spPr>
          <a:xfrm rot="-5400000">
            <a:off x="1927929" y="2845035"/>
            <a:ext cx="482370" cy="3896648"/>
          </a:xfrm>
          <a:prstGeom prst="round2SameRect">
            <a:avLst>
              <a:gd fmla="val 50000" name="adj1"/>
              <a:gd fmla="val 0" name="adj2"/>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900"/>
              <a:buFont typeface="Arial"/>
              <a:buNone/>
            </a:pPr>
            <a:r>
              <a:t/>
            </a:r>
            <a:endParaRPr b="0" i="0" sz="900" u="none" cap="none" strike="noStrike">
              <a:solidFill>
                <a:srgbClr val="FFFFFF"/>
              </a:solidFill>
              <a:latin typeface="Lato Light"/>
              <a:ea typeface="Lato Light"/>
              <a:cs typeface="Lato Light"/>
              <a:sym typeface="Lato Light"/>
            </a:endParaRPr>
          </a:p>
        </p:txBody>
      </p:sp>
      <p:sp>
        <p:nvSpPr>
          <p:cNvPr id="2587" name="Google Shape;2587;p21"/>
          <p:cNvSpPr/>
          <p:nvPr/>
        </p:nvSpPr>
        <p:spPr>
          <a:xfrm rot="-5400000">
            <a:off x="1927929" y="3630984"/>
            <a:ext cx="482370" cy="3896648"/>
          </a:xfrm>
          <a:prstGeom prst="round2SameRect">
            <a:avLst>
              <a:gd fmla="val 50000" name="adj1"/>
              <a:gd fmla="val 0" name="adj2"/>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900"/>
              <a:buFont typeface="Arial"/>
              <a:buNone/>
            </a:pPr>
            <a:r>
              <a:t/>
            </a:r>
            <a:endParaRPr b="0" i="0" sz="900" u="none" cap="none" strike="noStrike">
              <a:solidFill>
                <a:srgbClr val="FFFFFF"/>
              </a:solidFill>
              <a:latin typeface="Lato Light"/>
              <a:ea typeface="Lato Light"/>
              <a:cs typeface="Lato Light"/>
              <a:sym typeface="Lato Light"/>
            </a:endParaRPr>
          </a:p>
        </p:txBody>
      </p:sp>
      <p:sp>
        <p:nvSpPr>
          <p:cNvPr id="2588" name="Google Shape;2588;p21"/>
          <p:cNvSpPr/>
          <p:nvPr/>
        </p:nvSpPr>
        <p:spPr>
          <a:xfrm rot="-5400000">
            <a:off x="1963716" y="556593"/>
            <a:ext cx="708061" cy="3599386"/>
          </a:xfrm>
          <a:prstGeom prst="round2SameRect">
            <a:avLst>
              <a:gd fmla="val 50000" name="adj1"/>
              <a:gd fmla="val 0" name="adj2"/>
            </a:avLst>
          </a:prstGeom>
          <a:solidFill>
            <a:srgbClr val="FAC1A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900"/>
              <a:buFont typeface="Arial"/>
              <a:buNone/>
            </a:pPr>
            <a:r>
              <a:t/>
            </a:r>
            <a:endParaRPr b="0" i="0" sz="900" u="none" cap="none" strike="noStrike">
              <a:solidFill>
                <a:srgbClr val="FFFFFF"/>
              </a:solidFill>
              <a:latin typeface="Lato Light"/>
              <a:ea typeface="Lato Light"/>
              <a:cs typeface="Lato Light"/>
              <a:sym typeface="Lato Light"/>
            </a:endParaRPr>
          </a:p>
        </p:txBody>
      </p:sp>
      <p:sp>
        <p:nvSpPr>
          <p:cNvPr id="2589" name="Google Shape;2589;p21"/>
          <p:cNvSpPr/>
          <p:nvPr/>
        </p:nvSpPr>
        <p:spPr>
          <a:xfrm rot="-5400000">
            <a:off x="1909654" y="1286907"/>
            <a:ext cx="706487" cy="3709078"/>
          </a:xfrm>
          <a:prstGeom prst="round2SameRect">
            <a:avLst>
              <a:gd fmla="val 50000" name="adj1"/>
              <a:gd fmla="val 0" name="adj2"/>
            </a:avLst>
          </a:prstGeom>
          <a:solidFill>
            <a:srgbClr val="F7A27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900"/>
              <a:buFont typeface="Arial"/>
              <a:buNone/>
            </a:pPr>
            <a:r>
              <a:t/>
            </a:r>
            <a:endParaRPr b="0" i="0" sz="900" u="none" cap="none" strike="noStrike">
              <a:solidFill>
                <a:srgbClr val="FFFFFF"/>
              </a:solidFill>
              <a:latin typeface="Lato Light"/>
              <a:ea typeface="Lato Light"/>
              <a:cs typeface="Lato Light"/>
              <a:sym typeface="Lato Light"/>
            </a:endParaRPr>
          </a:p>
        </p:txBody>
      </p:sp>
      <p:sp>
        <p:nvSpPr>
          <p:cNvPr id="2590" name="Google Shape;2590;p21"/>
          <p:cNvSpPr/>
          <p:nvPr/>
        </p:nvSpPr>
        <p:spPr>
          <a:xfrm rot="-5400000">
            <a:off x="2346535" y="2522515"/>
            <a:ext cx="735409" cy="2806400"/>
          </a:xfrm>
          <a:prstGeom prst="round2SameRect">
            <a:avLst>
              <a:gd fmla="val 50000" name="adj1"/>
              <a:gd fmla="val 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900"/>
              <a:buFont typeface="Arial"/>
              <a:buNone/>
            </a:pPr>
            <a:r>
              <a:t/>
            </a:r>
            <a:endParaRPr b="0" i="0" sz="900" u="none" cap="none" strike="noStrike">
              <a:solidFill>
                <a:srgbClr val="FFFFFF"/>
              </a:solidFill>
              <a:latin typeface="Lato Light"/>
              <a:ea typeface="Lato Light"/>
              <a:cs typeface="Lato Light"/>
              <a:sym typeface="Lato Light"/>
            </a:endParaRPr>
          </a:p>
        </p:txBody>
      </p:sp>
      <p:sp>
        <p:nvSpPr>
          <p:cNvPr id="2591" name="Google Shape;2591;p21"/>
          <p:cNvSpPr/>
          <p:nvPr/>
        </p:nvSpPr>
        <p:spPr>
          <a:xfrm rot="-5400000">
            <a:off x="2020928" y="2938032"/>
            <a:ext cx="483944" cy="3709079"/>
          </a:xfrm>
          <a:prstGeom prst="round2SameRect">
            <a:avLst>
              <a:gd fmla="val 50000" name="adj1"/>
              <a:gd fmla="val 0" name="adj2"/>
            </a:avLst>
          </a:prstGeom>
          <a:solidFill>
            <a:srgbClr val="C8450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900"/>
              <a:buFont typeface="Arial"/>
              <a:buNone/>
            </a:pPr>
            <a:r>
              <a:t/>
            </a:r>
            <a:endParaRPr b="0" i="0" sz="900" u="none" cap="none" strike="noStrike">
              <a:solidFill>
                <a:srgbClr val="FFFFFF"/>
              </a:solidFill>
              <a:latin typeface="Lato Light"/>
              <a:ea typeface="Lato Light"/>
              <a:cs typeface="Lato Light"/>
              <a:sym typeface="Lato Light"/>
            </a:endParaRPr>
          </a:p>
        </p:txBody>
      </p:sp>
      <p:sp>
        <p:nvSpPr>
          <p:cNvPr id="2592" name="Google Shape;2592;p21"/>
          <p:cNvSpPr/>
          <p:nvPr/>
        </p:nvSpPr>
        <p:spPr>
          <a:xfrm rot="-5400000">
            <a:off x="2483298" y="4231179"/>
            <a:ext cx="708062" cy="2560213"/>
          </a:xfrm>
          <a:prstGeom prst="round2SameRect">
            <a:avLst>
              <a:gd fmla="val 50000" name="adj1"/>
              <a:gd fmla="val 0" name="adj2"/>
            </a:avLst>
          </a:prstGeom>
          <a:solidFill>
            <a:srgbClr val="852E0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900"/>
              <a:buFont typeface="Arial"/>
              <a:buNone/>
            </a:pPr>
            <a:r>
              <a:t/>
            </a:r>
            <a:endParaRPr b="0" i="0" sz="900" u="none" cap="none" strike="noStrike">
              <a:solidFill>
                <a:srgbClr val="FFFFFF"/>
              </a:solidFill>
              <a:latin typeface="Lato Light"/>
              <a:ea typeface="Lato Light"/>
              <a:cs typeface="Lato Light"/>
              <a:sym typeface="Lato Light"/>
            </a:endParaRPr>
          </a:p>
        </p:txBody>
      </p:sp>
      <p:sp>
        <p:nvSpPr>
          <p:cNvPr id="2593" name="Google Shape;2593;p21"/>
          <p:cNvSpPr txBox="1"/>
          <p:nvPr/>
        </p:nvSpPr>
        <p:spPr>
          <a:xfrm>
            <a:off x="4927663" y="2266787"/>
            <a:ext cx="1519968" cy="338554"/>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b="1" lang="en-US" sz="1600">
                <a:solidFill>
                  <a:srgbClr val="414042"/>
                </a:solidFill>
                <a:latin typeface="Open Sans"/>
                <a:ea typeface="Open Sans"/>
                <a:cs typeface="Open Sans"/>
                <a:sym typeface="Open Sans"/>
              </a:rPr>
              <a:t>Butuh waktu</a:t>
            </a:r>
            <a:endParaRPr b="1" i="0" sz="1600" u="none" cap="none" strike="noStrike">
              <a:solidFill>
                <a:srgbClr val="414042"/>
              </a:solidFill>
              <a:latin typeface="Open Sans"/>
              <a:ea typeface="Open Sans"/>
              <a:cs typeface="Open Sans"/>
              <a:sym typeface="Open Sans"/>
            </a:endParaRPr>
          </a:p>
        </p:txBody>
      </p:sp>
      <p:sp>
        <p:nvSpPr>
          <p:cNvPr id="2594" name="Google Shape;2594;p21"/>
          <p:cNvSpPr txBox="1"/>
          <p:nvPr/>
        </p:nvSpPr>
        <p:spPr>
          <a:xfrm>
            <a:off x="450814" y="4567356"/>
            <a:ext cx="3676197" cy="523220"/>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b="1" lang="en-US" sz="1400">
                <a:solidFill>
                  <a:srgbClr val="FFFFFF"/>
                </a:solidFill>
                <a:latin typeface="Open Sans"/>
                <a:ea typeface="Open Sans"/>
                <a:cs typeface="Open Sans"/>
                <a:sym typeface="Open Sans"/>
              </a:rPr>
              <a:t>Pemahaman yang lebih baik tentang kebutuhan pelanggan</a:t>
            </a:r>
            <a:endParaRPr b="1" i="0" sz="1400" u="none" cap="none" strike="noStrike">
              <a:solidFill>
                <a:srgbClr val="FFFFFF"/>
              </a:solidFill>
              <a:latin typeface="Open Sans"/>
              <a:ea typeface="Open Sans"/>
              <a:cs typeface="Open Sans"/>
              <a:sym typeface="Open Sans"/>
            </a:endParaRPr>
          </a:p>
        </p:txBody>
      </p:sp>
      <p:sp>
        <p:nvSpPr>
          <p:cNvPr id="2595" name="Google Shape;2595;p21"/>
          <p:cNvSpPr txBox="1"/>
          <p:nvPr/>
        </p:nvSpPr>
        <p:spPr>
          <a:xfrm>
            <a:off x="706218" y="2141552"/>
            <a:ext cx="3741562" cy="584775"/>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b="1" lang="en-US" sz="1600">
                <a:solidFill>
                  <a:srgbClr val="414042"/>
                </a:solidFill>
                <a:latin typeface="Open Sans"/>
                <a:ea typeface="Open Sans"/>
                <a:cs typeface="Open Sans"/>
                <a:sym typeface="Open Sans"/>
              </a:rPr>
              <a:t>Deteksi fungsionalitas yang hilang dengan mudah</a:t>
            </a:r>
            <a:endParaRPr b="1" i="0" sz="1600" u="none" cap="none" strike="noStrike">
              <a:solidFill>
                <a:srgbClr val="414042"/>
              </a:solidFill>
              <a:latin typeface="Open Sans"/>
              <a:ea typeface="Open Sans"/>
              <a:cs typeface="Open Sans"/>
              <a:sym typeface="Open Sans"/>
            </a:endParaRPr>
          </a:p>
        </p:txBody>
      </p:sp>
      <p:sp>
        <p:nvSpPr>
          <p:cNvPr id="2596" name="Google Shape;2596;p21"/>
          <p:cNvSpPr txBox="1"/>
          <p:nvPr/>
        </p:nvSpPr>
        <p:spPr>
          <a:xfrm>
            <a:off x="5531996" y="3064961"/>
            <a:ext cx="822662" cy="338554"/>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414042"/>
              </a:buClr>
              <a:buSzPts val="1600"/>
              <a:buFont typeface="Open Sans"/>
              <a:buNone/>
            </a:pPr>
            <a:r>
              <a:rPr b="1" i="0" lang="en-US" sz="1600" u="none" cap="none" strike="noStrike">
                <a:solidFill>
                  <a:srgbClr val="414042"/>
                </a:solidFill>
                <a:latin typeface="Open Sans"/>
                <a:ea typeface="Open Sans"/>
                <a:cs typeface="Open Sans"/>
                <a:sym typeface="Open Sans"/>
              </a:rPr>
              <a:t>Mahal</a:t>
            </a:r>
            <a:endParaRPr/>
          </a:p>
        </p:txBody>
      </p:sp>
      <p:sp>
        <p:nvSpPr>
          <p:cNvPr id="2597" name="Google Shape;2597;p21"/>
          <p:cNvSpPr txBox="1"/>
          <p:nvPr/>
        </p:nvSpPr>
        <p:spPr>
          <a:xfrm>
            <a:off x="729621" y="2957636"/>
            <a:ext cx="3397390" cy="523220"/>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b="1" lang="en-US" sz="1400">
                <a:solidFill>
                  <a:srgbClr val="414042"/>
                </a:solidFill>
                <a:latin typeface="Open Sans"/>
                <a:ea typeface="Open Sans"/>
                <a:cs typeface="Open Sans"/>
                <a:sym typeface="Open Sans"/>
              </a:rPr>
              <a:t>Mendapatkan kejelasan dalam hal kegunaan/tampilan dan rasa</a:t>
            </a:r>
            <a:endParaRPr b="1" i="0" sz="1400" u="none" cap="none" strike="noStrike">
              <a:solidFill>
                <a:srgbClr val="414042"/>
              </a:solidFill>
              <a:latin typeface="Open Sans"/>
              <a:ea typeface="Open Sans"/>
              <a:cs typeface="Open Sans"/>
              <a:sym typeface="Open Sans"/>
            </a:endParaRPr>
          </a:p>
        </p:txBody>
      </p:sp>
      <p:sp>
        <p:nvSpPr>
          <p:cNvPr id="2598" name="Google Shape;2598;p21"/>
          <p:cNvSpPr txBox="1"/>
          <p:nvPr/>
        </p:nvSpPr>
        <p:spPr>
          <a:xfrm>
            <a:off x="2030953" y="5291590"/>
            <a:ext cx="2444521" cy="584775"/>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b="1" lang="en-US" sz="1600">
                <a:solidFill>
                  <a:srgbClr val="FFFFFF"/>
                </a:solidFill>
                <a:latin typeface="Open Sans"/>
                <a:ea typeface="Open Sans"/>
                <a:cs typeface="Open Sans"/>
                <a:sym typeface="Open Sans"/>
              </a:rPr>
              <a:t>Mengurangi pengerjaan ulang</a:t>
            </a:r>
            <a:endParaRPr b="1" i="0" sz="1600" u="none" cap="none" strike="noStrike">
              <a:solidFill>
                <a:srgbClr val="FFFFFF"/>
              </a:solidFill>
              <a:latin typeface="Open Sans"/>
              <a:ea typeface="Open Sans"/>
              <a:cs typeface="Open Sans"/>
              <a:sym typeface="Open Sans"/>
            </a:endParaRPr>
          </a:p>
        </p:txBody>
      </p:sp>
      <p:sp>
        <p:nvSpPr>
          <p:cNvPr id="2599" name="Google Shape;2599;p21"/>
          <p:cNvSpPr txBox="1"/>
          <p:nvPr/>
        </p:nvSpPr>
        <p:spPr>
          <a:xfrm>
            <a:off x="1648883" y="3814161"/>
            <a:ext cx="2166683" cy="338554"/>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b="1" lang="en-US" sz="1600">
                <a:solidFill>
                  <a:srgbClr val="FFFFFF"/>
                </a:solidFill>
                <a:latin typeface="Open Sans"/>
                <a:ea typeface="Open Sans"/>
                <a:cs typeface="Open Sans"/>
                <a:sym typeface="Open Sans"/>
              </a:rPr>
              <a:t>Menyelaraskan tim</a:t>
            </a:r>
            <a:endParaRPr b="1" i="0" sz="1600" u="none" cap="none" strike="noStrike">
              <a:solidFill>
                <a:srgbClr val="FFFFFF"/>
              </a:solidFill>
              <a:latin typeface="Open Sans"/>
              <a:ea typeface="Open Sans"/>
              <a:cs typeface="Open Sans"/>
              <a:sym typeface="Open Sans"/>
            </a:endParaRPr>
          </a:p>
        </p:txBody>
      </p:sp>
      <p:sp>
        <p:nvSpPr>
          <p:cNvPr id="2600" name="Google Shape;2600;p21"/>
          <p:cNvSpPr txBox="1"/>
          <p:nvPr/>
        </p:nvSpPr>
        <p:spPr>
          <a:xfrm>
            <a:off x="4920467" y="1229160"/>
            <a:ext cx="1048685" cy="553998"/>
          </a:xfrm>
          <a:prstGeom prst="rect">
            <a:avLst/>
          </a:prstGeom>
          <a:noFill/>
          <a:ln>
            <a:noFill/>
          </a:ln>
        </p:spPr>
        <p:txBody>
          <a:bodyPr anchorCtr="0" anchor="b" bIns="45700" lIns="91425" spcFirstLastPara="1" rIns="91425" wrap="square" tIns="45700">
            <a:spAutoFit/>
          </a:bodyPr>
          <a:lstStyle/>
          <a:p>
            <a:pPr indent="0" lvl="0" marL="0" marR="0" rtl="0" algn="l">
              <a:spcBef>
                <a:spcPts val="0"/>
              </a:spcBef>
              <a:spcAft>
                <a:spcPts val="0"/>
              </a:spcAft>
              <a:buNone/>
            </a:pPr>
            <a:r>
              <a:rPr b="1" lang="en-US" sz="3000">
                <a:solidFill>
                  <a:srgbClr val="BF2026"/>
                </a:solidFill>
                <a:latin typeface="Poppins"/>
                <a:ea typeface="Poppins"/>
                <a:cs typeface="Poppins"/>
                <a:sym typeface="Poppins"/>
              </a:rPr>
              <a:t>Tapi</a:t>
            </a:r>
            <a:endParaRPr b="1" i="0" sz="3000" u="none" cap="none" strike="noStrike">
              <a:solidFill>
                <a:srgbClr val="BF2026"/>
              </a:solidFill>
              <a:latin typeface="Poppins"/>
              <a:ea typeface="Poppins"/>
              <a:cs typeface="Poppins"/>
              <a:sym typeface="Poppins"/>
            </a:endParaRPr>
          </a:p>
        </p:txBody>
      </p:sp>
      <p:sp>
        <p:nvSpPr>
          <p:cNvPr id="2601" name="Google Shape;2601;p21"/>
          <p:cNvSpPr txBox="1"/>
          <p:nvPr/>
        </p:nvSpPr>
        <p:spPr>
          <a:xfrm>
            <a:off x="361236" y="1229160"/>
            <a:ext cx="3765775" cy="553998"/>
          </a:xfrm>
          <a:prstGeom prst="rect">
            <a:avLst/>
          </a:prstGeom>
          <a:noFill/>
          <a:ln>
            <a:noFill/>
          </a:ln>
        </p:spPr>
        <p:txBody>
          <a:bodyPr anchorCtr="0" anchor="b" bIns="45700" lIns="91425" spcFirstLastPara="1" rIns="91425" wrap="square" tIns="45700">
            <a:spAutoFit/>
          </a:bodyPr>
          <a:lstStyle/>
          <a:p>
            <a:pPr indent="0" lvl="0" marL="0" marR="0" rtl="0" algn="r">
              <a:spcBef>
                <a:spcPts val="0"/>
              </a:spcBef>
              <a:spcAft>
                <a:spcPts val="0"/>
              </a:spcAft>
              <a:buNone/>
            </a:pPr>
            <a:r>
              <a:rPr b="1" lang="en-US" sz="3000">
                <a:solidFill>
                  <a:srgbClr val="BF2026"/>
                </a:solidFill>
                <a:latin typeface="Poppins"/>
                <a:ea typeface="Poppins"/>
                <a:cs typeface="Poppins"/>
                <a:sym typeface="Poppins"/>
              </a:rPr>
              <a:t>Membantu dalam</a:t>
            </a:r>
            <a:endParaRPr b="1" i="0" sz="3000" u="none" cap="none" strike="noStrike">
              <a:solidFill>
                <a:srgbClr val="BF2026"/>
              </a:solidFill>
              <a:latin typeface="Poppins"/>
              <a:ea typeface="Poppins"/>
              <a:cs typeface="Poppins"/>
              <a:sym typeface="Poppins"/>
            </a:endParaRPr>
          </a:p>
        </p:txBody>
      </p:sp>
      <p:sp>
        <p:nvSpPr>
          <p:cNvPr id="2602" name="Google Shape;2602;p21"/>
          <p:cNvSpPr txBox="1"/>
          <p:nvPr>
            <p:ph type="ctrTitle"/>
          </p:nvPr>
        </p:nvSpPr>
        <p:spPr>
          <a:xfrm>
            <a:off x="131337" y="149199"/>
            <a:ext cx="11484000" cy="553998"/>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Clr>
                <a:schemeClr val="dk2"/>
              </a:buClr>
              <a:buSzPts val="3600"/>
              <a:buFont typeface="Barlow Medium"/>
              <a:buNone/>
            </a:pPr>
            <a:r>
              <a:rPr lang="en-US" sz="3600"/>
              <a:t>Pembuatan prototipe</a:t>
            </a:r>
            <a:endParaRPr sz="36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8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58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58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58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58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58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58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59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59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0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59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59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59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59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59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59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0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7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58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58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58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59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59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6" name="Shape 2606"/>
        <p:cNvGrpSpPr/>
        <p:nvPr/>
      </p:nvGrpSpPr>
      <p:grpSpPr>
        <a:xfrm>
          <a:off x="0" y="0"/>
          <a:ext cx="0" cy="0"/>
          <a:chOff x="0" y="0"/>
          <a:chExt cx="0" cy="0"/>
        </a:xfrm>
      </p:grpSpPr>
      <p:sp>
        <p:nvSpPr>
          <p:cNvPr id="2607" name="Google Shape;2607;p22"/>
          <p:cNvSpPr txBox="1"/>
          <p:nvPr>
            <p:ph type="ctrTitle"/>
          </p:nvPr>
        </p:nvSpPr>
        <p:spPr>
          <a:xfrm>
            <a:off x="198438" y="261640"/>
            <a:ext cx="11484000" cy="492443"/>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Clr>
                <a:schemeClr val="dk2"/>
              </a:buClr>
              <a:buSzPts val="3200"/>
              <a:buFont typeface="Barlow Medium"/>
              <a:buNone/>
            </a:pPr>
            <a:r>
              <a:rPr lang="en-US"/>
              <a:t>Jenis Prototipe</a:t>
            </a:r>
            <a:endParaRPr/>
          </a:p>
        </p:txBody>
      </p:sp>
      <p:pic>
        <p:nvPicPr>
          <p:cNvPr id="2608" name="Google Shape;2608;p22"/>
          <p:cNvPicPr preferRelativeResize="0"/>
          <p:nvPr>
            <p:ph idx="1" type="body"/>
          </p:nvPr>
        </p:nvPicPr>
        <p:blipFill rotWithShape="1">
          <a:blip r:embed="rId3">
            <a:alphaModFix/>
          </a:blip>
          <a:srcRect b="0" l="0" r="0" t="0"/>
          <a:stretch/>
        </p:blipFill>
        <p:spPr>
          <a:xfrm>
            <a:off x="2718052" y="1350963"/>
            <a:ext cx="1963278" cy="1159152"/>
          </a:xfrm>
          <a:prstGeom prst="rect">
            <a:avLst/>
          </a:prstGeom>
          <a:solidFill>
            <a:schemeClr val="dk2"/>
          </a:solidFill>
          <a:ln>
            <a:noFill/>
          </a:ln>
        </p:spPr>
      </p:pic>
      <p:pic>
        <p:nvPicPr>
          <p:cNvPr id="2609" name="Google Shape;2609;p22"/>
          <p:cNvPicPr preferRelativeResize="0"/>
          <p:nvPr>
            <p:ph idx="3" type="body"/>
          </p:nvPr>
        </p:nvPicPr>
        <p:blipFill rotWithShape="1">
          <a:blip r:embed="rId4">
            <a:alphaModFix/>
          </a:blip>
          <a:srcRect b="0" l="0" r="0" t="0"/>
          <a:stretch/>
        </p:blipFill>
        <p:spPr>
          <a:xfrm>
            <a:off x="5254920" y="1350963"/>
            <a:ext cx="1901254" cy="1158875"/>
          </a:xfrm>
          <a:prstGeom prst="rect">
            <a:avLst/>
          </a:prstGeom>
          <a:solidFill>
            <a:schemeClr val="dk2"/>
          </a:solidFill>
          <a:ln>
            <a:noFill/>
          </a:ln>
        </p:spPr>
      </p:pic>
      <p:pic>
        <p:nvPicPr>
          <p:cNvPr id="2610" name="Google Shape;2610;p22"/>
          <p:cNvPicPr preferRelativeResize="0"/>
          <p:nvPr>
            <p:ph idx="4" type="body"/>
          </p:nvPr>
        </p:nvPicPr>
        <p:blipFill rotWithShape="1">
          <a:blip r:embed="rId5">
            <a:alphaModFix/>
          </a:blip>
          <a:srcRect b="0" l="0" r="0" t="0"/>
          <a:stretch/>
        </p:blipFill>
        <p:spPr>
          <a:xfrm>
            <a:off x="7716495" y="1388275"/>
            <a:ext cx="1924461" cy="1157135"/>
          </a:xfrm>
          <a:prstGeom prst="rect">
            <a:avLst/>
          </a:prstGeom>
          <a:solidFill>
            <a:schemeClr val="dk2"/>
          </a:solidFill>
          <a:ln>
            <a:noFill/>
          </a:ln>
        </p:spPr>
      </p:pic>
      <p:sp>
        <p:nvSpPr>
          <p:cNvPr id="2611" name="Google Shape;2611;p22"/>
          <p:cNvSpPr txBox="1"/>
          <p:nvPr>
            <p:ph idx="5" type="body"/>
          </p:nvPr>
        </p:nvSpPr>
        <p:spPr>
          <a:xfrm>
            <a:off x="198546" y="2916029"/>
            <a:ext cx="1890133" cy="395417"/>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2"/>
              </a:buClr>
              <a:buSzPts val="1800"/>
              <a:buNone/>
            </a:pPr>
            <a:r>
              <a:rPr lang="en-US">
                <a:solidFill>
                  <a:schemeClr val="dk2"/>
                </a:solidFill>
              </a:rPr>
              <a:t>Prototipe Kertas</a:t>
            </a:r>
            <a:endParaRPr>
              <a:solidFill>
                <a:schemeClr val="dk2"/>
              </a:solidFill>
            </a:endParaRPr>
          </a:p>
        </p:txBody>
      </p:sp>
      <p:sp>
        <p:nvSpPr>
          <p:cNvPr id="2612" name="Google Shape;2612;p22"/>
          <p:cNvSpPr txBox="1"/>
          <p:nvPr>
            <p:ph idx="6" type="body"/>
          </p:nvPr>
        </p:nvSpPr>
        <p:spPr>
          <a:xfrm>
            <a:off x="209026" y="3631597"/>
            <a:ext cx="1890133" cy="2469074"/>
          </a:xfrm>
          <a:prstGeom prst="rect">
            <a:avLst/>
          </a:prstGeom>
          <a:noFill/>
          <a:ln>
            <a:noFill/>
          </a:ln>
        </p:spPr>
        <p:txBody>
          <a:bodyPr anchorCtr="0" anchor="t" bIns="45700" lIns="91425" spcFirstLastPara="1" rIns="91425" wrap="square" tIns="45700">
            <a:normAutofit fontScale="92500" lnSpcReduction="10000"/>
          </a:bodyPr>
          <a:lstStyle/>
          <a:p>
            <a:pPr indent="0" lvl="0" marL="0" rtl="0" algn="ctr">
              <a:lnSpc>
                <a:spcPct val="90000"/>
              </a:lnSpc>
              <a:spcBef>
                <a:spcPts val="0"/>
              </a:spcBef>
              <a:spcAft>
                <a:spcPts val="0"/>
              </a:spcAft>
              <a:buClr>
                <a:srgbClr val="000000"/>
              </a:buClr>
              <a:buSzPct val="100000"/>
              <a:buNone/>
            </a:pPr>
            <a:r>
              <a:rPr lang="en-US" sz="1800">
                <a:solidFill>
                  <a:srgbClr val="000000"/>
                </a:solidFill>
                <a:latin typeface="Open Sans"/>
                <a:ea typeface="Open Sans"/>
                <a:cs typeface="Open Sans"/>
                <a:sym typeface="Open Sans"/>
              </a:rPr>
              <a:t>Prototipe fisik menggunakan guntingan kertas, memungkinkan pengujian antarmuka pengguna dan alur kerja yang cepat dan interaktif.</a:t>
            </a:r>
            <a:endParaRPr sz="1800">
              <a:latin typeface="Open Sans"/>
              <a:ea typeface="Open Sans"/>
              <a:cs typeface="Open Sans"/>
              <a:sym typeface="Open Sans"/>
            </a:endParaRPr>
          </a:p>
        </p:txBody>
      </p:sp>
      <p:pic>
        <p:nvPicPr>
          <p:cNvPr id="2613" name="Google Shape;2613;p22"/>
          <p:cNvPicPr preferRelativeResize="0"/>
          <p:nvPr>
            <p:ph idx="7" type="body"/>
          </p:nvPr>
        </p:nvPicPr>
        <p:blipFill rotWithShape="1">
          <a:blip r:embed="rId6">
            <a:alphaModFix/>
          </a:blip>
          <a:srcRect b="0" l="0" r="0" t="0"/>
          <a:stretch/>
        </p:blipFill>
        <p:spPr>
          <a:xfrm>
            <a:off x="10129003" y="1411141"/>
            <a:ext cx="1967747" cy="1158874"/>
          </a:xfrm>
          <a:prstGeom prst="rect">
            <a:avLst/>
          </a:prstGeom>
          <a:solidFill>
            <a:schemeClr val="dk2"/>
          </a:solidFill>
          <a:ln>
            <a:noFill/>
          </a:ln>
        </p:spPr>
      </p:pic>
      <p:sp>
        <p:nvSpPr>
          <p:cNvPr id="2614" name="Google Shape;2614;p22"/>
          <p:cNvSpPr txBox="1"/>
          <p:nvPr>
            <p:ph idx="8" type="body"/>
          </p:nvPr>
        </p:nvSpPr>
        <p:spPr>
          <a:xfrm>
            <a:off x="10129004" y="2916029"/>
            <a:ext cx="1890133" cy="520388"/>
          </a:xfrm>
          <a:prstGeom prst="rect">
            <a:avLst/>
          </a:prstGeom>
          <a:noFill/>
          <a:ln>
            <a:noFill/>
          </a:ln>
        </p:spPr>
        <p:txBody>
          <a:bodyPr anchorCtr="0" anchor="t" bIns="45700" lIns="91425" spcFirstLastPara="1" rIns="91425" wrap="square" tIns="45700">
            <a:normAutofit fontScale="92500" lnSpcReduction="10000"/>
          </a:bodyPr>
          <a:lstStyle/>
          <a:p>
            <a:pPr indent="0" lvl="0" marL="0" rtl="0" algn="ctr">
              <a:lnSpc>
                <a:spcPct val="90000"/>
              </a:lnSpc>
              <a:spcBef>
                <a:spcPts val="0"/>
              </a:spcBef>
              <a:spcAft>
                <a:spcPts val="0"/>
              </a:spcAft>
              <a:buClr>
                <a:schemeClr val="dk2"/>
              </a:buClr>
              <a:buSzPct val="100000"/>
              <a:buNone/>
            </a:pPr>
            <a:r>
              <a:rPr lang="en-US">
                <a:solidFill>
                  <a:schemeClr val="dk2"/>
                </a:solidFill>
              </a:rPr>
              <a:t>Papan Cerita &amp; Skenario</a:t>
            </a:r>
            <a:endParaRPr>
              <a:solidFill>
                <a:schemeClr val="dk2"/>
              </a:solidFill>
            </a:endParaRPr>
          </a:p>
        </p:txBody>
      </p:sp>
      <p:sp>
        <p:nvSpPr>
          <p:cNvPr id="2615" name="Google Shape;2615;p22"/>
          <p:cNvSpPr txBox="1"/>
          <p:nvPr>
            <p:ph idx="9" type="body"/>
          </p:nvPr>
        </p:nvSpPr>
        <p:spPr>
          <a:xfrm>
            <a:off x="10129004" y="3630161"/>
            <a:ext cx="1890133" cy="2469074"/>
          </a:xfrm>
          <a:prstGeom prst="rect">
            <a:avLst/>
          </a:prstGeom>
          <a:noFill/>
          <a:ln>
            <a:noFill/>
          </a:ln>
        </p:spPr>
        <p:txBody>
          <a:bodyPr anchorCtr="0" anchor="t" bIns="45700" lIns="91425" spcFirstLastPara="1" rIns="91425" wrap="square" tIns="45700">
            <a:normAutofit lnSpcReduction="10000"/>
          </a:bodyPr>
          <a:lstStyle/>
          <a:p>
            <a:pPr indent="0" lvl="0" marL="0" rtl="0" algn="ctr">
              <a:lnSpc>
                <a:spcPct val="90000"/>
              </a:lnSpc>
              <a:spcBef>
                <a:spcPts val="0"/>
              </a:spcBef>
              <a:spcAft>
                <a:spcPts val="0"/>
              </a:spcAft>
              <a:buClr>
                <a:srgbClr val="000000"/>
              </a:buClr>
              <a:buSzPts val="1800"/>
              <a:buNone/>
            </a:pPr>
            <a:r>
              <a:rPr lang="en-US" sz="1800">
                <a:solidFill>
                  <a:srgbClr val="000000"/>
                </a:solidFill>
                <a:latin typeface="Open Sans"/>
                <a:ea typeface="Open Sans"/>
                <a:cs typeface="Open Sans"/>
                <a:sym typeface="Open Sans"/>
              </a:rPr>
              <a:t>Memvisualisasikan perjalanan pengguna atau interaksi layanan, menangkap langkah-langkah dan interaksi utama.</a:t>
            </a:r>
            <a:endParaRPr sz="1800">
              <a:latin typeface="Open Sans"/>
              <a:ea typeface="Open Sans"/>
              <a:cs typeface="Open Sans"/>
              <a:sym typeface="Open Sans"/>
            </a:endParaRPr>
          </a:p>
        </p:txBody>
      </p:sp>
      <p:sp>
        <p:nvSpPr>
          <p:cNvPr id="2616" name="Google Shape;2616;p22"/>
          <p:cNvSpPr txBox="1"/>
          <p:nvPr>
            <p:ph idx="13" type="body"/>
          </p:nvPr>
        </p:nvSpPr>
        <p:spPr>
          <a:xfrm>
            <a:off x="7661625" y="2916029"/>
            <a:ext cx="1890133" cy="520388"/>
          </a:xfrm>
          <a:prstGeom prst="rect">
            <a:avLst/>
          </a:prstGeom>
          <a:noFill/>
          <a:ln>
            <a:noFill/>
          </a:ln>
        </p:spPr>
        <p:txBody>
          <a:bodyPr anchorCtr="0" anchor="t" bIns="45700" lIns="91425" spcFirstLastPara="1" rIns="91425" wrap="square" tIns="45700">
            <a:normAutofit fontScale="92500" lnSpcReduction="10000"/>
          </a:bodyPr>
          <a:lstStyle/>
          <a:p>
            <a:pPr indent="0" lvl="0" marL="0" rtl="0" algn="ctr">
              <a:lnSpc>
                <a:spcPct val="90000"/>
              </a:lnSpc>
              <a:spcBef>
                <a:spcPts val="0"/>
              </a:spcBef>
              <a:spcAft>
                <a:spcPts val="0"/>
              </a:spcAft>
              <a:buClr>
                <a:schemeClr val="dk2"/>
              </a:buClr>
              <a:buSzPct val="100000"/>
              <a:buNone/>
            </a:pPr>
            <a:r>
              <a:rPr lang="en-US">
                <a:solidFill>
                  <a:schemeClr val="dk2"/>
                </a:solidFill>
              </a:rPr>
              <a:t>Permainan Peran &amp; Simulasi</a:t>
            </a:r>
            <a:endParaRPr>
              <a:solidFill>
                <a:schemeClr val="dk2"/>
              </a:solidFill>
            </a:endParaRPr>
          </a:p>
        </p:txBody>
      </p:sp>
      <p:sp>
        <p:nvSpPr>
          <p:cNvPr id="2617" name="Google Shape;2617;p22"/>
          <p:cNvSpPr txBox="1"/>
          <p:nvPr>
            <p:ph idx="14" type="body"/>
          </p:nvPr>
        </p:nvSpPr>
        <p:spPr>
          <a:xfrm>
            <a:off x="7661625" y="3630161"/>
            <a:ext cx="1890133" cy="2469074"/>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000000"/>
              </a:buClr>
              <a:buSzPts val="1800"/>
              <a:buNone/>
            </a:pPr>
            <a:r>
              <a:rPr lang="en-US" sz="1800">
                <a:solidFill>
                  <a:srgbClr val="000000"/>
                </a:solidFill>
                <a:latin typeface="Open Sans"/>
                <a:ea typeface="Open Sans"/>
                <a:cs typeface="Open Sans"/>
                <a:sym typeface="Open Sans"/>
              </a:rPr>
              <a:t>Metode yang efektif untuk membuat prototipe layanan yang memungkinkan para pemangku kepentingan merasakan layanan dalam lingkungan yang terkendali</a:t>
            </a:r>
            <a:r>
              <a:rPr b="0" i="0" lang="en-US" sz="1800" u="none" cap="none" strike="noStrike">
                <a:solidFill>
                  <a:srgbClr val="000000"/>
                </a:solidFill>
                <a:latin typeface="Open Sans"/>
                <a:ea typeface="Open Sans"/>
                <a:cs typeface="Open Sans"/>
                <a:sym typeface="Open Sans"/>
              </a:rPr>
              <a:t>.</a:t>
            </a:r>
            <a:endParaRPr b="1" i="0" sz="1800" u="none" cap="none" strike="noStrike">
              <a:solidFill>
                <a:srgbClr val="000000"/>
              </a:solidFill>
              <a:latin typeface="Open Sans"/>
              <a:ea typeface="Open Sans"/>
              <a:cs typeface="Open Sans"/>
              <a:sym typeface="Open Sans"/>
            </a:endParaRPr>
          </a:p>
          <a:p>
            <a:pPr indent="0" lvl="0" marL="0" rtl="0" algn="ctr">
              <a:lnSpc>
                <a:spcPct val="90000"/>
              </a:lnSpc>
              <a:spcBef>
                <a:spcPts val="1000"/>
              </a:spcBef>
              <a:spcAft>
                <a:spcPts val="0"/>
              </a:spcAft>
              <a:buClr>
                <a:schemeClr val="dk1"/>
              </a:buClr>
              <a:buSzPts val="1800"/>
              <a:buNone/>
            </a:pPr>
            <a:r>
              <a:t/>
            </a:r>
            <a:endParaRPr sz="1800">
              <a:latin typeface="Open Sans"/>
              <a:ea typeface="Open Sans"/>
              <a:cs typeface="Open Sans"/>
              <a:sym typeface="Open Sans"/>
            </a:endParaRPr>
          </a:p>
        </p:txBody>
      </p:sp>
      <p:sp>
        <p:nvSpPr>
          <p:cNvPr id="2618" name="Google Shape;2618;p22"/>
          <p:cNvSpPr txBox="1"/>
          <p:nvPr>
            <p:ph idx="15" type="body"/>
          </p:nvPr>
        </p:nvSpPr>
        <p:spPr>
          <a:xfrm>
            <a:off x="5163775" y="2928905"/>
            <a:ext cx="1890133" cy="395417"/>
          </a:xfrm>
          <a:prstGeom prst="rect">
            <a:avLst/>
          </a:prstGeom>
          <a:noFill/>
          <a:ln>
            <a:noFill/>
          </a:ln>
        </p:spPr>
        <p:txBody>
          <a:bodyPr anchorCtr="0" anchor="t" bIns="45700" lIns="91425" spcFirstLastPara="1" rIns="91425" wrap="square" tIns="45700">
            <a:normAutofit fontScale="92500"/>
          </a:bodyPr>
          <a:lstStyle/>
          <a:p>
            <a:pPr indent="0" lvl="0" marL="0" rtl="0" algn="ctr">
              <a:lnSpc>
                <a:spcPct val="90000"/>
              </a:lnSpc>
              <a:spcBef>
                <a:spcPts val="0"/>
              </a:spcBef>
              <a:spcAft>
                <a:spcPts val="0"/>
              </a:spcAft>
              <a:buClr>
                <a:schemeClr val="dk2"/>
              </a:buClr>
              <a:buSzPct val="100000"/>
              <a:buNone/>
            </a:pPr>
            <a:r>
              <a:rPr lang="en-US">
                <a:solidFill>
                  <a:schemeClr val="dk2"/>
                </a:solidFill>
              </a:rPr>
              <a:t>Maket Perangkat</a:t>
            </a:r>
            <a:endParaRPr>
              <a:solidFill>
                <a:schemeClr val="dk2"/>
              </a:solidFill>
            </a:endParaRPr>
          </a:p>
        </p:txBody>
      </p:sp>
      <p:sp>
        <p:nvSpPr>
          <p:cNvPr id="2619" name="Google Shape;2619;p22"/>
          <p:cNvSpPr txBox="1"/>
          <p:nvPr>
            <p:ph idx="16" type="body"/>
          </p:nvPr>
        </p:nvSpPr>
        <p:spPr>
          <a:xfrm>
            <a:off x="5179011" y="3634843"/>
            <a:ext cx="1890133" cy="2469074"/>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000000"/>
              </a:buClr>
              <a:buSzPts val="1800"/>
              <a:buNone/>
            </a:pPr>
            <a:r>
              <a:rPr lang="en-US" sz="1800">
                <a:solidFill>
                  <a:srgbClr val="000000"/>
                </a:solidFill>
                <a:latin typeface="Open Sans"/>
                <a:ea typeface="Open Sans"/>
                <a:cs typeface="Open Sans"/>
                <a:sym typeface="Open Sans"/>
              </a:rPr>
              <a:t>Versi awal dari produk fisik atau elektronik (sering kali dicetak 3D) untuk mewakili fungsionalitas / ukuran inti.</a:t>
            </a:r>
            <a:endParaRPr sz="1800">
              <a:latin typeface="Open Sans"/>
              <a:ea typeface="Open Sans"/>
              <a:cs typeface="Open Sans"/>
              <a:sym typeface="Open Sans"/>
            </a:endParaRPr>
          </a:p>
        </p:txBody>
      </p:sp>
      <p:sp>
        <p:nvSpPr>
          <p:cNvPr id="2620" name="Google Shape;2620;p22"/>
          <p:cNvSpPr txBox="1"/>
          <p:nvPr>
            <p:ph idx="17" type="body"/>
          </p:nvPr>
        </p:nvSpPr>
        <p:spPr>
          <a:xfrm>
            <a:off x="2718052" y="2933493"/>
            <a:ext cx="1890133" cy="395417"/>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2"/>
              </a:buClr>
              <a:buSzPts val="1800"/>
              <a:buNone/>
            </a:pPr>
            <a:r>
              <a:rPr lang="en-US">
                <a:solidFill>
                  <a:schemeClr val="dk2"/>
                </a:solidFill>
              </a:rPr>
              <a:t>Gambar rangka</a:t>
            </a:r>
            <a:endParaRPr>
              <a:solidFill>
                <a:schemeClr val="dk2"/>
              </a:solidFill>
            </a:endParaRPr>
          </a:p>
        </p:txBody>
      </p:sp>
      <p:sp>
        <p:nvSpPr>
          <p:cNvPr id="2621" name="Google Shape;2621;p22"/>
          <p:cNvSpPr txBox="1"/>
          <p:nvPr>
            <p:ph idx="18" type="body"/>
          </p:nvPr>
        </p:nvSpPr>
        <p:spPr>
          <a:xfrm>
            <a:off x="2696397" y="3629558"/>
            <a:ext cx="1890133" cy="2469074"/>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000000"/>
              </a:buClr>
              <a:buSzPts val="1800"/>
              <a:buNone/>
            </a:pPr>
            <a:r>
              <a:rPr lang="en-US" sz="1800">
                <a:solidFill>
                  <a:srgbClr val="000000"/>
                </a:solidFill>
                <a:latin typeface="Open Sans"/>
                <a:ea typeface="Open Sans"/>
                <a:cs typeface="Open Sans"/>
                <a:sym typeface="Open Sans"/>
              </a:rPr>
              <a:t>Menampilkan elemen antarmuka pengguna yang sebenarnya, dan fitur interaktif, mirip dengan solusi akhir.</a:t>
            </a:r>
            <a:endParaRPr sz="1800">
              <a:latin typeface="Open Sans"/>
              <a:ea typeface="Open Sans"/>
              <a:cs typeface="Open Sans"/>
              <a:sym typeface="Open Sans"/>
            </a:endParaRPr>
          </a:p>
        </p:txBody>
      </p:sp>
      <p:pic>
        <p:nvPicPr>
          <p:cNvPr id="2622" name="Google Shape;2622;p22"/>
          <p:cNvPicPr preferRelativeResize="0"/>
          <p:nvPr>
            <p:ph idx="2" type="body"/>
          </p:nvPr>
        </p:nvPicPr>
        <p:blipFill rotWithShape="1">
          <a:blip r:embed="rId7">
            <a:alphaModFix/>
          </a:blip>
          <a:srcRect b="0" l="0" r="0" t="0"/>
          <a:stretch/>
        </p:blipFill>
        <p:spPr>
          <a:xfrm>
            <a:off x="243270" y="1300955"/>
            <a:ext cx="1890133" cy="1158875"/>
          </a:xfrm>
          <a:prstGeom prst="rect">
            <a:avLst/>
          </a:prstGeom>
          <a:solidFill>
            <a:schemeClr val="dk2"/>
          </a:solid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2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11">
                                            <p:txEl>
                                              <p:pRg end="0" st="0"/>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1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0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20">
                                            <p:txEl>
                                              <p:pRg end="0" st="0"/>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2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0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18">
                                            <p:txEl>
                                              <p:pRg end="0" st="0"/>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1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1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16">
                                            <p:txEl>
                                              <p:pRg end="0" st="0"/>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17">
                                            <p:txEl>
                                              <p:pRg end="0" st="0"/>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1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1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14">
                                            <p:txEl>
                                              <p:pRg end="0" st="0"/>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15">
                                            <p:txEl>
                                              <p:pRg end="0" st="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6" name="Shape 2626"/>
        <p:cNvGrpSpPr/>
        <p:nvPr/>
      </p:nvGrpSpPr>
      <p:grpSpPr>
        <a:xfrm>
          <a:off x="0" y="0"/>
          <a:ext cx="0" cy="0"/>
          <a:chOff x="0" y="0"/>
          <a:chExt cx="0" cy="0"/>
        </a:xfrm>
      </p:grpSpPr>
      <p:pic>
        <p:nvPicPr>
          <p:cNvPr descr="A group of women sitting in chairs&#10;&#10;Description automatically generated" id="2627" name="Google Shape;2627;p23"/>
          <p:cNvPicPr preferRelativeResize="0"/>
          <p:nvPr>
            <p:ph idx="2" type="pic"/>
          </p:nvPr>
        </p:nvPicPr>
        <p:blipFill rotWithShape="1">
          <a:blip r:embed="rId3">
            <a:alphaModFix/>
          </a:blip>
          <a:srcRect b="0" l="15465" r="15464" t="0"/>
          <a:stretch/>
        </p:blipFill>
        <p:spPr>
          <a:xfrm>
            <a:off x="4469157" y="-1"/>
            <a:ext cx="7114233" cy="6868049"/>
          </a:xfrm>
          <a:prstGeom prst="rect">
            <a:avLst/>
          </a:prstGeom>
          <a:solidFill>
            <a:schemeClr val="lt1">
              <a:alpha val="20000"/>
            </a:schemeClr>
          </a:solidFill>
          <a:ln>
            <a:noFill/>
          </a:ln>
        </p:spPr>
      </p:pic>
      <p:sp>
        <p:nvSpPr>
          <p:cNvPr id="2628" name="Google Shape;2628;p23"/>
          <p:cNvSpPr txBox="1"/>
          <p:nvPr>
            <p:ph type="ctrTitle"/>
          </p:nvPr>
        </p:nvSpPr>
        <p:spPr>
          <a:xfrm>
            <a:off x="139729" y="2912319"/>
            <a:ext cx="4484100" cy="1231500"/>
          </a:xfrm>
          <a:prstGeom prst="rect">
            <a:avLst/>
          </a:prstGeom>
          <a:noFill/>
          <a:ln>
            <a:noFill/>
          </a:ln>
        </p:spPr>
        <p:txBody>
          <a:bodyPr anchorCtr="0" anchor="ctr" bIns="0" lIns="0" spcFirstLastPara="1" rIns="0" wrap="square" tIns="0">
            <a:spAutoFit/>
          </a:bodyPr>
          <a:lstStyle/>
          <a:p>
            <a:pPr indent="0" lvl="0" marL="0" rtl="0" algn="l">
              <a:lnSpc>
                <a:spcPct val="100000"/>
              </a:lnSpc>
              <a:spcBef>
                <a:spcPts val="0"/>
              </a:spcBef>
              <a:spcAft>
                <a:spcPts val="0"/>
              </a:spcAft>
              <a:buClr>
                <a:schemeClr val="lt1"/>
              </a:buClr>
              <a:buSzPts val="4000"/>
              <a:buFont typeface="Barlow Medium"/>
              <a:buNone/>
            </a:pPr>
            <a:r>
              <a:rPr lang="en-US" sz="4000">
                <a:latin typeface="Barlow Medium"/>
                <a:ea typeface="Barlow Medium"/>
                <a:cs typeface="Barlow Medium"/>
                <a:sym typeface="Barlow Medium"/>
              </a:rPr>
              <a:t>PROTOTIPE DALAM AKSI</a:t>
            </a:r>
            <a:endParaRPr sz="40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2" name="Shape 2632"/>
        <p:cNvGrpSpPr/>
        <p:nvPr/>
      </p:nvGrpSpPr>
      <p:grpSpPr>
        <a:xfrm>
          <a:off x="0" y="0"/>
          <a:ext cx="0" cy="0"/>
          <a:chOff x="0" y="0"/>
          <a:chExt cx="0" cy="0"/>
        </a:xfrm>
      </p:grpSpPr>
      <p:grpSp>
        <p:nvGrpSpPr>
          <p:cNvPr id="2633" name="Google Shape;2633;p24"/>
          <p:cNvGrpSpPr/>
          <p:nvPr/>
        </p:nvGrpSpPr>
        <p:grpSpPr>
          <a:xfrm>
            <a:off x="357222" y="730586"/>
            <a:ext cx="11477555" cy="5796000"/>
            <a:chOff x="1796261" y="706762"/>
            <a:chExt cx="11477555" cy="5796000"/>
          </a:xfrm>
        </p:grpSpPr>
        <p:sp>
          <p:nvSpPr>
            <p:cNvPr id="2634" name="Google Shape;2634;p24"/>
            <p:cNvSpPr/>
            <p:nvPr/>
          </p:nvSpPr>
          <p:spPr>
            <a:xfrm>
              <a:off x="3829813" y="919842"/>
              <a:ext cx="7410450" cy="474472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A white computer with a black screen&#10;&#10;Description automatically generated" id="2635" name="Google Shape;2635;p24"/>
            <p:cNvPicPr preferRelativeResize="0"/>
            <p:nvPr/>
          </p:nvPicPr>
          <p:blipFill rotWithShape="1">
            <a:blip r:embed="rId3">
              <a:alphaModFix/>
            </a:blip>
            <a:srcRect b="0" l="0" r="0" t="0"/>
            <a:stretch/>
          </p:blipFill>
          <p:spPr>
            <a:xfrm>
              <a:off x="1796261" y="706762"/>
              <a:ext cx="11477555" cy="5796000"/>
            </a:xfrm>
            <a:prstGeom prst="rect">
              <a:avLst/>
            </a:prstGeom>
            <a:noFill/>
            <a:ln>
              <a:noFill/>
            </a:ln>
          </p:spPr>
        </p:pic>
      </p:grpSp>
      <p:pic>
        <p:nvPicPr>
          <p:cNvPr id="2636" name="Google Shape;2636;p24" title="Figma platform overview"/>
          <p:cNvPicPr preferRelativeResize="0"/>
          <p:nvPr/>
        </p:nvPicPr>
        <p:blipFill rotWithShape="1">
          <a:blip r:embed="rId4">
            <a:alphaModFix/>
          </a:blip>
          <a:srcRect b="0" l="0" r="0" t="0"/>
          <a:stretch/>
        </p:blipFill>
        <p:spPr>
          <a:xfrm>
            <a:off x="2390774" y="1341549"/>
            <a:ext cx="7410450" cy="4174901"/>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36"/>
                                        </p:tgtEl>
                                        <p:attrNameLst>
                                          <p:attrName>style.visibility</p:attrName>
                                        </p:attrNameLst>
                                      </p:cBhvr>
                                      <p:to>
                                        <p:strVal val="visible"/>
                                      </p:to>
                                    </p:set>
                                    <p:animEffect filter="fade" transition="in">
                                      <p:cBhvr>
                                        <p:cTn dur="1"/>
                                        <p:tgtEl>
                                          <p:spTgt spid="26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0" name="Shape 2640"/>
        <p:cNvGrpSpPr/>
        <p:nvPr/>
      </p:nvGrpSpPr>
      <p:grpSpPr>
        <a:xfrm>
          <a:off x="0" y="0"/>
          <a:ext cx="0" cy="0"/>
          <a:chOff x="0" y="0"/>
          <a:chExt cx="0" cy="0"/>
        </a:xfrm>
      </p:grpSpPr>
      <p:grpSp>
        <p:nvGrpSpPr>
          <p:cNvPr id="2641" name="Google Shape;2641;p25"/>
          <p:cNvGrpSpPr/>
          <p:nvPr/>
        </p:nvGrpSpPr>
        <p:grpSpPr>
          <a:xfrm>
            <a:off x="357222" y="730586"/>
            <a:ext cx="11477555" cy="5796000"/>
            <a:chOff x="1796261" y="706762"/>
            <a:chExt cx="11477555" cy="5796000"/>
          </a:xfrm>
        </p:grpSpPr>
        <p:sp>
          <p:nvSpPr>
            <p:cNvPr id="2642" name="Google Shape;2642;p25"/>
            <p:cNvSpPr/>
            <p:nvPr/>
          </p:nvSpPr>
          <p:spPr>
            <a:xfrm>
              <a:off x="3829813" y="919842"/>
              <a:ext cx="7410450" cy="474472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A white computer with a black screen&#10;&#10;Description automatically generated" id="2643" name="Google Shape;2643;p25"/>
            <p:cNvPicPr preferRelativeResize="0"/>
            <p:nvPr/>
          </p:nvPicPr>
          <p:blipFill rotWithShape="1">
            <a:blip r:embed="rId3">
              <a:alphaModFix/>
            </a:blip>
            <a:srcRect b="0" l="0" r="0" t="0"/>
            <a:stretch/>
          </p:blipFill>
          <p:spPr>
            <a:xfrm>
              <a:off x="1796261" y="706762"/>
              <a:ext cx="11477555" cy="5796000"/>
            </a:xfrm>
            <a:prstGeom prst="rect">
              <a:avLst/>
            </a:prstGeom>
            <a:noFill/>
            <a:ln>
              <a:noFill/>
            </a:ln>
          </p:spPr>
        </p:pic>
      </p:grpSp>
      <p:pic>
        <p:nvPicPr>
          <p:cNvPr id="2644" name="Google Shape;2644;p25" title="3D Printing and Design with Tinkercad"/>
          <p:cNvPicPr preferRelativeResize="0"/>
          <p:nvPr/>
        </p:nvPicPr>
        <p:blipFill rotWithShape="1">
          <a:blip r:embed="rId4">
            <a:alphaModFix/>
          </a:blip>
          <a:srcRect b="0" l="0" r="0" t="0"/>
          <a:stretch/>
        </p:blipFill>
        <p:spPr>
          <a:xfrm>
            <a:off x="2381809" y="1335542"/>
            <a:ext cx="7410450" cy="418691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44"/>
                                        </p:tgtEl>
                                        <p:attrNameLst>
                                          <p:attrName>style.visibility</p:attrName>
                                        </p:attrNameLst>
                                      </p:cBhvr>
                                      <p:to>
                                        <p:strVal val="visible"/>
                                      </p:to>
                                    </p:set>
                                    <p:animEffect filter="fade" transition="in">
                                      <p:cBhvr>
                                        <p:cTn dur="1"/>
                                        <p:tgtEl>
                                          <p:spTgt spid="26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8" name="Shape 2648"/>
        <p:cNvGrpSpPr/>
        <p:nvPr/>
      </p:nvGrpSpPr>
      <p:grpSpPr>
        <a:xfrm>
          <a:off x="0" y="0"/>
          <a:ext cx="0" cy="0"/>
          <a:chOff x="0" y="0"/>
          <a:chExt cx="0" cy="0"/>
        </a:xfrm>
      </p:grpSpPr>
      <p:grpSp>
        <p:nvGrpSpPr>
          <p:cNvPr id="2649" name="Google Shape;2649;p26"/>
          <p:cNvGrpSpPr/>
          <p:nvPr/>
        </p:nvGrpSpPr>
        <p:grpSpPr>
          <a:xfrm>
            <a:off x="357222" y="730586"/>
            <a:ext cx="11477555" cy="5796000"/>
            <a:chOff x="1796261" y="706762"/>
            <a:chExt cx="11477555" cy="5796000"/>
          </a:xfrm>
        </p:grpSpPr>
        <p:sp>
          <p:nvSpPr>
            <p:cNvPr id="2650" name="Google Shape;2650;p26"/>
            <p:cNvSpPr/>
            <p:nvPr/>
          </p:nvSpPr>
          <p:spPr>
            <a:xfrm>
              <a:off x="3829813" y="919842"/>
              <a:ext cx="7410450" cy="474472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A white computer with a black screen&#10;&#10;Description automatically generated" id="2651" name="Google Shape;2651;p26"/>
            <p:cNvPicPr preferRelativeResize="0"/>
            <p:nvPr/>
          </p:nvPicPr>
          <p:blipFill rotWithShape="1">
            <a:blip r:embed="rId3">
              <a:alphaModFix/>
            </a:blip>
            <a:srcRect b="0" l="0" r="0" t="0"/>
            <a:stretch/>
          </p:blipFill>
          <p:spPr>
            <a:xfrm>
              <a:off x="1796261" y="706762"/>
              <a:ext cx="11477555" cy="5796000"/>
            </a:xfrm>
            <a:prstGeom prst="rect">
              <a:avLst/>
            </a:prstGeom>
            <a:noFill/>
            <a:ln>
              <a:noFill/>
            </a:ln>
          </p:spPr>
        </p:pic>
      </p:grpSp>
      <p:pic>
        <p:nvPicPr>
          <p:cNvPr id="2652" name="Google Shape;2652;p26" title="Customer Journey Coffee Shop"/>
          <p:cNvPicPr preferRelativeResize="0"/>
          <p:nvPr/>
        </p:nvPicPr>
        <p:blipFill rotWithShape="1">
          <a:blip r:embed="rId4">
            <a:alphaModFix/>
          </a:blip>
          <a:srcRect b="0" l="0" r="0" t="0"/>
          <a:stretch/>
        </p:blipFill>
        <p:spPr>
          <a:xfrm>
            <a:off x="2398028" y="1335544"/>
            <a:ext cx="7394231" cy="4177750"/>
          </a:xfrm>
          <a:prstGeom prst="rect">
            <a:avLst/>
          </a:prstGeom>
          <a:noFill/>
          <a:ln>
            <a:noFill/>
          </a:ln>
        </p:spPr>
      </p:pic>
      <p:sp>
        <p:nvSpPr>
          <p:cNvPr id="2653" name="Google Shape;2653;p26"/>
          <p:cNvSpPr txBox="1"/>
          <p:nvPr/>
        </p:nvSpPr>
        <p:spPr>
          <a:xfrm>
            <a:off x="251750" y="84255"/>
            <a:ext cx="2815541"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Open Sans"/>
                <a:ea typeface="Open Sans"/>
                <a:cs typeface="Open Sans"/>
                <a:sym typeface="Open Sans"/>
              </a:rPr>
              <a:t>Customer Journey Mapping Video – 1 </a:t>
            </a:r>
            <a:endParaRPr b="1" sz="1800">
              <a:solidFill>
                <a:schemeClr val="lt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52"/>
                                        </p:tgtEl>
                                        <p:attrNameLst>
                                          <p:attrName>style.visibility</p:attrName>
                                        </p:attrNameLst>
                                      </p:cBhvr>
                                      <p:to>
                                        <p:strVal val="visible"/>
                                      </p:to>
                                    </p:set>
                                    <p:animEffect filter="fade" transition="in">
                                      <p:cBhvr>
                                        <p:cTn dur="1"/>
                                        <p:tgtEl>
                                          <p:spTgt spid="26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7" name="Shape 2657"/>
        <p:cNvGrpSpPr/>
        <p:nvPr/>
      </p:nvGrpSpPr>
      <p:grpSpPr>
        <a:xfrm>
          <a:off x="0" y="0"/>
          <a:ext cx="0" cy="0"/>
          <a:chOff x="0" y="0"/>
          <a:chExt cx="0" cy="0"/>
        </a:xfrm>
      </p:grpSpPr>
      <p:sp>
        <p:nvSpPr>
          <p:cNvPr id="2658" name="Google Shape;2658;p27"/>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lt1"/>
              </a:buClr>
              <a:buSzPts val="6000"/>
              <a:buFont typeface="Barlow Medium"/>
              <a:buNone/>
            </a:pPr>
            <a:r>
              <a:rPr lang="en-US"/>
              <a:t>PENEMUAN KONSEP</a:t>
            </a:r>
            <a:endParaRPr/>
          </a:p>
        </p:txBody>
      </p:sp>
      <p:sp>
        <p:nvSpPr>
          <p:cNvPr id="2659" name="Google Shape;2659;p27"/>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3600"/>
              <a:buNone/>
            </a:pPr>
            <a:r>
              <a:rPr lang="en-US" sz="3600">
                <a:latin typeface="Barlow"/>
                <a:ea typeface="Barlow"/>
                <a:cs typeface="Barlow"/>
                <a:sym typeface="Barlow"/>
              </a:rPr>
              <a:t>Minimum Viable Product</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3" name="Shape 2663"/>
        <p:cNvGrpSpPr/>
        <p:nvPr/>
      </p:nvGrpSpPr>
      <p:grpSpPr>
        <a:xfrm>
          <a:off x="0" y="0"/>
          <a:ext cx="0" cy="0"/>
          <a:chOff x="0" y="0"/>
          <a:chExt cx="0" cy="0"/>
        </a:xfrm>
      </p:grpSpPr>
      <p:sp>
        <p:nvSpPr>
          <p:cNvPr id="2664" name="Google Shape;2664;p28"/>
          <p:cNvSpPr/>
          <p:nvPr/>
        </p:nvSpPr>
        <p:spPr>
          <a:xfrm>
            <a:off x="0" y="0"/>
            <a:ext cx="5350213" cy="6858000"/>
          </a:xfrm>
          <a:prstGeom prst="rect">
            <a:avLst/>
          </a:prstGeom>
          <a:gradFill>
            <a:gsLst>
              <a:gs pos="0">
                <a:schemeClr val="accent1"/>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65" name="Google Shape;2665;p28"/>
          <p:cNvSpPr txBox="1"/>
          <p:nvPr>
            <p:ph type="title"/>
          </p:nvPr>
        </p:nvSpPr>
        <p:spPr>
          <a:xfrm rot="-5400000">
            <a:off x="-2607012" y="2913433"/>
            <a:ext cx="6634264" cy="103113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5400"/>
              <a:buFont typeface="Barlow Medium"/>
              <a:buNone/>
            </a:pPr>
            <a:r>
              <a:rPr lang="en-US" sz="5400">
                <a:solidFill>
                  <a:schemeClr val="lt1"/>
                </a:solidFill>
              </a:rPr>
              <a:t>An MVP </a:t>
            </a:r>
            <a:endParaRPr/>
          </a:p>
        </p:txBody>
      </p:sp>
      <p:pic>
        <p:nvPicPr>
          <p:cNvPr descr="Mercedes-Benz CLS - Scale clay model - Car Body Design | Concept car  design, Mercedes benz cls, Mercedes benz cl" id="2666" name="Google Shape;2666;p28"/>
          <p:cNvPicPr preferRelativeResize="0"/>
          <p:nvPr/>
        </p:nvPicPr>
        <p:blipFill rotWithShape="1">
          <a:blip r:embed="rId3">
            <a:alphaModFix/>
          </a:blip>
          <a:srcRect b="1" l="24208" r="11668" t="0"/>
          <a:stretch/>
        </p:blipFill>
        <p:spPr>
          <a:xfrm>
            <a:off x="1640457" y="540621"/>
            <a:ext cx="2489237" cy="2143022"/>
          </a:xfrm>
          <a:prstGeom prst="rect">
            <a:avLst/>
          </a:prstGeom>
          <a:noFill/>
          <a:ln>
            <a:noFill/>
          </a:ln>
        </p:spPr>
      </p:pic>
      <p:pic>
        <p:nvPicPr>
          <p:cNvPr descr="How The New Mercedes-Benz Facility Could Impact The Brand's Future" id="2667" name="Google Shape;2667;p28"/>
          <p:cNvPicPr preferRelativeResize="0"/>
          <p:nvPr/>
        </p:nvPicPr>
        <p:blipFill rotWithShape="1">
          <a:blip r:embed="rId4">
            <a:alphaModFix/>
          </a:blip>
          <a:srcRect b="0" l="0" r="0" t="0"/>
          <a:stretch/>
        </p:blipFill>
        <p:spPr>
          <a:xfrm>
            <a:off x="1600721" y="5001002"/>
            <a:ext cx="2528974" cy="1420117"/>
          </a:xfrm>
          <a:prstGeom prst="rect">
            <a:avLst/>
          </a:prstGeom>
          <a:noFill/>
          <a:ln>
            <a:noFill/>
          </a:ln>
        </p:spPr>
      </p:pic>
      <p:pic>
        <p:nvPicPr>
          <p:cNvPr descr="They couldn't share it, so they cut the car in half | Daily ..." id="2668" name="Google Shape;2668;p28"/>
          <p:cNvPicPr preferRelativeResize="0"/>
          <p:nvPr/>
        </p:nvPicPr>
        <p:blipFill rotWithShape="1">
          <a:blip r:embed="rId5">
            <a:alphaModFix/>
          </a:blip>
          <a:srcRect b="0" l="0" r="0" t="0"/>
          <a:stretch/>
        </p:blipFill>
        <p:spPr>
          <a:xfrm>
            <a:off x="1600721" y="3120524"/>
            <a:ext cx="2528974" cy="1603875"/>
          </a:xfrm>
          <a:prstGeom prst="rect">
            <a:avLst/>
          </a:prstGeom>
          <a:noFill/>
          <a:ln>
            <a:noFill/>
          </a:ln>
        </p:spPr>
      </p:pic>
      <p:sp>
        <p:nvSpPr>
          <p:cNvPr id="2669" name="Google Shape;2669;p28"/>
          <p:cNvSpPr txBox="1"/>
          <p:nvPr/>
        </p:nvSpPr>
        <p:spPr>
          <a:xfrm>
            <a:off x="5820860" y="995679"/>
            <a:ext cx="2039741"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000000"/>
                </a:solidFill>
                <a:latin typeface="Open Sans"/>
                <a:ea typeface="Open Sans"/>
                <a:cs typeface="Open Sans"/>
                <a:sym typeface="Open Sans"/>
              </a:rPr>
              <a:t>BUKAN Prototipe</a:t>
            </a:r>
            <a:endParaRPr b="1" i="0" sz="2800" u="none" cap="none" strike="noStrike">
              <a:solidFill>
                <a:srgbClr val="C00000"/>
              </a:solidFill>
              <a:latin typeface="Open Sans"/>
              <a:ea typeface="Open Sans"/>
              <a:cs typeface="Open Sans"/>
              <a:sym typeface="Open Sans"/>
            </a:endParaRPr>
          </a:p>
        </p:txBody>
      </p:sp>
      <p:sp>
        <p:nvSpPr>
          <p:cNvPr id="2670" name="Google Shape;2670;p28"/>
          <p:cNvSpPr txBox="1"/>
          <p:nvPr/>
        </p:nvSpPr>
        <p:spPr>
          <a:xfrm>
            <a:off x="5820860" y="5234006"/>
            <a:ext cx="3926210"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000000"/>
                </a:solidFill>
                <a:latin typeface="Open Sans"/>
                <a:ea typeface="Open Sans"/>
                <a:cs typeface="Open Sans"/>
                <a:sym typeface="Open Sans"/>
              </a:rPr>
              <a:t>BUKAN solusi yang sudah jadi</a:t>
            </a:r>
            <a:endParaRPr b="1" i="0" sz="2800" u="none" cap="none" strike="noStrike">
              <a:solidFill>
                <a:srgbClr val="000000"/>
              </a:solidFill>
              <a:latin typeface="Open Sans"/>
              <a:ea typeface="Open Sans"/>
              <a:cs typeface="Open Sans"/>
              <a:sym typeface="Open Sans"/>
            </a:endParaRPr>
          </a:p>
        </p:txBody>
      </p:sp>
      <p:sp>
        <p:nvSpPr>
          <p:cNvPr id="2671" name="Google Shape;2671;p28"/>
          <p:cNvSpPr txBox="1"/>
          <p:nvPr/>
        </p:nvSpPr>
        <p:spPr>
          <a:xfrm>
            <a:off x="5725248" y="3429000"/>
            <a:ext cx="4481770"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000000"/>
                </a:solidFill>
                <a:latin typeface="Open Sans"/>
                <a:ea typeface="Open Sans"/>
                <a:cs typeface="Open Sans"/>
                <a:sym typeface="Open Sans"/>
              </a:rPr>
              <a:t>BUKAN solusi parsial atau di bawah standar</a:t>
            </a:r>
            <a:endParaRPr b="1" i="0" sz="2800" u="none" cap="none" strike="noStrike">
              <a:solidFill>
                <a:srgbClr val="000000"/>
              </a:solidFill>
              <a:latin typeface="Open Sans"/>
              <a:ea typeface="Open Sans"/>
              <a:cs typeface="Open Sans"/>
              <a:sym typeface="Open Sa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5" name="Shape 2045"/>
        <p:cNvGrpSpPr/>
        <p:nvPr/>
      </p:nvGrpSpPr>
      <p:grpSpPr>
        <a:xfrm>
          <a:off x="0" y="0"/>
          <a:ext cx="0" cy="0"/>
          <a:chOff x="0" y="0"/>
          <a:chExt cx="0" cy="0"/>
        </a:xfrm>
      </p:grpSpPr>
      <p:sp>
        <p:nvSpPr>
          <p:cNvPr id="2046" name="Google Shape;2046;p3"/>
          <p:cNvSpPr txBox="1"/>
          <p:nvPr>
            <p:ph idx="1" type="subTitle"/>
          </p:nvPr>
        </p:nvSpPr>
        <p:spPr>
          <a:xfrm>
            <a:off x="278925" y="939298"/>
            <a:ext cx="11634149" cy="461665"/>
          </a:xfrm>
          <a:prstGeom prst="rect">
            <a:avLst/>
          </a:prstGeom>
          <a:noFill/>
          <a:ln>
            <a:noFill/>
          </a:ln>
        </p:spPr>
        <p:txBody>
          <a:bodyPr anchorCtr="0" anchor="t" bIns="45700" lIns="91425" spcFirstLastPara="1" rIns="91425" wrap="square" tIns="45700">
            <a:spAutoFit/>
          </a:bodyPr>
          <a:lstStyle/>
          <a:p>
            <a:pPr indent="0" lvl="0" marL="0" rtl="0" algn="r">
              <a:lnSpc>
                <a:spcPct val="100000"/>
              </a:lnSpc>
              <a:spcBef>
                <a:spcPts val="0"/>
              </a:spcBef>
              <a:spcAft>
                <a:spcPts val="0"/>
              </a:spcAft>
              <a:buClr>
                <a:schemeClr val="accent1"/>
              </a:buClr>
              <a:buSzPts val="2400"/>
              <a:buNone/>
            </a:pPr>
            <a:r>
              <a:rPr lang="en-US"/>
              <a:t>Q.1 Apa itu ukuran pasar?</a:t>
            </a:r>
            <a:endParaRPr/>
          </a:p>
        </p:txBody>
      </p:sp>
      <p:sp>
        <p:nvSpPr>
          <p:cNvPr id="2047" name="Google Shape;2047;p3"/>
          <p:cNvSpPr txBox="1"/>
          <p:nvPr>
            <p:ph idx="5" type="body"/>
          </p:nvPr>
        </p:nvSpPr>
        <p:spPr>
          <a:xfrm>
            <a:off x="996448"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2048" name="Google Shape;2048;p3"/>
          <p:cNvSpPr txBox="1"/>
          <p:nvPr>
            <p:ph idx="8" type="body"/>
          </p:nvPr>
        </p:nvSpPr>
        <p:spPr>
          <a:xfrm>
            <a:off x="3700933"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2049" name="Google Shape;2049;p3"/>
          <p:cNvSpPr txBox="1"/>
          <p:nvPr>
            <p:ph idx="14" type="body"/>
          </p:nvPr>
        </p:nvSpPr>
        <p:spPr>
          <a:xfrm>
            <a:off x="6413824"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2050" name="Google Shape;2050;p3"/>
          <p:cNvSpPr txBox="1"/>
          <p:nvPr>
            <p:ph idx="17" type="body"/>
          </p:nvPr>
        </p:nvSpPr>
        <p:spPr>
          <a:xfrm>
            <a:off x="9126715"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2051" name="Google Shape;2051;p3"/>
          <p:cNvSpPr txBox="1"/>
          <p:nvPr>
            <p:ph type="ctrTitle"/>
          </p:nvPr>
        </p:nvSpPr>
        <p:spPr>
          <a:xfrm>
            <a:off x="111624" y="212041"/>
            <a:ext cx="11484000" cy="4926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Clr>
                <a:schemeClr val="dk2"/>
              </a:buClr>
              <a:buSzPts val="3200"/>
              <a:buFont typeface="Barlow Medium"/>
              <a:buNone/>
            </a:pPr>
            <a:r>
              <a:rPr lang="en-US"/>
              <a:t>Review Kuis</a:t>
            </a:r>
            <a:endParaRPr/>
          </a:p>
        </p:txBody>
      </p:sp>
      <p:sp>
        <p:nvSpPr>
          <p:cNvPr id="2052" name="Google Shape;2052;p3"/>
          <p:cNvSpPr/>
          <p:nvPr/>
        </p:nvSpPr>
        <p:spPr>
          <a:xfrm>
            <a:off x="9328442" y="3742884"/>
            <a:ext cx="1854086" cy="185408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2"/>
              </a:solidFill>
              <a:latin typeface="Arial"/>
              <a:ea typeface="Arial"/>
              <a:cs typeface="Arial"/>
              <a:sym typeface="Arial"/>
            </a:endParaRPr>
          </a:p>
        </p:txBody>
      </p:sp>
      <p:sp>
        <p:nvSpPr>
          <p:cNvPr id="2053" name="Google Shape;2053;p3"/>
          <p:cNvSpPr/>
          <p:nvPr/>
        </p:nvSpPr>
        <p:spPr>
          <a:xfrm>
            <a:off x="6557818" y="3742884"/>
            <a:ext cx="1854086" cy="185408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2"/>
              </a:solidFill>
              <a:latin typeface="Arial"/>
              <a:ea typeface="Arial"/>
              <a:cs typeface="Arial"/>
              <a:sym typeface="Arial"/>
            </a:endParaRPr>
          </a:p>
        </p:txBody>
      </p:sp>
      <p:graphicFrame>
        <p:nvGraphicFramePr>
          <p:cNvPr id="2054" name="Google Shape;2054;p3"/>
          <p:cNvGraphicFramePr/>
          <p:nvPr/>
        </p:nvGraphicFramePr>
        <p:xfrm>
          <a:off x="1051395" y="3654111"/>
          <a:ext cx="3000000" cy="3000000"/>
        </p:xfrm>
        <a:graphic>
          <a:graphicData uri="http://schemas.openxmlformats.org/drawingml/2006/table">
            <a:tbl>
              <a:tblPr>
                <a:noFill/>
                <a:tableStyleId>{E1F62461-B5CA-4BDB-8819-57B73E1172F4}</a:tableStyleId>
              </a:tblPr>
              <a:tblGrid>
                <a:gridCol w="1737075"/>
              </a:tblGrid>
              <a:tr h="1015825">
                <a:tc>
                  <a:txBody>
                    <a:bodyPr/>
                    <a:lstStyle/>
                    <a:p>
                      <a:pPr indent="0" lvl="0" marL="0" marR="0" rtl="0" algn="l">
                        <a:spcBef>
                          <a:spcPts val="0"/>
                        </a:spcBef>
                        <a:spcAft>
                          <a:spcPts val="0"/>
                        </a:spcAft>
                        <a:buNone/>
                      </a:pPr>
                      <a:r>
                        <a:rPr lang="en-US" sz="1800" u="none" cap="none" strike="noStrike">
                          <a:latin typeface="Barlow"/>
                          <a:ea typeface="Barlow"/>
                          <a:cs typeface="Barlow"/>
                          <a:sym typeface="Barlow"/>
                        </a:rPr>
                        <a:t>Memperkirakan jumlah pesaing di pasar</a:t>
                      </a:r>
                      <a:endParaRPr sz="1800">
                        <a:latin typeface="Barlow"/>
                        <a:ea typeface="Barlow"/>
                        <a:cs typeface="Barlow"/>
                        <a:sym typeface="Barlow"/>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2055" name="Google Shape;2055;p3"/>
          <p:cNvSpPr/>
          <p:nvPr/>
        </p:nvSpPr>
        <p:spPr>
          <a:xfrm>
            <a:off x="1009473" y="4203571"/>
            <a:ext cx="2025358" cy="1269769"/>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aphicFrame>
        <p:nvGraphicFramePr>
          <p:cNvPr id="2056" name="Google Shape;2056;p3"/>
          <p:cNvGraphicFramePr/>
          <p:nvPr/>
        </p:nvGraphicFramePr>
        <p:xfrm>
          <a:off x="3721862" y="3609153"/>
          <a:ext cx="3000000" cy="3000000"/>
        </p:xfrm>
        <a:graphic>
          <a:graphicData uri="http://schemas.openxmlformats.org/drawingml/2006/table">
            <a:tbl>
              <a:tblPr>
                <a:noFill/>
                <a:tableStyleId>{E1F62461-B5CA-4BDB-8819-57B73E1172F4}</a:tableStyleId>
              </a:tblPr>
              <a:tblGrid>
                <a:gridCol w="2047975"/>
              </a:tblGrid>
              <a:tr h="1854075">
                <a:tc>
                  <a:txBody>
                    <a:bodyPr/>
                    <a:lstStyle/>
                    <a:p>
                      <a:pPr indent="0" lvl="0" marL="0" marR="0" rtl="0" algn="l">
                        <a:spcBef>
                          <a:spcPts val="0"/>
                        </a:spcBef>
                        <a:spcAft>
                          <a:spcPts val="0"/>
                        </a:spcAft>
                        <a:buNone/>
                      </a:pPr>
                      <a:r>
                        <a:rPr lang="en-US" sz="1800">
                          <a:latin typeface="Barlow"/>
                          <a:ea typeface="Barlow"/>
                          <a:cs typeface="Barlow"/>
                          <a:sym typeface="Barlow"/>
                        </a:rPr>
                        <a:t>Mengukur potensi permintaan untuk suatu produk atau layanan dalam kelompok pelanggan tertentu</a:t>
                      </a:r>
                      <a:endParaRPr sz="1800">
                        <a:latin typeface="Barlow"/>
                        <a:ea typeface="Barlow"/>
                        <a:cs typeface="Barlow"/>
                        <a:sym typeface="Barlow"/>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2057" name="Google Shape;2057;p3"/>
          <p:cNvSpPr/>
          <p:nvPr/>
        </p:nvSpPr>
        <p:spPr>
          <a:xfrm>
            <a:off x="838200" y="3817938"/>
            <a:ext cx="3091543" cy="1449114"/>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aphicFrame>
        <p:nvGraphicFramePr>
          <p:cNvPr id="2058" name="Google Shape;2058;p3"/>
          <p:cNvGraphicFramePr/>
          <p:nvPr/>
        </p:nvGraphicFramePr>
        <p:xfrm>
          <a:off x="6232220" y="3633165"/>
          <a:ext cx="3000000" cy="3000000"/>
        </p:xfrm>
        <a:graphic>
          <a:graphicData uri="http://schemas.openxmlformats.org/drawingml/2006/table">
            <a:tbl>
              <a:tblPr>
                <a:noFill/>
                <a:tableStyleId>{E1F62461-B5CA-4BDB-8819-57B73E1172F4}</a:tableStyleId>
              </a:tblPr>
              <a:tblGrid>
                <a:gridCol w="2466575"/>
              </a:tblGrid>
              <a:tr h="996475">
                <a:tc>
                  <a:txBody>
                    <a:bodyPr/>
                    <a:lstStyle/>
                    <a:p>
                      <a:pPr indent="0" lvl="0" marL="0" marR="0" rtl="0" algn="l">
                        <a:spcBef>
                          <a:spcPts val="0"/>
                        </a:spcBef>
                        <a:spcAft>
                          <a:spcPts val="0"/>
                        </a:spcAft>
                        <a:buNone/>
                      </a:pPr>
                      <a:r>
                        <a:rPr lang="en-US" sz="1800">
                          <a:latin typeface="Barlow"/>
                          <a:ea typeface="Barlow"/>
                          <a:cs typeface="Barlow"/>
                          <a:sym typeface="Barlow"/>
                        </a:rPr>
                        <a:t>Menganalisis data penjualan di masa lalu untuk memprediksi tren di masa depan</a:t>
                      </a:r>
                      <a:endParaRPr sz="1800">
                        <a:latin typeface="Barlow"/>
                        <a:ea typeface="Barlow"/>
                        <a:cs typeface="Barlow"/>
                        <a:sym typeface="Barlow"/>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2059" name="Google Shape;2059;p3"/>
          <p:cNvSpPr/>
          <p:nvPr/>
        </p:nvSpPr>
        <p:spPr>
          <a:xfrm>
            <a:off x="6468632" y="3489903"/>
            <a:ext cx="2859810" cy="1714068"/>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aphicFrame>
        <p:nvGraphicFramePr>
          <p:cNvPr id="2060" name="Google Shape;2060;p3"/>
          <p:cNvGraphicFramePr/>
          <p:nvPr/>
        </p:nvGraphicFramePr>
        <p:xfrm>
          <a:off x="9113264" y="3489903"/>
          <a:ext cx="3000000" cy="3000000"/>
        </p:xfrm>
        <a:graphic>
          <a:graphicData uri="http://schemas.openxmlformats.org/drawingml/2006/table">
            <a:tbl>
              <a:tblPr>
                <a:noFill/>
                <a:tableStyleId>{E1F62461-B5CA-4BDB-8819-57B73E1172F4}</a:tableStyleId>
              </a:tblPr>
              <a:tblGrid>
                <a:gridCol w="1829300"/>
              </a:tblGrid>
              <a:tr h="1319350">
                <a:tc>
                  <a:txBody>
                    <a:bodyPr/>
                    <a:lstStyle/>
                    <a:p>
                      <a:pPr indent="0" lvl="0" marL="0" marR="0" rtl="0" algn="l">
                        <a:spcBef>
                          <a:spcPts val="0"/>
                        </a:spcBef>
                        <a:spcAft>
                          <a:spcPts val="0"/>
                        </a:spcAft>
                        <a:buNone/>
                      </a:pPr>
                      <a:r>
                        <a:rPr lang="en-US" sz="1800">
                          <a:latin typeface="Barlow"/>
                          <a:ea typeface="Barlow"/>
                          <a:cs typeface="Barlow"/>
                          <a:sym typeface="Barlow"/>
                        </a:rPr>
                        <a:t> Menghitung biaya produksi suatu produk</a:t>
                      </a:r>
                      <a:endParaRPr sz="1800">
                        <a:latin typeface="Barlow"/>
                        <a:ea typeface="Barlow"/>
                        <a:cs typeface="Barlow"/>
                        <a:sym typeface="Barlow"/>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2061" name="Google Shape;2061;p3"/>
          <p:cNvSpPr/>
          <p:nvPr/>
        </p:nvSpPr>
        <p:spPr>
          <a:xfrm>
            <a:off x="9632588" y="3569372"/>
            <a:ext cx="2149665" cy="1649187"/>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5" name="Shape 2675"/>
        <p:cNvGrpSpPr/>
        <p:nvPr/>
      </p:nvGrpSpPr>
      <p:grpSpPr>
        <a:xfrm>
          <a:off x="0" y="0"/>
          <a:ext cx="0" cy="0"/>
          <a:chOff x="0" y="0"/>
          <a:chExt cx="0" cy="0"/>
        </a:xfrm>
      </p:grpSpPr>
      <p:pic>
        <p:nvPicPr>
          <p:cNvPr descr="Group of students working in library" id="2676" name="Google Shape;2676;p29"/>
          <p:cNvPicPr preferRelativeResize="0"/>
          <p:nvPr>
            <p:ph idx="2" type="pic"/>
          </p:nvPr>
        </p:nvPicPr>
        <p:blipFill rotWithShape="1">
          <a:blip r:embed="rId3">
            <a:alphaModFix/>
          </a:blip>
          <a:srcRect b="0" l="15480" r="15479" t="0"/>
          <a:stretch/>
        </p:blipFill>
        <p:spPr>
          <a:xfrm>
            <a:off x="4878732" y="-9526"/>
            <a:ext cx="7114233" cy="6868049"/>
          </a:xfrm>
          <a:prstGeom prst="rect">
            <a:avLst/>
          </a:prstGeom>
          <a:solidFill>
            <a:schemeClr val="lt1">
              <a:alpha val="20000"/>
            </a:schemeClr>
          </a:solidFill>
          <a:ln>
            <a:noFill/>
          </a:ln>
        </p:spPr>
      </p:pic>
      <p:sp>
        <p:nvSpPr>
          <p:cNvPr id="2677" name="Google Shape;2677;p29"/>
          <p:cNvSpPr txBox="1"/>
          <p:nvPr>
            <p:ph idx="1" type="subTitle"/>
          </p:nvPr>
        </p:nvSpPr>
        <p:spPr>
          <a:xfrm>
            <a:off x="300588" y="1132030"/>
            <a:ext cx="4729895" cy="2339102"/>
          </a:xfrm>
          <a:prstGeom prst="rect">
            <a:avLst/>
          </a:prstGeom>
          <a:noFill/>
          <a:ln>
            <a:noFill/>
          </a:ln>
        </p:spPr>
        <p:txBody>
          <a:bodyPr anchorCtr="0" anchor="t" bIns="45700" lIns="91425" spcFirstLastPara="1" rIns="91425" wrap="square" tIns="45700">
            <a:spAutoFit/>
          </a:bodyPr>
          <a:lstStyle/>
          <a:p>
            <a:pPr indent="0" lvl="0" marL="0" rtl="0" algn="l">
              <a:lnSpc>
                <a:spcPct val="100000"/>
              </a:lnSpc>
              <a:spcBef>
                <a:spcPts val="0"/>
              </a:spcBef>
              <a:spcAft>
                <a:spcPts val="0"/>
              </a:spcAft>
              <a:buClr>
                <a:schemeClr val="lt1"/>
              </a:buClr>
              <a:buSzPts val="2800"/>
              <a:buNone/>
            </a:pPr>
            <a:r>
              <a:t/>
            </a:r>
            <a:endParaRPr b="1" sz="2800">
              <a:latin typeface="Montserrat"/>
              <a:ea typeface="Montserrat"/>
              <a:cs typeface="Montserrat"/>
              <a:sym typeface="Montserrat"/>
            </a:endParaRPr>
          </a:p>
          <a:p>
            <a:pPr indent="0" lvl="0" marL="0" rtl="0" algn="l">
              <a:lnSpc>
                <a:spcPct val="100000"/>
              </a:lnSpc>
              <a:spcBef>
                <a:spcPts val="0"/>
              </a:spcBef>
              <a:spcAft>
                <a:spcPts val="0"/>
              </a:spcAft>
              <a:buClr>
                <a:schemeClr val="lt1"/>
              </a:buClr>
              <a:buSzPts val="2000"/>
              <a:buNone/>
            </a:pPr>
            <a:r>
              <a:rPr lang="en-US">
                <a:latin typeface="Open Sans"/>
                <a:ea typeface="Open Sans"/>
                <a:cs typeface="Open Sans"/>
                <a:sym typeface="Open Sans"/>
              </a:rPr>
              <a:t>MVP adalah solusi yang terdiri dari fitur-fitur minimal yang diperlukan yang dapat digunakan oleh pengguna potensial tertentu</a:t>
            </a:r>
            <a:r>
              <a:rPr lang="en-US" sz="2800">
                <a:latin typeface="Open Sans"/>
                <a:ea typeface="Open Sans"/>
                <a:cs typeface="Open Sans"/>
                <a:sym typeface="Open Sans"/>
              </a:rPr>
              <a:t>. </a:t>
            </a:r>
            <a:endParaRPr/>
          </a:p>
          <a:p>
            <a:pPr indent="-142875" lvl="0" marL="269875" rtl="0" algn="l">
              <a:lnSpc>
                <a:spcPct val="100000"/>
              </a:lnSpc>
              <a:spcBef>
                <a:spcPts val="1200"/>
              </a:spcBef>
              <a:spcAft>
                <a:spcPts val="0"/>
              </a:spcAft>
              <a:buClr>
                <a:schemeClr val="lt1"/>
              </a:buClr>
              <a:buSzPts val="2000"/>
              <a:buNone/>
            </a:pPr>
            <a:r>
              <a:t/>
            </a:r>
            <a:endParaRPr>
              <a:latin typeface="Open Sans"/>
              <a:ea typeface="Open Sans"/>
              <a:cs typeface="Open Sans"/>
              <a:sym typeface="Open Sans"/>
            </a:endParaRPr>
          </a:p>
        </p:txBody>
      </p:sp>
      <p:sp>
        <p:nvSpPr>
          <p:cNvPr id="2678" name="Google Shape;2678;p29"/>
          <p:cNvSpPr txBox="1"/>
          <p:nvPr>
            <p:ph type="ctrTitle"/>
          </p:nvPr>
        </p:nvSpPr>
        <p:spPr>
          <a:xfrm>
            <a:off x="300588" y="4041167"/>
            <a:ext cx="4578144" cy="2400657"/>
          </a:xfrm>
          <a:prstGeom prst="rect">
            <a:avLst/>
          </a:prstGeom>
          <a:noFill/>
          <a:ln>
            <a:noFill/>
          </a:ln>
        </p:spPr>
        <p:txBody>
          <a:bodyPr anchorCtr="0" anchor="ctr" bIns="0" lIns="0" spcFirstLastPara="1" rIns="0" wrap="square" tIns="0">
            <a:spAutoFit/>
          </a:bodyPr>
          <a:lstStyle/>
          <a:p>
            <a:pPr indent="0" lvl="0" marL="0" rtl="0" algn="l">
              <a:lnSpc>
                <a:spcPct val="100000"/>
              </a:lnSpc>
              <a:spcBef>
                <a:spcPts val="0"/>
              </a:spcBef>
              <a:spcAft>
                <a:spcPts val="0"/>
              </a:spcAft>
              <a:buClr>
                <a:schemeClr val="lt1"/>
              </a:buClr>
              <a:buSzPts val="2800"/>
              <a:buFont typeface="Barlow Medium"/>
              <a:buNone/>
            </a:pPr>
            <a:r>
              <a:rPr lang="en-US" sz="2800">
                <a:latin typeface="Barlow Medium"/>
                <a:ea typeface="Barlow Medium"/>
                <a:cs typeface="Barlow Medium"/>
                <a:sym typeface="Barlow Medium"/>
              </a:rPr>
              <a:t>VALIDASI</a:t>
            </a:r>
            <a:br>
              <a:rPr b="1" i="0" lang="en-US" sz="2800" u="none" cap="none" strike="noStrike">
                <a:latin typeface="Montserrat"/>
                <a:ea typeface="Montserrat"/>
                <a:cs typeface="Montserrat"/>
                <a:sym typeface="Montserrat"/>
              </a:rPr>
            </a:br>
            <a:br>
              <a:rPr b="1" i="0" lang="en-US" sz="2800" u="none" cap="none" strike="noStrike">
                <a:latin typeface="Montserrat"/>
                <a:ea typeface="Montserrat"/>
                <a:cs typeface="Montserrat"/>
                <a:sym typeface="Montserrat"/>
              </a:rPr>
            </a:br>
            <a:r>
              <a:rPr b="0" lang="en-US" sz="2000">
                <a:latin typeface="Open Sans"/>
                <a:ea typeface="Open Sans"/>
                <a:cs typeface="Open Sans"/>
                <a:sym typeface="Open Sans"/>
              </a:rPr>
              <a:t>Tujuan utama MVP adalah untuk mengumpulkan umpan balik yang berharga dan membuat keputusan yang tepat mengenai iterasi di masa depan. </a:t>
            </a:r>
            <a:endParaRPr sz="2000"/>
          </a:p>
        </p:txBody>
      </p:sp>
      <p:sp>
        <p:nvSpPr>
          <p:cNvPr id="2679" name="Google Shape;2679;p29"/>
          <p:cNvSpPr txBox="1"/>
          <p:nvPr/>
        </p:nvSpPr>
        <p:spPr>
          <a:xfrm>
            <a:off x="399979" y="253476"/>
            <a:ext cx="2661273" cy="615553"/>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lt1"/>
              </a:buClr>
              <a:buSzPts val="4000"/>
              <a:buFont typeface="Barlow Medium"/>
              <a:buNone/>
            </a:pPr>
            <a:r>
              <a:rPr b="1" lang="en-US" sz="4000">
                <a:solidFill>
                  <a:schemeClr val="lt1"/>
                </a:solidFill>
                <a:latin typeface="Barlow Medium"/>
                <a:ea typeface="Barlow Medium"/>
                <a:cs typeface="Barlow Medium"/>
                <a:sym typeface="Barlow Medium"/>
              </a:rPr>
              <a:t>MVP</a:t>
            </a:r>
            <a:endParaRPr b="1" sz="1800">
              <a:solidFill>
                <a:schemeClr val="lt1"/>
              </a:solidFill>
              <a:latin typeface="Barlow Medium"/>
              <a:ea typeface="Barlow Medium"/>
              <a:cs typeface="Barlow Medium"/>
              <a:sym typeface="Barlow Medium"/>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7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3" name="Shape 2683"/>
        <p:cNvGrpSpPr/>
        <p:nvPr/>
      </p:nvGrpSpPr>
      <p:grpSpPr>
        <a:xfrm>
          <a:off x="0" y="0"/>
          <a:ext cx="0" cy="0"/>
          <a:chOff x="0" y="0"/>
          <a:chExt cx="0" cy="0"/>
        </a:xfrm>
      </p:grpSpPr>
      <p:pic>
        <p:nvPicPr>
          <p:cNvPr descr="A person pointing to the side&#10;&#10;Description automatically generated" id="2684" name="Google Shape;2684;p30"/>
          <p:cNvPicPr preferRelativeResize="0"/>
          <p:nvPr>
            <p:ph idx="3" type="pic"/>
          </p:nvPr>
        </p:nvPicPr>
        <p:blipFill rotWithShape="1">
          <a:blip r:embed="rId3">
            <a:alphaModFix/>
          </a:blip>
          <a:srcRect b="0" l="18818" r="44899" t="0"/>
          <a:stretch/>
        </p:blipFill>
        <p:spPr>
          <a:xfrm>
            <a:off x="48435" y="-40656"/>
            <a:ext cx="5408613" cy="6866313"/>
          </a:xfrm>
          <a:prstGeom prst="rect">
            <a:avLst/>
          </a:prstGeom>
          <a:solidFill>
            <a:schemeClr val="accent2"/>
          </a:solidFill>
          <a:ln>
            <a:noFill/>
          </a:ln>
          <a:effectLst>
            <a:outerShdw blurRad="50800" rotWithShape="0" algn="tl" dir="2700000" dist="38100">
              <a:srgbClr val="000000">
                <a:alpha val="40000"/>
              </a:srgbClr>
            </a:outerShdw>
          </a:effectLst>
        </p:spPr>
      </p:pic>
      <p:grpSp>
        <p:nvGrpSpPr>
          <p:cNvPr id="2685" name="Google Shape;2685;p30"/>
          <p:cNvGrpSpPr/>
          <p:nvPr/>
        </p:nvGrpSpPr>
        <p:grpSpPr>
          <a:xfrm>
            <a:off x="5271944" y="412087"/>
            <a:ext cx="6495325" cy="3774770"/>
            <a:chOff x="153031" y="379744"/>
            <a:chExt cx="6495325" cy="3774770"/>
          </a:xfrm>
        </p:grpSpPr>
        <p:sp>
          <p:nvSpPr>
            <p:cNvPr id="2686" name="Google Shape;2686;p30"/>
            <p:cNvSpPr/>
            <p:nvPr/>
          </p:nvSpPr>
          <p:spPr>
            <a:xfrm>
              <a:off x="153031" y="379744"/>
              <a:ext cx="3774770" cy="3774770"/>
            </a:xfrm>
            <a:prstGeom prst="ellipse">
              <a:avLst/>
            </a:prstGeom>
            <a:solidFill>
              <a:srgbClr val="DA5A22">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7" name="Google Shape;2687;p30"/>
            <p:cNvSpPr txBox="1"/>
            <p:nvPr/>
          </p:nvSpPr>
          <p:spPr>
            <a:xfrm>
              <a:off x="680138" y="824870"/>
              <a:ext cx="2176444" cy="2884517"/>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6500"/>
                <a:buFont typeface="Arial"/>
                <a:buNone/>
              </a:pPr>
              <a:r>
                <a:rPr lang="en-US" sz="6500">
                  <a:solidFill>
                    <a:schemeClr val="dk1"/>
                  </a:solidFill>
                  <a:latin typeface="Arial"/>
                  <a:ea typeface="Arial"/>
                  <a:cs typeface="Arial"/>
                  <a:sym typeface="Arial"/>
                </a:rPr>
                <a:t>  </a:t>
              </a:r>
              <a:endParaRPr/>
            </a:p>
          </p:txBody>
        </p:sp>
        <p:sp>
          <p:nvSpPr>
            <p:cNvPr id="2688" name="Google Shape;2688;p30"/>
            <p:cNvSpPr/>
            <p:nvPr/>
          </p:nvSpPr>
          <p:spPr>
            <a:xfrm>
              <a:off x="2873586" y="379744"/>
              <a:ext cx="3774770" cy="3774770"/>
            </a:xfrm>
            <a:prstGeom prst="ellipse">
              <a:avLst/>
            </a:prstGeom>
            <a:solidFill>
              <a:srgbClr val="F26626">
                <a:alpha val="79607"/>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9" name="Google Shape;2689;p30"/>
            <p:cNvSpPr txBox="1"/>
            <p:nvPr/>
          </p:nvSpPr>
          <p:spPr>
            <a:xfrm>
              <a:off x="3944805" y="824870"/>
              <a:ext cx="2176444" cy="2884517"/>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6500"/>
                <a:buFont typeface="Arial"/>
                <a:buNone/>
              </a:pPr>
              <a:r>
                <a:rPr lang="en-US" sz="6500">
                  <a:solidFill>
                    <a:schemeClr val="dk1"/>
                  </a:solidFill>
                  <a:latin typeface="Arial"/>
                  <a:ea typeface="Arial"/>
                  <a:cs typeface="Arial"/>
                  <a:sym typeface="Arial"/>
                </a:rPr>
                <a:t>  </a:t>
              </a:r>
              <a:endParaRPr/>
            </a:p>
          </p:txBody>
        </p:sp>
      </p:grpSp>
      <p:sp>
        <p:nvSpPr>
          <p:cNvPr id="2690" name="Google Shape;2690;p30"/>
          <p:cNvSpPr txBox="1"/>
          <p:nvPr/>
        </p:nvSpPr>
        <p:spPr>
          <a:xfrm>
            <a:off x="5659342" y="1502707"/>
            <a:ext cx="2143760" cy="184665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C00000"/>
                </a:solidFill>
                <a:latin typeface="Arial"/>
                <a:ea typeface="Arial"/>
                <a:cs typeface="Arial"/>
                <a:sym typeface="Arial"/>
              </a:rPr>
              <a:t>MINIMUM</a:t>
            </a:r>
            <a:endParaRPr/>
          </a:p>
          <a:p>
            <a:pPr indent="0" lvl="0" marL="0" marR="0" rtl="0" algn="l">
              <a:spcBef>
                <a:spcPts val="0"/>
              </a:spcBef>
              <a:spcAft>
                <a:spcPts val="0"/>
              </a:spcAft>
              <a:buNone/>
            </a:pPr>
            <a:r>
              <a:rPr lang="en-US" sz="1800">
                <a:solidFill>
                  <a:schemeClr val="lt1"/>
                </a:solidFill>
                <a:latin typeface="Arial"/>
                <a:ea typeface="Arial"/>
                <a:cs typeface="Arial"/>
                <a:sym typeface="Arial"/>
              </a:rPr>
              <a:t>Produk yang belum selesai yang tidak dibutuhkan atau diinginkan pelanggan</a:t>
            </a:r>
            <a:endParaRPr sz="1800">
              <a:solidFill>
                <a:schemeClr val="lt1"/>
              </a:solidFill>
              <a:latin typeface="Arial"/>
              <a:ea typeface="Arial"/>
              <a:cs typeface="Arial"/>
              <a:sym typeface="Arial"/>
            </a:endParaRPr>
          </a:p>
        </p:txBody>
      </p:sp>
      <p:sp>
        <p:nvSpPr>
          <p:cNvPr id="2691" name="Google Shape;2691;p30"/>
          <p:cNvSpPr txBox="1"/>
          <p:nvPr/>
        </p:nvSpPr>
        <p:spPr>
          <a:xfrm>
            <a:off x="9455646" y="1502707"/>
            <a:ext cx="2143760" cy="156966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US" sz="2400">
                <a:solidFill>
                  <a:srgbClr val="C00000"/>
                </a:solidFill>
                <a:latin typeface="Arial"/>
                <a:ea typeface="Arial"/>
                <a:cs typeface="Arial"/>
                <a:sym typeface="Arial"/>
              </a:rPr>
              <a:t>VIABLE</a:t>
            </a:r>
            <a:endParaRPr/>
          </a:p>
          <a:p>
            <a:pPr indent="0" lvl="0" marL="0" marR="0" rtl="0" algn="r">
              <a:spcBef>
                <a:spcPts val="0"/>
              </a:spcBef>
              <a:spcAft>
                <a:spcPts val="0"/>
              </a:spcAft>
              <a:buNone/>
            </a:pPr>
            <a:r>
              <a:rPr lang="en-US" sz="1800">
                <a:solidFill>
                  <a:schemeClr val="lt1"/>
                </a:solidFill>
                <a:latin typeface="Arial"/>
                <a:ea typeface="Arial"/>
                <a:cs typeface="Arial"/>
                <a:sym typeface="Arial"/>
              </a:rPr>
              <a:t>Produk akhir yang pada akhirnya ingin dibangun oleh sebuah startup</a:t>
            </a:r>
            <a:endParaRPr/>
          </a:p>
        </p:txBody>
      </p:sp>
      <p:sp>
        <p:nvSpPr>
          <p:cNvPr id="2692" name="Google Shape;2692;p30"/>
          <p:cNvSpPr txBox="1"/>
          <p:nvPr/>
        </p:nvSpPr>
        <p:spPr>
          <a:xfrm>
            <a:off x="8022419" y="2037862"/>
            <a:ext cx="994375"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chemeClr val="lt1"/>
                </a:solidFill>
                <a:latin typeface="Arial"/>
                <a:ea typeface="Arial"/>
                <a:cs typeface="Arial"/>
                <a:sym typeface="Arial"/>
              </a:rPr>
              <a:t>MVP</a:t>
            </a:r>
            <a:endParaRPr/>
          </a:p>
        </p:txBody>
      </p:sp>
      <p:sp>
        <p:nvSpPr>
          <p:cNvPr id="2693" name="Google Shape;2693;p30"/>
          <p:cNvSpPr txBox="1"/>
          <p:nvPr/>
        </p:nvSpPr>
        <p:spPr>
          <a:xfrm>
            <a:off x="6764466" y="4334892"/>
            <a:ext cx="3510280" cy="132343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US" sz="2000">
                <a:solidFill>
                  <a:schemeClr val="dk1"/>
                </a:solidFill>
                <a:latin typeface="Arial"/>
                <a:ea typeface="Arial"/>
                <a:cs typeface="Arial"/>
                <a:sym typeface="Arial"/>
              </a:rPr>
              <a:t>Produk yang cukup baik untuk memecahkan masalah inti dari sekumpulan pelanggan tertentu (pengguna awal).</a:t>
            </a:r>
            <a:endParaRPr/>
          </a:p>
        </p:txBody>
      </p:sp>
      <p:cxnSp>
        <p:nvCxnSpPr>
          <p:cNvPr id="2694" name="Google Shape;2694;p30"/>
          <p:cNvCxnSpPr/>
          <p:nvPr/>
        </p:nvCxnSpPr>
        <p:spPr>
          <a:xfrm>
            <a:off x="8519606" y="2675106"/>
            <a:ext cx="0" cy="1659786"/>
          </a:xfrm>
          <a:prstGeom prst="straightConnector1">
            <a:avLst/>
          </a:prstGeom>
          <a:noFill/>
          <a:ln cap="flat" cmpd="sng" w="12700">
            <a:solidFill>
              <a:schemeClr val="accent1"/>
            </a:solidFill>
            <a:prstDash val="solid"/>
            <a:miter lim="800000"/>
            <a:headEnd len="sm" w="sm"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9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9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9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8" name="Shape 2698"/>
        <p:cNvGrpSpPr/>
        <p:nvPr/>
      </p:nvGrpSpPr>
      <p:grpSpPr>
        <a:xfrm>
          <a:off x="0" y="0"/>
          <a:ext cx="0" cy="0"/>
          <a:chOff x="0" y="0"/>
          <a:chExt cx="0" cy="0"/>
        </a:xfrm>
      </p:grpSpPr>
      <p:pic>
        <p:nvPicPr>
          <p:cNvPr descr="How to Build a Minimum Viable Product in 4 Steps - York IE" id="2699" name="Google Shape;2699;p31"/>
          <p:cNvPicPr preferRelativeResize="0"/>
          <p:nvPr/>
        </p:nvPicPr>
        <p:blipFill rotWithShape="1">
          <a:blip r:embed="rId3">
            <a:alphaModFix/>
          </a:blip>
          <a:srcRect b="4253" l="4334" r="8262" t="8055"/>
          <a:stretch/>
        </p:blipFill>
        <p:spPr>
          <a:xfrm>
            <a:off x="1753736" y="914530"/>
            <a:ext cx="8832715" cy="5875376"/>
          </a:xfrm>
          <a:prstGeom prst="rect">
            <a:avLst/>
          </a:prstGeom>
          <a:noFill/>
          <a:ln>
            <a:noFill/>
          </a:ln>
        </p:spPr>
      </p:pic>
      <p:sp>
        <p:nvSpPr>
          <p:cNvPr id="2700" name="Google Shape;2700;p31"/>
          <p:cNvSpPr txBox="1"/>
          <p:nvPr>
            <p:ph type="ctrTitle"/>
          </p:nvPr>
        </p:nvSpPr>
        <p:spPr>
          <a:xfrm>
            <a:off x="354000" y="163348"/>
            <a:ext cx="11484000" cy="615553"/>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Clr>
                <a:schemeClr val="dk2"/>
              </a:buClr>
              <a:buSzPts val="4000"/>
              <a:buFont typeface="Barlow Medium"/>
              <a:buNone/>
            </a:pPr>
            <a:r>
              <a:rPr lang="en-US" sz="4000">
                <a:latin typeface="Barlow Medium"/>
                <a:ea typeface="Barlow Medium"/>
                <a:cs typeface="Barlow Medium"/>
                <a:sym typeface="Barlow Medium"/>
              </a:rPr>
              <a:t>Building an MVP</a:t>
            </a:r>
            <a:endParaRPr sz="40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4" name="Shape 2704"/>
        <p:cNvGrpSpPr/>
        <p:nvPr/>
      </p:nvGrpSpPr>
      <p:grpSpPr>
        <a:xfrm>
          <a:off x="0" y="0"/>
          <a:ext cx="0" cy="0"/>
          <a:chOff x="0" y="0"/>
          <a:chExt cx="0" cy="0"/>
        </a:xfrm>
      </p:grpSpPr>
      <p:pic>
        <p:nvPicPr>
          <p:cNvPr descr="A person in a striped shirt&#10;&#10;Description automatically generated" id="2705" name="Google Shape;2705;p32"/>
          <p:cNvPicPr preferRelativeResize="0"/>
          <p:nvPr>
            <p:ph idx="2" type="pic"/>
          </p:nvPr>
        </p:nvPicPr>
        <p:blipFill rotWithShape="1">
          <a:blip r:embed="rId3">
            <a:alphaModFix/>
          </a:blip>
          <a:srcRect b="0" l="15465" r="15464" t="0"/>
          <a:stretch/>
        </p:blipFill>
        <p:spPr>
          <a:xfrm>
            <a:off x="4469157" y="-68093"/>
            <a:ext cx="7114233" cy="6936142"/>
          </a:xfrm>
          <a:prstGeom prst="rect">
            <a:avLst/>
          </a:prstGeom>
          <a:solidFill>
            <a:schemeClr val="lt1">
              <a:alpha val="20000"/>
            </a:schemeClr>
          </a:solidFill>
          <a:ln>
            <a:noFill/>
          </a:ln>
        </p:spPr>
      </p:pic>
      <p:sp>
        <p:nvSpPr>
          <p:cNvPr id="2706" name="Google Shape;2706;p32"/>
          <p:cNvSpPr txBox="1"/>
          <p:nvPr>
            <p:ph type="ctrTitle"/>
          </p:nvPr>
        </p:nvSpPr>
        <p:spPr>
          <a:xfrm>
            <a:off x="435305" y="1432917"/>
            <a:ext cx="4484082" cy="3077766"/>
          </a:xfrm>
          <a:prstGeom prst="rect">
            <a:avLst/>
          </a:prstGeom>
          <a:noFill/>
          <a:ln>
            <a:noFill/>
          </a:ln>
        </p:spPr>
        <p:txBody>
          <a:bodyPr anchorCtr="0" anchor="ctr" bIns="0" lIns="0" spcFirstLastPara="1" rIns="0" wrap="square" tIns="0">
            <a:spAutoFit/>
          </a:bodyPr>
          <a:lstStyle/>
          <a:p>
            <a:pPr indent="0" lvl="0" marL="0" rtl="0" algn="l">
              <a:lnSpc>
                <a:spcPct val="100000"/>
              </a:lnSpc>
              <a:spcBef>
                <a:spcPts val="0"/>
              </a:spcBef>
              <a:spcAft>
                <a:spcPts val="0"/>
              </a:spcAft>
              <a:buClr>
                <a:schemeClr val="lt1"/>
              </a:buClr>
              <a:buSzPts val="4000"/>
              <a:buFont typeface="Barlow Medium"/>
              <a:buNone/>
            </a:pPr>
            <a:r>
              <a:rPr b="0" lang="en-US" sz="4000"/>
              <a:t>Apakah ada contoh Startup NYATA dalam mengembangkan MVP?</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0" name="Shape 2710"/>
        <p:cNvGrpSpPr/>
        <p:nvPr/>
      </p:nvGrpSpPr>
      <p:grpSpPr>
        <a:xfrm>
          <a:off x="0" y="0"/>
          <a:ext cx="0" cy="0"/>
          <a:chOff x="0" y="0"/>
          <a:chExt cx="0" cy="0"/>
        </a:xfrm>
      </p:grpSpPr>
      <p:pic>
        <p:nvPicPr>
          <p:cNvPr descr="Zappos logo and symbol, meaning, history, PNG" id="2711" name="Google Shape;2711;p33"/>
          <p:cNvPicPr preferRelativeResize="0"/>
          <p:nvPr/>
        </p:nvPicPr>
        <p:blipFill rotWithShape="1">
          <a:blip r:embed="rId3">
            <a:alphaModFix/>
          </a:blip>
          <a:srcRect b="0" l="0" r="0" t="0"/>
          <a:stretch/>
        </p:blipFill>
        <p:spPr>
          <a:xfrm>
            <a:off x="1249680" y="3987800"/>
            <a:ext cx="2194560" cy="1371600"/>
          </a:xfrm>
          <a:prstGeom prst="rect">
            <a:avLst/>
          </a:prstGeom>
          <a:noFill/>
          <a:ln>
            <a:noFill/>
          </a:ln>
        </p:spPr>
      </p:pic>
      <p:sp>
        <p:nvSpPr>
          <p:cNvPr id="2712" name="Google Shape;2712;p33"/>
          <p:cNvSpPr txBox="1"/>
          <p:nvPr/>
        </p:nvSpPr>
        <p:spPr>
          <a:xfrm>
            <a:off x="4734560" y="3796437"/>
            <a:ext cx="6096000" cy="1815882"/>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en-US" sz="1600">
                <a:solidFill>
                  <a:srgbClr val="0D0D0D"/>
                </a:solidFill>
                <a:latin typeface="Open Sans"/>
                <a:ea typeface="Open Sans"/>
                <a:cs typeface="Open Sans"/>
                <a:sym typeface="Open Sans"/>
              </a:rPr>
              <a:t>Pendiri Zappos ingin menguji hipotesis bahwa orang akan bersedia membeli sepatu secara online. Alih-alih membangun platform e-commerce yang lengkap, ia mengambil foto sepatu dari toko-toko lokal dan memajangnya secara online. </a:t>
            </a:r>
            <a:r>
              <a:rPr b="1" i="0" lang="en-US" sz="1600">
                <a:solidFill>
                  <a:srgbClr val="0D0D0D"/>
                </a:solidFill>
                <a:latin typeface="Open Sans"/>
                <a:ea typeface="Open Sans"/>
                <a:cs typeface="Open Sans"/>
                <a:sym typeface="Open Sans"/>
              </a:rPr>
              <a:t>Ketika seseorang memesan sepasang sepatu, dia akan membelinya dari toko dan mengirimkannya ke pelanggan.</a:t>
            </a:r>
            <a:endParaRPr b="1" sz="1600">
              <a:solidFill>
                <a:schemeClr val="dk1"/>
              </a:solidFill>
              <a:latin typeface="Open Sans"/>
              <a:ea typeface="Open Sans"/>
              <a:cs typeface="Open Sans"/>
              <a:sym typeface="Open Sans"/>
            </a:endParaRPr>
          </a:p>
        </p:txBody>
      </p:sp>
      <p:sp>
        <p:nvSpPr>
          <p:cNvPr id="2713" name="Google Shape;2713;p33"/>
          <p:cNvSpPr txBox="1"/>
          <p:nvPr/>
        </p:nvSpPr>
        <p:spPr>
          <a:xfrm>
            <a:off x="4734560" y="1053020"/>
            <a:ext cx="6096000" cy="156966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en-US" sz="1600">
                <a:solidFill>
                  <a:srgbClr val="0D0D0D"/>
                </a:solidFill>
                <a:latin typeface="Open Sans"/>
                <a:ea typeface="Open Sans"/>
                <a:cs typeface="Open Sans"/>
                <a:sym typeface="Open Sans"/>
              </a:rPr>
              <a:t>Para pendiri awalnya bermitra dengan beberapa operator bus untuk mencantumkan jadwal dan ketersediaan kursi mereka di situs web. </a:t>
            </a:r>
            <a:r>
              <a:rPr b="1" i="0" lang="en-US" sz="1600">
                <a:solidFill>
                  <a:srgbClr val="0D0D0D"/>
                </a:solidFill>
                <a:latin typeface="Open Sans"/>
                <a:ea typeface="Open Sans"/>
                <a:cs typeface="Open Sans"/>
                <a:sym typeface="Open Sans"/>
              </a:rPr>
              <a:t>Fungsionalitas sederhana ini mengatasi masalah utama bagi para pelancong yang sering bepergian: sulitnya memesan tiket bus tanpa harus pergi ke stasiun bus secara fisik.</a:t>
            </a:r>
            <a:r>
              <a:rPr b="1" lang="en-US" sz="1600">
                <a:solidFill>
                  <a:srgbClr val="0D0D0D"/>
                </a:solidFill>
                <a:latin typeface="Open Sans"/>
                <a:ea typeface="Open Sans"/>
                <a:cs typeface="Open Sans"/>
                <a:sym typeface="Open Sans"/>
              </a:rPr>
              <a:t> </a:t>
            </a:r>
            <a:endParaRPr b="1" sz="1600">
              <a:solidFill>
                <a:schemeClr val="dk1"/>
              </a:solidFill>
              <a:latin typeface="Open Sans"/>
              <a:ea typeface="Open Sans"/>
              <a:cs typeface="Open Sans"/>
              <a:sym typeface="Open Sans"/>
            </a:endParaRPr>
          </a:p>
        </p:txBody>
      </p:sp>
      <p:pic>
        <p:nvPicPr>
          <p:cNvPr descr="redBus Logo PNG Vector (EPS) Free Download" id="2714" name="Google Shape;2714;p33"/>
          <p:cNvPicPr preferRelativeResize="0"/>
          <p:nvPr/>
        </p:nvPicPr>
        <p:blipFill rotWithShape="1">
          <a:blip r:embed="rId4">
            <a:alphaModFix/>
          </a:blip>
          <a:srcRect b="0" l="0" r="0" t="0"/>
          <a:stretch/>
        </p:blipFill>
        <p:spPr>
          <a:xfrm>
            <a:off x="1302385" y="1379264"/>
            <a:ext cx="2089150" cy="137883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8" name="Shape 2718"/>
        <p:cNvGrpSpPr/>
        <p:nvPr/>
      </p:nvGrpSpPr>
      <p:grpSpPr>
        <a:xfrm>
          <a:off x="0" y="0"/>
          <a:ext cx="0" cy="0"/>
          <a:chOff x="0" y="0"/>
          <a:chExt cx="0" cy="0"/>
        </a:xfrm>
      </p:grpSpPr>
      <p:sp>
        <p:nvSpPr>
          <p:cNvPr id="2719" name="Google Shape;2719;p34"/>
          <p:cNvSpPr/>
          <p:nvPr/>
        </p:nvSpPr>
        <p:spPr>
          <a:xfrm>
            <a:off x="0" y="0"/>
            <a:ext cx="5350213" cy="6858000"/>
          </a:xfrm>
          <a:prstGeom prst="rect">
            <a:avLst/>
          </a:prstGeom>
          <a:gradFill>
            <a:gsLst>
              <a:gs pos="0">
                <a:schemeClr val="accent1"/>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20" name="Google Shape;2720;p34"/>
          <p:cNvSpPr txBox="1"/>
          <p:nvPr>
            <p:ph type="title"/>
          </p:nvPr>
        </p:nvSpPr>
        <p:spPr>
          <a:xfrm rot="-5400000">
            <a:off x="-2607012" y="2913433"/>
            <a:ext cx="6634264" cy="103113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5400"/>
              <a:buFont typeface="Barlow Medium"/>
              <a:buNone/>
            </a:pPr>
            <a:r>
              <a:rPr lang="en-US" sz="5400">
                <a:solidFill>
                  <a:schemeClr val="lt1"/>
                </a:solidFill>
              </a:rPr>
              <a:t>An MVP </a:t>
            </a:r>
            <a:endParaRPr/>
          </a:p>
        </p:txBody>
      </p:sp>
      <p:pic>
        <p:nvPicPr>
          <p:cNvPr descr="Mercedes-Benz CLS - Scale clay model - Car Body Design | Concept car  design, Mercedes benz cls, Mercedes benz cl" id="2721" name="Google Shape;2721;p34"/>
          <p:cNvPicPr preferRelativeResize="0"/>
          <p:nvPr/>
        </p:nvPicPr>
        <p:blipFill rotWithShape="1">
          <a:blip r:embed="rId3">
            <a:alphaModFix/>
          </a:blip>
          <a:srcRect b="1" l="24208" r="11668" t="0"/>
          <a:stretch/>
        </p:blipFill>
        <p:spPr>
          <a:xfrm>
            <a:off x="1640457" y="540621"/>
            <a:ext cx="2489237" cy="2143022"/>
          </a:xfrm>
          <a:prstGeom prst="rect">
            <a:avLst/>
          </a:prstGeom>
          <a:noFill/>
          <a:ln>
            <a:noFill/>
          </a:ln>
        </p:spPr>
      </p:pic>
      <p:pic>
        <p:nvPicPr>
          <p:cNvPr descr="How The New Mercedes-Benz Facility Could Impact The Brand's Future" id="2722" name="Google Shape;2722;p34"/>
          <p:cNvPicPr preferRelativeResize="0"/>
          <p:nvPr/>
        </p:nvPicPr>
        <p:blipFill rotWithShape="1">
          <a:blip r:embed="rId4">
            <a:alphaModFix/>
          </a:blip>
          <a:srcRect b="0" l="0" r="0" t="0"/>
          <a:stretch/>
        </p:blipFill>
        <p:spPr>
          <a:xfrm>
            <a:off x="1600721" y="5001002"/>
            <a:ext cx="2528974" cy="1420117"/>
          </a:xfrm>
          <a:prstGeom prst="rect">
            <a:avLst/>
          </a:prstGeom>
          <a:noFill/>
          <a:ln>
            <a:noFill/>
          </a:ln>
        </p:spPr>
      </p:pic>
      <p:pic>
        <p:nvPicPr>
          <p:cNvPr descr="They couldn't share it, so they cut the car in half | Daily ..." id="2723" name="Google Shape;2723;p34"/>
          <p:cNvPicPr preferRelativeResize="0"/>
          <p:nvPr/>
        </p:nvPicPr>
        <p:blipFill rotWithShape="1">
          <a:blip r:embed="rId5">
            <a:alphaModFix/>
          </a:blip>
          <a:srcRect b="0" l="0" r="0" t="0"/>
          <a:stretch/>
        </p:blipFill>
        <p:spPr>
          <a:xfrm>
            <a:off x="1600721" y="3120524"/>
            <a:ext cx="2528974" cy="1603875"/>
          </a:xfrm>
          <a:prstGeom prst="rect">
            <a:avLst/>
          </a:prstGeom>
          <a:noFill/>
          <a:ln>
            <a:noFill/>
          </a:ln>
        </p:spPr>
      </p:pic>
      <p:sp>
        <p:nvSpPr>
          <p:cNvPr id="2724" name="Google Shape;2724;p34"/>
          <p:cNvSpPr txBox="1"/>
          <p:nvPr/>
        </p:nvSpPr>
        <p:spPr>
          <a:xfrm>
            <a:off x="5820860" y="995679"/>
            <a:ext cx="2039741" cy="9541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Open Sans"/>
              <a:buNone/>
            </a:pPr>
            <a:r>
              <a:rPr b="1" i="0" lang="en-US" sz="2800" u="none" cap="none" strike="noStrike">
                <a:solidFill>
                  <a:srgbClr val="000000"/>
                </a:solidFill>
                <a:latin typeface="Open Sans"/>
                <a:ea typeface="Open Sans"/>
                <a:cs typeface="Open Sans"/>
                <a:sym typeface="Open Sans"/>
              </a:rPr>
              <a:t>Is NOT a </a:t>
            </a:r>
            <a:r>
              <a:rPr b="1" lang="en-US" sz="2800">
                <a:solidFill>
                  <a:srgbClr val="C00000"/>
                </a:solidFill>
                <a:latin typeface="Open Sans"/>
                <a:ea typeface="Open Sans"/>
                <a:cs typeface="Open Sans"/>
                <a:sym typeface="Open Sans"/>
              </a:rPr>
              <a:t>P</a:t>
            </a:r>
            <a:r>
              <a:rPr b="1" i="0" lang="en-US" sz="2800" u="none" cap="none" strike="noStrike">
                <a:solidFill>
                  <a:srgbClr val="C00000"/>
                </a:solidFill>
                <a:latin typeface="Open Sans"/>
                <a:ea typeface="Open Sans"/>
                <a:cs typeface="Open Sans"/>
                <a:sym typeface="Open Sans"/>
              </a:rPr>
              <a:t>rototype</a:t>
            </a:r>
            <a:endParaRPr b="1" i="0" sz="2800" u="none" cap="none" strike="noStrike">
              <a:solidFill>
                <a:srgbClr val="C00000"/>
              </a:solidFill>
              <a:latin typeface="Open Sans"/>
              <a:ea typeface="Open Sans"/>
              <a:cs typeface="Open Sans"/>
              <a:sym typeface="Open Sans"/>
            </a:endParaRPr>
          </a:p>
        </p:txBody>
      </p:sp>
      <p:sp>
        <p:nvSpPr>
          <p:cNvPr id="2725" name="Google Shape;2725;p34"/>
          <p:cNvSpPr txBox="1"/>
          <p:nvPr/>
        </p:nvSpPr>
        <p:spPr>
          <a:xfrm>
            <a:off x="5820860" y="5234006"/>
            <a:ext cx="3926210" cy="9541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Open Sans"/>
              <a:buNone/>
            </a:pPr>
            <a:r>
              <a:rPr b="1" i="0" lang="en-US" sz="2800" u="none" cap="none" strike="noStrike">
                <a:solidFill>
                  <a:srgbClr val="000000"/>
                </a:solidFill>
                <a:latin typeface="Open Sans"/>
                <a:ea typeface="Open Sans"/>
                <a:cs typeface="Open Sans"/>
                <a:sym typeface="Open Sans"/>
              </a:rPr>
              <a:t>Is NOT the </a:t>
            </a:r>
            <a:r>
              <a:rPr b="1" i="0" lang="en-US" sz="2800" u="none" cap="none" strike="noStrike">
                <a:solidFill>
                  <a:srgbClr val="C00000"/>
                </a:solidFill>
                <a:latin typeface="Open Sans"/>
                <a:ea typeface="Open Sans"/>
                <a:cs typeface="Open Sans"/>
                <a:sym typeface="Open Sans"/>
              </a:rPr>
              <a:t>finished</a:t>
            </a:r>
            <a:r>
              <a:rPr b="1" i="0" lang="en-US" sz="2800" u="none" cap="none" strike="noStrike">
                <a:solidFill>
                  <a:srgbClr val="000000"/>
                </a:solidFill>
                <a:latin typeface="Open Sans"/>
                <a:ea typeface="Open Sans"/>
                <a:cs typeface="Open Sans"/>
                <a:sym typeface="Open Sans"/>
              </a:rPr>
              <a:t> solution</a:t>
            </a:r>
            <a:endParaRPr/>
          </a:p>
        </p:txBody>
      </p:sp>
      <p:sp>
        <p:nvSpPr>
          <p:cNvPr id="2726" name="Google Shape;2726;p34"/>
          <p:cNvSpPr txBox="1"/>
          <p:nvPr/>
        </p:nvSpPr>
        <p:spPr>
          <a:xfrm>
            <a:off x="5725248" y="3429000"/>
            <a:ext cx="4481770" cy="9541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Open Sans"/>
              <a:buNone/>
            </a:pPr>
            <a:r>
              <a:rPr b="1" i="0" lang="en-US" sz="2800" u="none" cap="none" strike="noStrike">
                <a:solidFill>
                  <a:srgbClr val="000000"/>
                </a:solidFill>
                <a:latin typeface="Open Sans"/>
                <a:ea typeface="Open Sans"/>
                <a:cs typeface="Open Sans"/>
                <a:sym typeface="Open Sans"/>
              </a:rPr>
              <a:t>Is NOT a </a:t>
            </a:r>
            <a:r>
              <a:rPr b="1" i="0" lang="en-US" sz="2800" u="none" cap="none" strike="noStrike">
                <a:solidFill>
                  <a:srgbClr val="C00000"/>
                </a:solidFill>
                <a:latin typeface="Open Sans"/>
                <a:ea typeface="Open Sans"/>
                <a:cs typeface="Open Sans"/>
                <a:sym typeface="Open Sans"/>
              </a:rPr>
              <a:t>partial or sub-standard</a:t>
            </a:r>
            <a:r>
              <a:rPr b="1" i="0" lang="en-US" sz="2800" u="none" cap="none" strike="noStrike">
                <a:solidFill>
                  <a:srgbClr val="000000"/>
                </a:solidFill>
                <a:latin typeface="Open Sans"/>
                <a:ea typeface="Open Sans"/>
                <a:cs typeface="Open Sans"/>
                <a:sym typeface="Open Sans"/>
              </a:rPr>
              <a:t> solution</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0" name="Shape 2730"/>
        <p:cNvGrpSpPr/>
        <p:nvPr/>
      </p:nvGrpSpPr>
      <p:grpSpPr>
        <a:xfrm>
          <a:off x="0" y="0"/>
          <a:ext cx="0" cy="0"/>
          <a:chOff x="0" y="0"/>
          <a:chExt cx="0" cy="0"/>
        </a:xfrm>
      </p:grpSpPr>
      <p:sp>
        <p:nvSpPr>
          <p:cNvPr id="2731" name="Google Shape;2731;p35"/>
          <p:cNvSpPr txBox="1"/>
          <p:nvPr>
            <p:ph type="ctrTitle"/>
          </p:nvPr>
        </p:nvSpPr>
        <p:spPr>
          <a:xfrm>
            <a:off x="184903" y="340952"/>
            <a:ext cx="11484000" cy="492443"/>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Clr>
                <a:schemeClr val="dk2"/>
              </a:buClr>
              <a:buSzPts val="3200"/>
              <a:buFont typeface="Barlow Medium"/>
              <a:buNone/>
            </a:pPr>
            <a:r>
              <a:rPr lang="en-US"/>
              <a:t>Perbedaan dan Persamaan: Prototipe dan MVP</a:t>
            </a:r>
            <a:endParaRPr/>
          </a:p>
        </p:txBody>
      </p:sp>
      <p:sp>
        <p:nvSpPr>
          <p:cNvPr id="2732" name="Google Shape;2732;p35"/>
          <p:cNvSpPr/>
          <p:nvPr/>
        </p:nvSpPr>
        <p:spPr>
          <a:xfrm>
            <a:off x="360000" y="2705880"/>
            <a:ext cx="3414332" cy="3533244"/>
          </a:xfrm>
          <a:prstGeom prst="roundRect">
            <a:avLst>
              <a:gd fmla="val 5235" name="adj"/>
            </a:avLst>
          </a:prstGeom>
          <a:solidFill>
            <a:srgbClr val="F7F7F7"/>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500"/>
              </a:lnSpc>
              <a:spcBef>
                <a:spcPts val="0"/>
              </a:spcBef>
              <a:spcAft>
                <a:spcPts val="0"/>
              </a:spcAft>
              <a:buNone/>
            </a:pPr>
            <a:r>
              <a:t/>
            </a:r>
            <a:endParaRPr b="1" sz="2800">
              <a:solidFill>
                <a:srgbClr val="343434"/>
              </a:solidFill>
              <a:latin typeface="Open Sans"/>
              <a:ea typeface="Open Sans"/>
              <a:cs typeface="Open Sans"/>
              <a:sym typeface="Open Sans"/>
            </a:endParaRPr>
          </a:p>
        </p:txBody>
      </p:sp>
      <p:sp>
        <p:nvSpPr>
          <p:cNvPr id="2733" name="Google Shape;2733;p35"/>
          <p:cNvSpPr/>
          <p:nvPr/>
        </p:nvSpPr>
        <p:spPr>
          <a:xfrm>
            <a:off x="527641" y="2880851"/>
            <a:ext cx="3104895" cy="3213030"/>
          </a:xfrm>
          <a:prstGeom prst="roundRect">
            <a:avLst>
              <a:gd fmla="val 5235" name="adj"/>
            </a:avLst>
          </a:prstGeom>
          <a:noFill/>
          <a:ln cap="flat" cmpd="sng" w="19050">
            <a:solidFill>
              <a:srgbClr val="BF2027"/>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rgbClr val="FFFFFF"/>
              </a:solidFill>
              <a:latin typeface="Calibri"/>
              <a:ea typeface="Calibri"/>
              <a:cs typeface="Calibri"/>
              <a:sym typeface="Calibri"/>
            </a:endParaRPr>
          </a:p>
        </p:txBody>
      </p:sp>
      <p:sp>
        <p:nvSpPr>
          <p:cNvPr id="2734" name="Google Shape;2734;p35"/>
          <p:cNvSpPr/>
          <p:nvPr/>
        </p:nvSpPr>
        <p:spPr>
          <a:xfrm>
            <a:off x="983568" y="1471309"/>
            <a:ext cx="2312903" cy="1389513"/>
          </a:xfrm>
          <a:prstGeom prst="roundRect">
            <a:avLst>
              <a:gd fmla="val 16667" name="adj"/>
            </a:avLst>
          </a:prstGeom>
          <a:gradFill>
            <a:gsLst>
              <a:gs pos="0">
                <a:schemeClr val="accent1"/>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rgbClr val="FFFFFF"/>
              </a:solidFill>
              <a:latin typeface="Calibri"/>
              <a:ea typeface="Calibri"/>
              <a:cs typeface="Calibri"/>
              <a:sym typeface="Calibri"/>
            </a:endParaRPr>
          </a:p>
        </p:txBody>
      </p:sp>
      <p:sp>
        <p:nvSpPr>
          <p:cNvPr id="2735" name="Google Shape;2735;p35"/>
          <p:cNvSpPr txBox="1"/>
          <p:nvPr/>
        </p:nvSpPr>
        <p:spPr>
          <a:xfrm>
            <a:off x="710119" y="3723353"/>
            <a:ext cx="2714017" cy="1846659"/>
          </a:xfrm>
          <a:prstGeom prst="rect">
            <a:avLst/>
          </a:prstGeom>
          <a:noFill/>
          <a:ln>
            <a:noFill/>
          </a:ln>
        </p:spPr>
        <p:txBody>
          <a:bodyPr anchorCtr="0" anchor="t" bIns="0" lIns="0" spcFirstLastPara="1" rIns="0" wrap="square" tIns="0">
            <a:spAutoFit/>
          </a:bodyPr>
          <a:lstStyle/>
          <a:p>
            <a:pPr indent="-342900" lvl="0" marL="342900" marR="0" rtl="0" algn="l">
              <a:spcBef>
                <a:spcPts val="0"/>
              </a:spcBef>
              <a:spcAft>
                <a:spcPts val="0"/>
              </a:spcAft>
              <a:buClr>
                <a:srgbClr val="343434"/>
              </a:buClr>
              <a:buSzPts val="2000"/>
              <a:buFont typeface="Arial"/>
              <a:buChar char="•"/>
            </a:pPr>
            <a:r>
              <a:rPr lang="en-US" sz="2000">
                <a:solidFill>
                  <a:srgbClr val="343434"/>
                </a:solidFill>
                <a:latin typeface="Open Sans"/>
                <a:ea typeface="Open Sans"/>
                <a:cs typeface="Open Sans"/>
                <a:sym typeface="Open Sans"/>
              </a:rPr>
              <a:t>Diuji oleh tim internal</a:t>
            </a:r>
            <a:br>
              <a:rPr lang="en-US" sz="2000">
                <a:solidFill>
                  <a:srgbClr val="343434"/>
                </a:solidFill>
                <a:latin typeface="Open Sans"/>
                <a:ea typeface="Open Sans"/>
                <a:cs typeface="Open Sans"/>
                <a:sym typeface="Open Sans"/>
              </a:rPr>
            </a:br>
            <a:r>
              <a:rPr lang="en-US" sz="2000">
                <a:solidFill>
                  <a:srgbClr val="343434"/>
                </a:solidFill>
                <a:latin typeface="Open Sans"/>
                <a:ea typeface="Open Sans"/>
                <a:cs typeface="Open Sans"/>
                <a:sym typeface="Open Sans"/>
              </a:rPr>
              <a:t>Kesetiaan rendah hingga sedang</a:t>
            </a:r>
            <a:br>
              <a:rPr lang="en-US" sz="2000">
                <a:solidFill>
                  <a:srgbClr val="343434"/>
                </a:solidFill>
                <a:latin typeface="Open Sans"/>
                <a:ea typeface="Open Sans"/>
                <a:cs typeface="Open Sans"/>
                <a:sym typeface="Open Sans"/>
              </a:rPr>
            </a:br>
            <a:r>
              <a:rPr lang="en-US" sz="2000">
                <a:solidFill>
                  <a:srgbClr val="343434"/>
                </a:solidFill>
                <a:latin typeface="Open Sans"/>
                <a:ea typeface="Open Sans"/>
                <a:cs typeface="Open Sans"/>
                <a:sym typeface="Open Sans"/>
              </a:rPr>
              <a:t>Sasaran: Memvalidasi desain</a:t>
            </a:r>
            <a:endParaRPr sz="2000">
              <a:solidFill>
                <a:srgbClr val="343434"/>
              </a:solidFill>
              <a:latin typeface="Open Sans"/>
              <a:ea typeface="Open Sans"/>
              <a:cs typeface="Open Sans"/>
              <a:sym typeface="Open Sans"/>
            </a:endParaRPr>
          </a:p>
        </p:txBody>
      </p:sp>
      <p:sp>
        <p:nvSpPr>
          <p:cNvPr id="2736" name="Google Shape;2736;p35"/>
          <p:cNvSpPr txBox="1"/>
          <p:nvPr/>
        </p:nvSpPr>
        <p:spPr>
          <a:xfrm>
            <a:off x="901097" y="3109672"/>
            <a:ext cx="2308347"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rgbClr val="C00000"/>
                </a:solidFill>
                <a:latin typeface="Open Sans"/>
                <a:ea typeface="Open Sans"/>
                <a:cs typeface="Open Sans"/>
                <a:sym typeface="Open Sans"/>
              </a:rPr>
              <a:t>Prototipe</a:t>
            </a:r>
            <a:endParaRPr sz="2800">
              <a:solidFill>
                <a:srgbClr val="C00000"/>
              </a:solidFill>
              <a:latin typeface="Arial"/>
              <a:ea typeface="Arial"/>
              <a:cs typeface="Arial"/>
              <a:sym typeface="Arial"/>
            </a:endParaRPr>
          </a:p>
        </p:txBody>
      </p:sp>
      <p:sp>
        <p:nvSpPr>
          <p:cNvPr id="2737" name="Google Shape;2737;p35"/>
          <p:cNvSpPr/>
          <p:nvPr/>
        </p:nvSpPr>
        <p:spPr>
          <a:xfrm>
            <a:off x="4719260" y="2682730"/>
            <a:ext cx="3414332" cy="3533244"/>
          </a:xfrm>
          <a:prstGeom prst="roundRect">
            <a:avLst>
              <a:gd fmla="val 5235" name="adj"/>
            </a:avLst>
          </a:prstGeom>
          <a:solidFill>
            <a:srgbClr val="F7F7F7"/>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500"/>
              </a:lnSpc>
              <a:spcBef>
                <a:spcPts val="0"/>
              </a:spcBef>
              <a:spcAft>
                <a:spcPts val="0"/>
              </a:spcAft>
              <a:buNone/>
            </a:pPr>
            <a:r>
              <a:t/>
            </a:r>
            <a:endParaRPr b="1" sz="2800">
              <a:solidFill>
                <a:srgbClr val="343434"/>
              </a:solidFill>
              <a:latin typeface="Open Sans"/>
              <a:ea typeface="Open Sans"/>
              <a:cs typeface="Open Sans"/>
              <a:sym typeface="Open Sans"/>
            </a:endParaRPr>
          </a:p>
        </p:txBody>
      </p:sp>
      <p:sp>
        <p:nvSpPr>
          <p:cNvPr id="2738" name="Google Shape;2738;p35"/>
          <p:cNvSpPr/>
          <p:nvPr/>
        </p:nvSpPr>
        <p:spPr>
          <a:xfrm>
            <a:off x="4886901" y="2880851"/>
            <a:ext cx="3104895" cy="3213030"/>
          </a:xfrm>
          <a:prstGeom prst="roundRect">
            <a:avLst>
              <a:gd fmla="val 5235" name="adj"/>
            </a:avLst>
          </a:prstGeom>
          <a:noFill/>
          <a:ln cap="flat" cmpd="sng" w="19050">
            <a:solidFill>
              <a:srgbClr val="BF2027"/>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rgbClr val="FFFFFF"/>
              </a:solidFill>
              <a:latin typeface="Calibri"/>
              <a:ea typeface="Calibri"/>
              <a:cs typeface="Calibri"/>
              <a:sym typeface="Calibri"/>
            </a:endParaRPr>
          </a:p>
        </p:txBody>
      </p:sp>
      <p:sp>
        <p:nvSpPr>
          <p:cNvPr id="2739" name="Google Shape;2739;p35"/>
          <p:cNvSpPr/>
          <p:nvPr/>
        </p:nvSpPr>
        <p:spPr>
          <a:xfrm>
            <a:off x="5342828" y="1471309"/>
            <a:ext cx="2312903" cy="1389513"/>
          </a:xfrm>
          <a:prstGeom prst="roundRect">
            <a:avLst>
              <a:gd fmla="val 16667" name="adj"/>
            </a:avLst>
          </a:prstGeom>
          <a:gradFill>
            <a:gsLst>
              <a:gs pos="0">
                <a:schemeClr val="accent1"/>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rgbClr val="FFFFFF"/>
              </a:solidFill>
              <a:latin typeface="Calibri"/>
              <a:ea typeface="Calibri"/>
              <a:cs typeface="Calibri"/>
              <a:sym typeface="Calibri"/>
            </a:endParaRPr>
          </a:p>
        </p:txBody>
      </p:sp>
      <p:sp>
        <p:nvSpPr>
          <p:cNvPr id="2740" name="Google Shape;2740;p35"/>
          <p:cNvSpPr txBox="1"/>
          <p:nvPr/>
        </p:nvSpPr>
        <p:spPr>
          <a:xfrm>
            <a:off x="5140058" y="3789988"/>
            <a:ext cx="2598580" cy="1846659"/>
          </a:xfrm>
          <a:prstGeom prst="rect">
            <a:avLst/>
          </a:prstGeom>
          <a:noFill/>
          <a:ln>
            <a:noFill/>
          </a:ln>
        </p:spPr>
        <p:txBody>
          <a:bodyPr anchorCtr="0" anchor="t" bIns="0" lIns="0" spcFirstLastPara="1" rIns="0" wrap="square" tIns="0">
            <a:spAutoFit/>
          </a:bodyPr>
          <a:lstStyle/>
          <a:p>
            <a:pPr indent="-342900" lvl="0" marL="342900" marR="0" rtl="0" algn="l">
              <a:spcBef>
                <a:spcPts val="0"/>
              </a:spcBef>
              <a:spcAft>
                <a:spcPts val="0"/>
              </a:spcAft>
              <a:buClr>
                <a:srgbClr val="343434"/>
              </a:buClr>
              <a:buSzPts val="2000"/>
              <a:buFont typeface="Arial"/>
              <a:buChar char="•"/>
            </a:pPr>
            <a:r>
              <a:rPr lang="en-US" sz="2000">
                <a:solidFill>
                  <a:srgbClr val="343434"/>
                </a:solidFill>
                <a:latin typeface="Open Sans"/>
                <a:ea typeface="Open Sans"/>
                <a:cs typeface="Open Sans"/>
                <a:sym typeface="Open Sans"/>
              </a:rPr>
              <a:t>Divalidasi dengan pengguna target</a:t>
            </a:r>
            <a:br>
              <a:rPr lang="en-US" sz="2000">
                <a:solidFill>
                  <a:srgbClr val="343434"/>
                </a:solidFill>
                <a:latin typeface="Open Sans"/>
                <a:ea typeface="Open Sans"/>
                <a:cs typeface="Open Sans"/>
                <a:sym typeface="Open Sans"/>
              </a:rPr>
            </a:br>
            <a:r>
              <a:rPr lang="en-US" sz="2000">
                <a:solidFill>
                  <a:srgbClr val="343434"/>
                </a:solidFill>
                <a:latin typeface="Open Sans"/>
                <a:ea typeface="Open Sans"/>
                <a:cs typeface="Open Sans"/>
                <a:sym typeface="Open Sans"/>
              </a:rPr>
              <a:t>Kesetiaan tinggi</a:t>
            </a:r>
            <a:br>
              <a:rPr lang="en-US" sz="2000">
                <a:solidFill>
                  <a:srgbClr val="343434"/>
                </a:solidFill>
                <a:latin typeface="Open Sans"/>
                <a:ea typeface="Open Sans"/>
                <a:cs typeface="Open Sans"/>
                <a:sym typeface="Open Sans"/>
              </a:rPr>
            </a:br>
            <a:r>
              <a:rPr lang="en-US" sz="2000">
                <a:solidFill>
                  <a:srgbClr val="343434"/>
                </a:solidFill>
                <a:latin typeface="Open Sans"/>
                <a:ea typeface="Open Sans"/>
                <a:cs typeface="Open Sans"/>
                <a:sym typeface="Open Sans"/>
              </a:rPr>
              <a:t>Sasaran: Kecocokan Produk-Pelanggan</a:t>
            </a:r>
            <a:endParaRPr sz="2000">
              <a:solidFill>
                <a:srgbClr val="343434"/>
              </a:solidFill>
              <a:latin typeface="Open Sans"/>
              <a:ea typeface="Open Sans"/>
              <a:cs typeface="Open Sans"/>
              <a:sym typeface="Open Sans"/>
            </a:endParaRPr>
          </a:p>
        </p:txBody>
      </p:sp>
      <p:sp>
        <p:nvSpPr>
          <p:cNvPr id="2741" name="Google Shape;2741;p35"/>
          <p:cNvSpPr txBox="1"/>
          <p:nvPr/>
        </p:nvSpPr>
        <p:spPr>
          <a:xfrm>
            <a:off x="5347986" y="3068647"/>
            <a:ext cx="2308347"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rgbClr val="F2672A"/>
                </a:solidFill>
                <a:latin typeface="Open Sans"/>
                <a:ea typeface="Open Sans"/>
                <a:cs typeface="Open Sans"/>
                <a:sym typeface="Open Sans"/>
              </a:rPr>
              <a:t>MVP</a:t>
            </a:r>
            <a:endParaRPr sz="2800">
              <a:solidFill>
                <a:srgbClr val="F2672A"/>
              </a:solidFill>
              <a:latin typeface="Arial"/>
              <a:ea typeface="Arial"/>
              <a:cs typeface="Arial"/>
              <a:sym typeface="Arial"/>
            </a:endParaRPr>
          </a:p>
        </p:txBody>
      </p:sp>
      <p:sp>
        <p:nvSpPr>
          <p:cNvPr id="2742" name="Google Shape;2742;p35"/>
          <p:cNvSpPr txBox="1"/>
          <p:nvPr/>
        </p:nvSpPr>
        <p:spPr>
          <a:xfrm>
            <a:off x="8445735" y="1802649"/>
            <a:ext cx="3428501" cy="429285"/>
          </a:xfrm>
          <a:prstGeom prst="rect">
            <a:avLst/>
          </a:prstGeom>
          <a:noFill/>
          <a:ln>
            <a:noFill/>
          </a:ln>
        </p:spPr>
        <p:txBody>
          <a:bodyPr anchorCtr="0" anchor="t" bIns="0" lIns="0" spcFirstLastPara="1" rIns="0" wrap="square" tIns="0">
            <a:spAutoFit/>
          </a:bodyPr>
          <a:lstStyle/>
          <a:p>
            <a:pPr indent="0" lvl="0" marL="0" marR="0" rtl="0" algn="ctr">
              <a:lnSpc>
                <a:spcPct val="145791"/>
              </a:lnSpc>
              <a:spcBef>
                <a:spcPts val="0"/>
              </a:spcBef>
              <a:spcAft>
                <a:spcPts val="0"/>
              </a:spcAft>
              <a:buNone/>
            </a:pPr>
            <a:r>
              <a:rPr b="1" lang="en-US" sz="2400">
                <a:solidFill>
                  <a:srgbClr val="BF2026"/>
                </a:solidFill>
                <a:latin typeface="Open Sans"/>
                <a:ea typeface="Open Sans"/>
                <a:cs typeface="Open Sans"/>
                <a:sym typeface="Open Sans"/>
              </a:rPr>
              <a:t>KESAMAAN</a:t>
            </a:r>
            <a:endParaRPr/>
          </a:p>
        </p:txBody>
      </p:sp>
      <p:sp>
        <p:nvSpPr>
          <p:cNvPr id="2743" name="Google Shape;2743;p35"/>
          <p:cNvSpPr txBox="1"/>
          <p:nvPr/>
        </p:nvSpPr>
        <p:spPr>
          <a:xfrm>
            <a:off x="8533283" y="2809480"/>
            <a:ext cx="3428501" cy="3266279"/>
          </a:xfrm>
          <a:prstGeom prst="rect">
            <a:avLst/>
          </a:prstGeom>
          <a:noFill/>
          <a:ln>
            <a:noFill/>
          </a:ln>
        </p:spPr>
        <p:txBody>
          <a:bodyPr anchorCtr="0" anchor="t" bIns="0" lIns="0" spcFirstLastPara="1" rIns="0" wrap="square" tIns="0">
            <a:spAutoFit/>
          </a:bodyPr>
          <a:lstStyle/>
          <a:p>
            <a:pPr indent="-285750" lvl="0" marL="285750" marR="0" rtl="0" algn="l">
              <a:lnSpc>
                <a:spcPct val="150000"/>
              </a:lnSpc>
              <a:spcBef>
                <a:spcPts val="0"/>
              </a:spcBef>
              <a:spcAft>
                <a:spcPts val="0"/>
              </a:spcAft>
              <a:buClr>
                <a:srgbClr val="343434"/>
              </a:buClr>
              <a:buSzPts val="1800"/>
              <a:buFont typeface="Arial"/>
              <a:buChar char="•"/>
            </a:pPr>
            <a:r>
              <a:rPr lang="en-US" sz="1800">
                <a:solidFill>
                  <a:srgbClr val="343434"/>
                </a:solidFill>
                <a:latin typeface="Barlow"/>
                <a:ea typeface="Barlow"/>
                <a:cs typeface="Barlow"/>
                <a:sym typeface="Barlow"/>
              </a:rPr>
              <a:t>Validasi hipotesis sebelum melakukan sumber daya yang signifikan untuk pengembangan skala penuh.</a:t>
            </a:r>
            <a:br>
              <a:rPr lang="en-US" sz="1800">
                <a:solidFill>
                  <a:srgbClr val="343434"/>
                </a:solidFill>
                <a:latin typeface="Barlow"/>
                <a:ea typeface="Barlow"/>
                <a:cs typeface="Barlow"/>
                <a:sym typeface="Barlow"/>
              </a:rPr>
            </a:br>
            <a:r>
              <a:rPr lang="en-US" sz="1800">
                <a:solidFill>
                  <a:srgbClr val="343434"/>
                </a:solidFill>
                <a:latin typeface="Barlow"/>
                <a:ea typeface="Barlow"/>
                <a:cs typeface="Barlow"/>
                <a:sym typeface="Barlow"/>
              </a:rPr>
              <a:t>Aktifkan pengembangan berulang</a:t>
            </a:r>
            <a:br>
              <a:rPr lang="en-US" sz="1800">
                <a:solidFill>
                  <a:srgbClr val="343434"/>
                </a:solidFill>
                <a:latin typeface="Barlow"/>
                <a:ea typeface="Barlow"/>
                <a:cs typeface="Barlow"/>
                <a:sym typeface="Barlow"/>
              </a:rPr>
            </a:br>
            <a:r>
              <a:rPr lang="en-US" sz="1800">
                <a:solidFill>
                  <a:srgbClr val="343434"/>
                </a:solidFill>
                <a:latin typeface="Barlow"/>
                <a:ea typeface="Barlow"/>
                <a:cs typeface="Barlow"/>
                <a:sym typeface="Barlow"/>
              </a:rPr>
              <a:t>Minimalkan investasi awal dalam hal waktu dan uang</a:t>
            </a:r>
            <a:endParaRPr/>
          </a:p>
        </p:txBody>
      </p:sp>
      <p:sp>
        <p:nvSpPr>
          <p:cNvPr id="2744" name="Google Shape;2744;p35"/>
          <p:cNvSpPr/>
          <p:nvPr/>
        </p:nvSpPr>
        <p:spPr>
          <a:xfrm>
            <a:off x="3668910" y="3889114"/>
            <a:ext cx="1228028" cy="1196503"/>
          </a:xfrm>
          <a:prstGeom prst="ellipse">
            <a:avLst/>
          </a:prstGeom>
          <a:gradFill>
            <a:gsLst>
              <a:gs pos="0">
                <a:schemeClr val="accent1"/>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600">
                <a:solidFill>
                  <a:schemeClr val="lt1"/>
                </a:solidFill>
                <a:latin typeface="Open Sans"/>
                <a:ea typeface="Open Sans"/>
                <a:cs typeface="Open Sans"/>
                <a:sym typeface="Open Sans"/>
              </a:rPr>
              <a:t>Vs.</a:t>
            </a:r>
            <a:endParaRPr/>
          </a:p>
        </p:txBody>
      </p:sp>
      <p:pic>
        <p:nvPicPr>
          <p:cNvPr descr="Architecture outline" id="2745" name="Google Shape;2745;p35"/>
          <p:cNvPicPr preferRelativeResize="0"/>
          <p:nvPr/>
        </p:nvPicPr>
        <p:blipFill rotWithShape="1">
          <a:blip r:embed="rId3">
            <a:alphaModFix/>
          </a:blip>
          <a:srcRect b="0" l="0" r="0" t="0"/>
          <a:stretch/>
        </p:blipFill>
        <p:spPr>
          <a:xfrm>
            <a:off x="1682819" y="1713577"/>
            <a:ext cx="914400" cy="914400"/>
          </a:xfrm>
          <a:prstGeom prst="rect">
            <a:avLst/>
          </a:prstGeom>
          <a:noFill/>
          <a:ln>
            <a:noFill/>
          </a:ln>
        </p:spPr>
      </p:pic>
      <p:pic>
        <p:nvPicPr>
          <p:cNvPr descr="Car Mechanic with solid fill" id="2746" name="Google Shape;2746;p35"/>
          <p:cNvPicPr preferRelativeResize="0"/>
          <p:nvPr/>
        </p:nvPicPr>
        <p:blipFill rotWithShape="1">
          <a:blip r:embed="rId4">
            <a:alphaModFix/>
          </a:blip>
          <a:srcRect b="0" l="0" r="0" t="0"/>
          <a:stretch/>
        </p:blipFill>
        <p:spPr>
          <a:xfrm>
            <a:off x="6042079" y="1708865"/>
            <a:ext cx="914400" cy="914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4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4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0" name="Shape 2750"/>
        <p:cNvGrpSpPr/>
        <p:nvPr/>
      </p:nvGrpSpPr>
      <p:grpSpPr>
        <a:xfrm>
          <a:off x="0" y="0"/>
          <a:ext cx="0" cy="0"/>
          <a:chOff x="0" y="0"/>
          <a:chExt cx="0" cy="0"/>
        </a:xfrm>
      </p:grpSpPr>
      <p:pic>
        <p:nvPicPr>
          <p:cNvPr descr="What TRL and BRL is needed for the EIC Accelerator? What about Eurostars? -  STRATA" id="2751" name="Google Shape;2751;p36"/>
          <p:cNvPicPr preferRelativeResize="0"/>
          <p:nvPr/>
        </p:nvPicPr>
        <p:blipFill rotWithShape="1">
          <a:blip r:embed="rId3">
            <a:alphaModFix/>
          </a:blip>
          <a:srcRect b="0" l="0" r="0" t="17905"/>
          <a:stretch/>
        </p:blipFill>
        <p:spPr>
          <a:xfrm>
            <a:off x="532130" y="741679"/>
            <a:ext cx="5905500" cy="5598795"/>
          </a:xfrm>
          <a:prstGeom prst="rect">
            <a:avLst/>
          </a:prstGeom>
          <a:noFill/>
          <a:ln>
            <a:noFill/>
          </a:ln>
        </p:spPr>
      </p:pic>
      <p:sp>
        <p:nvSpPr>
          <p:cNvPr id="2752" name="Google Shape;2752;p36"/>
          <p:cNvSpPr txBox="1"/>
          <p:nvPr/>
        </p:nvSpPr>
        <p:spPr>
          <a:xfrm>
            <a:off x="6786880" y="1932077"/>
            <a:ext cx="4673600" cy="249299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C00000"/>
                </a:solidFill>
                <a:latin typeface="Montserrat"/>
                <a:ea typeface="Montserrat"/>
                <a:cs typeface="Montserrat"/>
                <a:sym typeface="Montserrat"/>
              </a:rPr>
              <a:t>Tingkat Kesiapan Teknologi (TRL) </a:t>
            </a:r>
            <a:r>
              <a:rPr lang="en-US" sz="1800">
                <a:solidFill>
                  <a:schemeClr val="dk1"/>
                </a:solidFill>
                <a:latin typeface="Montserrat"/>
                <a:ea typeface="Montserrat"/>
                <a:cs typeface="Montserrat"/>
                <a:sym typeface="Montserrat"/>
              </a:rPr>
              <a:t>adalah sistem yang digunakan untuk menilai tingkat kematangan teknologi tertentu</a:t>
            </a:r>
            <a:r>
              <a:rPr b="1" lang="en-US" sz="1800">
                <a:solidFill>
                  <a:srgbClr val="C00000"/>
                </a:solidFill>
                <a:latin typeface="Montserrat"/>
                <a:ea typeface="Montserrat"/>
                <a:cs typeface="Montserrat"/>
                <a:sym typeface="Montserrat"/>
              </a:rPr>
              <a:t>.</a:t>
            </a:r>
            <a:endParaRPr sz="1800">
              <a:solidFill>
                <a:srgbClr val="0D0D0D"/>
              </a:solidFill>
              <a:latin typeface="Montserrat"/>
              <a:ea typeface="Montserrat"/>
              <a:cs typeface="Montserrat"/>
              <a:sym typeface="Montserrat"/>
            </a:endParaRPr>
          </a:p>
          <a:p>
            <a:pPr indent="0" lvl="0" marL="0" marR="0" rtl="0" algn="l">
              <a:spcBef>
                <a:spcPts val="0"/>
              </a:spcBef>
              <a:spcAft>
                <a:spcPts val="0"/>
              </a:spcAft>
              <a:buNone/>
            </a:pPr>
            <a:r>
              <a:t/>
            </a:r>
            <a:endParaRPr b="0" i="0" sz="1400">
              <a:solidFill>
                <a:srgbClr val="0D0D0D"/>
              </a:solidFill>
              <a:latin typeface="Montserrat"/>
              <a:ea typeface="Montserrat"/>
              <a:cs typeface="Montserrat"/>
              <a:sym typeface="Montserrat"/>
            </a:endParaRPr>
          </a:p>
          <a:p>
            <a:pPr indent="0" lvl="0" marL="0" marR="0" rtl="0" algn="l">
              <a:spcBef>
                <a:spcPts val="0"/>
              </a:spcBef>
              <a:spcAft>
                <a:spcPts val="0"/>
              </a:spcAft>
              <a:buNone/>
            </a:pPr>
            <a:r>
              <a:rPr lang="en-US" sz="1400">
                <a:solidFill>
                  <a:srgbClr val="0D0D0D"/>
                </a:solidFill>
                <a:latin typeface="Montserrat"/>
                <a:ea typeface="Montserrat"/>
                <a:cs typeface="Montserrat"/>
                <a:sym typeface="Montserrat"/>
              </a:rPr>
              <a:t>Awalnya dikembangkan oleh NASA pada tahun 1970-an untuk mengevaluasi teknologi luar angkasa, sistem TRL digunakan untuk mengukur kemajuan teknologi dari tahap konseptual hingga komersialisasi penuh.</a:t>
            </a:r>
            <a:endParaRPr sz="1400">
              <a:solidFill>
                <a:schemeClr val="dk1"/>
              </a:solidFill>
              <a:latin typeface="Montserrat"/>
              <a:ea typeface="Montserrat"/>
              <a:cs typeface="Montserrat"/>
              <a:sym typeface="Montserrat"/>
            </a:endParaRPr>
          </a:p>
        </p:txBody>
      </p:sp>
      <p:sp>
        <p:nvSpPr>
          <p:cNvPr id="2753" name="Google Shape;2753;p36"/>
          <p:cNvSpPr/>
          <p:nvPr/>
        </p:nvSpPr>
        <p:spPr>
          <a:xfrm>
            <a:off x="5283200" y="3178572"/>
            <a:ext cx="1249680" cy="773668"/>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7" name="Shape 2757"/>
        <p:cNvGrpSpPr/>
        <p:nvPr/>
      </p:nvGrpSpPr>
      <p:grpSpPr>
        <a:xfrm>
          <a:off x="0" y="0"/>
          <a:ext cx="0" cy="0"/>
          <a:chOff x="0" y="0"/>
          <a:chExt cx="0" cy="0"/>
        </a:xfrm>
      </p:grpSpPr>
      <p:sp>
        <p:nvSpPr>
          <p:cNvPr id="2758" name="Google Shape;2758;p37"/>
          <p:cNvSpPr txBox="1"/>
          <p:nvPr>
            <p:ph type="ctrTitle"/>
          </p:nvPr>
        </p:nvSpPr>
        <p:spPr>
          <a:xfrm>
            <a:off x="1524000" y="2941446"/>
            <a:ext cx="9144000" cy="975107"/>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lt1"/>
              </a:buClr>
              <a:buSzPts val="4400"/>
              <a:buFont typeface="Barlow Medium"/>
              <a:buNone/>
            </a:pPr>
            <a:r>
              <a:rPr lang="en-US" sz="4400"/>
              <a:t>AKTIVITAS PERJALANAN USAHA</a:t>
            </a:r>
            <a:br>
              <a:rPr lang="en-US" sz="4400"/>
            </a:br>
            <a:r>
              <a:rPr lang="en-US" sz="3600"/>
              <a:t>(Team)</a:t>
            </a:r>
            <a:endParaRPr sz="4400"/>
          </a:p>
        </p:txBody>
      </p:sp>
      <p:sp>
        <p:nvSpPr>
          <p:cNvPr id="2759" name="Google Shape;2759;p37"/>
          <p:cNvSpPr txBox="1"/>
          <p:nvPr/>
        </p:nvSpPr>
        <p:spPr>
          <a:xfrm>
            <a:off x="951354" y="5913124"/>
            <a:ext cx="11123133"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Arial"/>
                <a:ea typeface="Arial"/>
                <a:cs typeface="Arial"/>
                <a:sym typeface="Arial"/>
              </a:rPr>
              <a:t>Catatan Untuk Pengajar: Siapkanlah hal-hal berikut ini agar siswa dapat membuat prototipe mereka:Spidol/pulpen, selotip, gunting, kertas bagan, balok-balok lego, play-doh, kertas tebal, post-it, lem, dan lain-lain.</a:t>
            </a:r>
            <a:endParaRPr sz="1800">
              <a:solidFill>
                <a:schemeClr val="lt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3" name="Shape 2763"/>
        <p:cNvGrpSpPr/>
        <p:nvPr/>
      </p:nvGrpSpPr>
      <p:grpSpPr>
        <a:xfrm>
          <a:off x="0" y="0"/>
          <a:ext cx="0" cy="0"/>
          <a:chOff x="0" y="0"/>
          <a:chExt cx="0" cy="0"/>
        </a:xfrm>
      </p:grpSpPr>
      <p:pic>
        <p:nvPicPr>
          <p:cNvPr descr="Aerial view of students studying" id="2764" name="Google Shape;2764;p38"/>
          <p:cNvPicPr preferRelativeResize="0"/>
          <p:nvPr>
            <p:ph idx="3" type="pic"/>
          </p:nvPr>
        </p:nvPicPr>
        <p:blipFill rotWithShape="1">
          <a:blip r:embed="rId3">
            <a:alphaModFix/>
          </a:blip>
          <a:srcRect b="0" l="23723" r="23723" t="0"/>
          <a:stretch/>
        </p:blipFill>
        <p:spPr>
          <a:xfrm>
            <a:off x="0" y="-8313"/>
            <a:ext cx="5408613" cy="6866313"/>
          </a:xfrm>
          <a:prstGeom prst="rect">
            <a:avLst/>
          </a:prstGeom>
          <a:noFill/>
          <a:ln>
            <a:noFill/>
          </a:ln>
          <a:effectLst>
            <a:outerShdw blurRad="50800" rotWithShape="0" algn="tl" dir="2700000" dist="38100">
              <a:srgbClr val="000000">
                <a:alpha val="40000"/>
              </a:srgbClr>
            </a:outerShdw>
          </a:effectLst>
        </p:spPr>
      </p:pic>
      <p:sp>
        <p:nvSpPr>
          <p:cNvPr id="2765" name="Google Shape;2765;p38"/>
          <p:cNvSpPr txBox="1"/>
          <p:nvPr>
            <p:ph idx="4" type="body"/>
          </p:nvPr>
        </p:nvSpPr>
        <p:spPr>
          <a:xfrm>
            <a:off x="8633394" y="1316647"/>
            <a:ext cx="2902459" cy="64834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rgbClr val="343434"/>
              </a:buClr>
              <a:buSzPts val="1400"/>
              <a:buNone/>
            </a:pPr>
            <a:r>
              <a:rPr lang="en-US" sz="1400">
                <a:solidFill>
                  <a:srgbClr val="343434"/>
                </a:solidFill>
                <a:latin typeface="Open Sans"/>
                <a:ea typeface="Open Sans"/>
                <a:cs typeface="Open Sans"/>
                <a:sym typeface="Open Sans"/>
              </a:rPr>
              <a:t>Sebagai sebuah tim, pilih SALAH SATU format Prototipe berikut ini untuk ide solusi Anda.</a:t>
            </a:r>
            <a:endParaRPr>
              <a:latin typeface="Open Sans"/>
              <a:ea typeface="Open Sans"/>
              <a:cs typeface="Open Sans"/>
              <a:sym typeface="Open Sans"/>
            </a:endParaRPr>
          </a:p>
        </p:txBody>
      </p:sp>
      <p:sp>
        <p:nvSpPr>
          <p:cNvPr id="2766" name="Google Shape;2766;p38"/>
          <p:cNvSpPr txBox="1"/>
          <p:nvPr>
            <p:ph idx="5" type="body"/>
          </p:nvPr>
        </p:nvSpPr>
        <p:spPr>
          <a:xfrm>
            <a:off x="8633396" y="803941"/>
            <a:ext cx="2902458" cy="285646"/>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90000"/>
              </a:lnSpc>
              <a:spcBef>
                <a:spcPts val="0"/>
              </a:spcBef>
              <a:spcAft>
                <a:spcPts val="0"/>
              </a:spcAft>
              <a:buClr>
                <a:schemeClr val="dk1"/>
              </a:buClr>
              <a:buSzPct val="100000"/>
              <a:buNone/>
            </a:pPr>
            <a:r>
              <a:rPr lang="en-US"/>
              <a:t>PILIH</a:t>
            </a:r>
            <a:endParaRPr/>
          </a:p>
        </p:txBody>
      </p:sp>
      <p:pic>
        <p:nvPicPr>
          <p:cNvPr descr="Multi-ethnic women in formal attire" id="2767" name="Google Shape;2767;p38"/>
          <p:cNvPicPr preferRelativeResize="0"/>
          <p:nvPr>
            <p:ph idx="6" type="body"/>
          </p:nvPr>
        </p:nvPicPr>
        <p:blipFill rotWithShape="1">
          <a:blip r:embed="rId4">
            <a:alphaModFix/>
          </a:blip>
          <a:srcRect b="0" l="0" r="0" t="0"/>
          <a:stretch/>
        </p:blipFill>
        <p:spPr>
          <a:xfrm>
            <a:off x="8763000" y="381187"/>
            <a:ext cx="468313" cy="312363"/>
          </a:xfrm>
          <a:prstGeom prst="rect">
            <a:avLst/>
          </a:prstGeom>
          <a:noFill/>
          <a:ln>
            <a:noFill/>
          </a:ln>
        </p:spPr>
      </p:pic>
      <p:sp>
        <p:nvSpPr>
          <p:cNvPr id="2768" name="Google Shape;2768;p38"/>
          <p:cNvSpPr txBox="1"/>
          <p:nvPr>
            <p:ph idx="7" type="body"/>
          </p:nvPr>
        </p:nvSpPr>
        <p:spPr>
          <a:xfrm>
            <a:off x="8633394" y="2999703"/>
            <a:ext cx="3299661" cy="85027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343434"/>
              </a:buClr>
              <a:buSzPts val="1400"/>
              <a:buNone/>
            </a:pPr>
            <a:r>
              <a:rPr lang="en-US">
                <a:solidFill>
                  <a:srgbClr val="343434"/>
                </a:solidFill>
                <a:latin typeface="Open Sans"/>
                <a:ea typeface="Open Sans"/>
                <a:cs typeface="Open Sans"/>
                <a:sym typeface="Open Sans"/>
              </a:rPr>
              <a:t>Mulailah membangun prototipe Anda; Bawa ke kelas berikutnya</a:t>
            </a:r>
            <a:endParaRPr>
              <a:latin typeface="Open Sans"/>
              <a:ea typeface="Open Sans"/>
              <a:cs typeface="Open Sans"/>
              <a:sym typeface="Open Sans"/>
            </a:endParaRPr>
          </a:p>
        </p:txBody>
      </p:sp>
      <p:sp>
        <p:nvSpPr>
          <p:cNvPr id="2769" name="Google Shape;2769;p38"/>
          <p:cNvSpPr txBox="1"/>
          <p:nvPr>
            <p:ph idx="4294967295" type="body"/>
          </p:nvPr>
        </p:nvSpPr>
        <p:spPr>
          <a:xfrm>
            <a:off x="8677370" y="2527759"/>
            <a:ext cx="3887353" cy="28564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700"/>
              <a:buNone/>
            </a:pPr>
            <a:r>
              <a:rPr b="1" lang="en-US" sz="1700">
                <a:latin typeface="Barlow"/>
                <a:ea typeface="Barlow"/>
                <a:cs typeface="Barlow"/>
                <a:sym typeface="Barlow"/>
              </a:rPr>
              <a:t>MEMBANGUN</a:t>
            </a:r>
            <a:endParaRPr/>
          </a:p>
        </p:txBody>
      </p:sp>
      <p:pic>
        <p:nvPicPr>
          <p:cNvPr descr="Colleagues at conference table" id="2770" name="Google Shape;2770;p38"/>
          <p:cNvPicPr preferRelativeResize="0"/>
          <p:nvPr>
            <p:ph idx="8" type="body"/>
          </p:nvPr>
        </p:nvPicPr>
        <p:blipFill rotWithShape="1">
          <a:blip r:embed="rId5">
            <a:alphaModFix/>
          </a:blip>
          <a:srcRect b="0" l="0" r="0" t="0"/>
          <a:stretch/>
        </p:blipFill>
        <p:spPr>
          <a:xfrm>
            <a:off x="8770840" y="2081109"/>
            <a:ext cx="466725" cy="311393"/>
          </a:xfrm>
          <a:prstGeom prst="rect">
            <a:avLst/>
          </a:prstGeom>
          <a:noFill/>
          <a:ln>
            <a:noFill/>
          </a:ln>
        </p:spPr>
      </p:pic>
      <p:pic>
        <p:nvPicPr>
          <p:cNvPr descr="Class Objectives – Prototyping for NPD – Prototype Now!" id="2771" name="Google Shape;2771;p38">
            <a:hlinkClick r:id="rId6"/>
          </p:cNvPr>
          <p:cNvPicPr preferRelativeResize="0"/>
          <p:nvPr/>
        </p:nvPicPr>
        <p:blipFill rotWithShape="1">
          <a:blip r:embed="rId7">
            <a:alphaModFix/>
          </a:blip>
          <a:srcRect b="0" l="0" r="0" t="0"/>
          <a:stretch/>
        </p:blipFill>
        <p:spPr>
          <a:xfrm>
            <a:off x="10359606" y="4448549"/>
            <a:ext cx="1651976" cy="14400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Role Play for Experience design prototyping." id="2772" name="Google Shape;2772;p38">
            <a:hlinkClick r:id="rId8"/>
          </p:cNvPr>
          <p:cNvPicPr preferRelativeResize="0"/>
          <p:nvPr/>
        </p:nvPicPr>
        <p:blipFill rotWithShape="1">
          <a:blip r:embed="rId9">
            <a:alphaModFix/>
          </a:blip>
          <a:srcRect b="0" l="0" r="0" t="0"/>
          <a:stretch/>
        </p:blipFill>
        <p:spPr>
          <a:xfrm>
            <a:off x="6276608" y="4448549"/>
            <a:ext cx="1651976" cy="14400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Lean ways to test your new business idea" id="2773" name="Google Shape;2773;p38">
            <a:hlinkClick r:id="rId10"/>
          </p:cNvPr>
          <p:cNvPicPr preferRelativeResize="0"/>
          <p:nvPr/>
        </p:nvPicPr>
        <p:blipFill rotWithShape="1">
          <a:blip r:embed="rId11">
            <a:alphaModFix/>
          </a:blip>
          <a:srcRect b="0" l="0" r="0" t="0"/>
          <a:stretch/>
        </p:blipFill>
        <p:spPr>
          <a:xfrm>
            <a:off x="4335737" y="4448549"/>
            <a:ext cx="1651976" cy="14400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Paper Prototyping - Simple, Cheap and Creative | Userpeek.com" id="2774" name="Google Shape;2774;p38">
            <a:hlinkClick r:id="rId12"/>
          </p:cNvPr>
          <p:cNvPicPr preferRelativeResize="0"/>
          <p:nvPr/>
        </p:nvPicPr>
        <p:blipFill rotWithShape="1">
          <a:blip r:embed="rId13">
            <a:alphaModFix/>
          </a:blip>
          <a:srcRect b="0" l="0" r="0" t="0"/>
          <a:stretch/>
        </p:blipFill>
        <p:spPr>
          <a:xfrm>
            <a:off x="8217479" y="4473205"/>
            <a:ext cx="1853233" cy="141534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2775" name="Google Shape;2775;p38"/>
          <p:cNvSpPr txBox="1"/>
          <p:nvPr/>
        </p:nvSpPr>
        <p:spPr>
          <a:xfrm>
            <a:off x="4269161" y="6049401"/>
            <a:ext cx="1826839"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800" u="none" cap="none" strike="noStrike">
                <a:solidFill>
                  <a:schemeClr val="dk2"/>
                </a:solidFill>
                <a:latin typeface="Open Sans"/>
                <a:ea typeface="Open Sans"/>
                <a:cs typeface="Open Sans"/>
                <a:sym typeface="Open Sans"/>
              </a:rPr>
              <a:t>PAPER STORYBOARD</a:t>
            </a:r>
            <a:endParaRPr sz="1800">
              <a:solidFill>
                <a:schemeClr val="dk2"/>
              </a:solidFill>
              <a:latin typeface="Open Sans"/>
              <a:ea typeface="Open Sans"/>
              <a:cs typeface="Open Sans"/>
              <a:sym typeface="Open Sans"/>
            </a:endParaRPr>
          </a:p>
        </p:txBody>
      </p:sp>
      <p:sp>
        <p:nvSpPr>
          <p:cNvPr id="2776" name="Google Shape;2776;p38"/>
          <p:cNvSpPr txBox="1"/>
          <p:nvPr/>
        </p:nvSpPr>
        <p:spPr>
          <a:xfrm>
            <a:off x="6234279" y="6054680"/>
            <a:ext cx="1573449"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800" u="none" cap="none" strike="noStrike">
                <a:solidFill>
                  <a:schemeClr val="dk2"/>
                </a:solidFill>
                <a:latin typeface="Open Sans"/>
                <a:ea typeface="Open Sans"/>
                <a:cs typeface="Open Sans"/>
                <a:sym typeface="Open Sans"/>
              </a:rPr>
              <a:t>ROLE PLAY</a:t>
            </a:r>
            <a:endParaRPr sz="1800">
              <a:solidFill>
                <a:schemeClr val="dk2"/>
              </a:solidFill>
              <a:latin typeface="Open Sans"/>
              <a:ea typeface="Open Sans"/>
              <a:cs typeface="Open Sans"/>
              <a:sym typeface="Open Sans"/>
            </a:endParaRPr>
          </a:p>
        </p:txBody>
      </p:sp>
      <p:sp>
        <p:nvSpPr>
          <p:cNvPr id="2777" name="Google Shape;2777;p38"/>
          <p:cNvSpPr txBox="1"/>
          <p:nvPr/>
        </p:nvSpPr>
        <p:spPr>
          <a:xfrm>
            <a:off x="8217479" y="6049399"/>
            <a:ext cx="1573449"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800" u="none" cap="none" strike="noStrike">
                <a:solidFill>
                  <a:schemeClr val="dk2"/>
                </a:solidFill>
                <a:latin typeface="Open Sans"/>
                <a:ea typeface="Open Sans"/>
                <a:cs typeface="Open Sans"/>
                <a:sym typeface="Open Sans"/>
              </a:rPr>
              <a:t>PAPER WIREFRAME</a:t>
            </a:r>
            <a:endParaRPr sz="1800">
              <a:solidFill>
                <a:schemeClr val="dk2"/>
              </a:solidFill>
              <a:latin typeface="Open Sans"/>
              <a:ea typeface="Open Sans"/>
              <a:cs typeface="Open Sans"/>
              <a:sym typeface="Open Sans"/>
            </a:endParaRPr>
          </a:p>
        </p:txBody>
      </p:sp>
      <p:sp>
        <p:nvSpPr>
          <p:cNvPr id="2778" name="Google Shape;2778;p38"/>
          <p:cNvSpPr txBox="1"/>
          <p:nvPr/>
        </p:nvSpPr>
        <p:spPr>
          <a:xfrm>
            <a:off x="10398869" y="6049398"/>
            <a:ext cx="1573449"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800" u="none" cap="none" strike="noStrike">
                <a:solidFill>
                  <a:schemeClr val="dk2"/>
                </a:solidFill>
                <a:latin typeface="Open Sans"/>
                <a:ea typeface="Open Sans"/>
                <a:cs typeface="Open Sans"/>
                <a:sym typeface="Open Sans"/>
              </a:rPr>
              <a:t>PHYSICAL MOCKUP</a:t>
            </a:r>
            <a:endParaRPr sz="1800">
              <a:solidFill>
                <a:schemeClr val="dk2"/>
              </a:solidFill>
              <a:latin typeface="Open Sans"/>
              <a:ea typeface="Open Sans"/>
              <a:cs typeface="Open Sans"/>
              <a:sym typeface="Open Sans"/>
            </a:endParaRPr>
          </a:p>
        </p:txBody>
      </p:sp>
      <p:sp>
        <p:nvSpPr>
          <p:cNvPr id="2779" name="Google Shape;2779;p38"/>
          <p:cNvSpPr txBox="1"/>
          <p:nvPr/>
        </p:nvSpPr>
        <p:spPr>
          <a:xfrm>
            <a:off x="5408613" y="1540603"/>
            <a:ext cx="2824073" cy="89255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2"/>
                </a:solidFill>
                <a:latin typeface="Open Sans"/>
                <a:ea typeface="Open Sans"/>
                <a:cs typeface="Open Sans"/>
                <a:sym typeface="Open Sans"/>
              </a:rPr>
              <a:t>Aktivitas Perjalanan Usaha: 5.1</a:t>
            </a:r>
            <a:endParaRPr/>
          </a:p>
          <a:p>
            <a:pPr indent="0" lvl="0" marL="0" marR="0" rtl="0" algn="l">
              <a:spcBef>
                <a:spcPts val="0"/>
              </a:spcBef>
              <a:spcAft>
                <a:spcPts val="0"/>
              </a:spcAft>
              <a:buNone/>
            </a:pPr>
            <a:r>
              <a:rPr lang="en-US" sz="1600">
                <a:solidFill>
                  <a:schemeClr val="dk2"/>
                </a:solidFill>
                <a:latin typeface="Open Sans"/>
                <a:ea typeface="Open Sans"/>
                <a:cs typeface="Open Sans"/>
                <a:sym typeface="Open Sans"/>
              </a:rPr>
              <a:t>Membuat Prototipe Anda</a:t>
            </a:r>
            <a:endParaRPr i="0" sz="1600">
              <a:solidFill>
                <a:schemeClr val="dk2"/>
              </a:solidFill>
              <a:latin typeface="Open Sans"/>
              <a:ea typeface="Open Sans"/>
              <a:cs typeface="Open Sans"/>
              <a:sym typeface="Open Sans"/>
            </a:endParaRPr>
          </a:p>
        </p:txBody>
      </p:sp>
      <p:sp>
        <p:nvSpPr>
          <p:cNvPr id="2780" name="Google Shape;2780;p38"/>
          <p:cNvSpPr txBox="1"/>
          <p:nvPr/>
        </p:nvSpPr>
        <p:spPr>
          <a:xfrm>
            <a:off x="5040165" y="3771753"/>
            <a:ext cx="9144000" cy="975107"/>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2"/>
              </a:buClr>
              <a:buSzPts val="2400"/>
              <a:buFont typeface="Barlow Medium"/>
              <a:buNone/>
            </a:pPr>
            <a:r>
              <a:rPr b="1" lang="en-US" sz="2400">
                <a:solidFill>
                  <a:schemeClr val="dk2"/>
                </a:solidFill>
                <a:latin typeface="Barlow Medium"/>
                <a:ea typeface="Barlow Medium"/>
                <a:cs typeface="Barlow Medium"/>
                <a:sym typeface="Barlow Medium"/>
              </a:rPr>
              <a:t>Demonstrasi Prototipe Awal oleh Tim</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6" name="Shape 2066"/>
        <p:cNvGrpSpPr/>
        <p:nvPr/>
      </p:nvGrpSpPr>
      <p:grpSpPr>
        <a:xfrm>
          <a:off x="0" y="0"/>
          <a:ext cx="0" cy="0"/>
          <a:chOff x="0" y="0"/>
          <a:chExt cx="0" cy="0"/>
        </a:xfrm>
      </p:grpSpPr>
      <p:sp>
        <p:nvSpPr>
          <p:cNvPr id="2067" name="Google Shape;2067;p4"/>
          <p:cNvSpPr txBox="1"/>
          <p:nvPr>
            <p:ph idx="1" type="subTitle"/>
          </p:nvPr>
        </p:nvSpPr>
        <p:spPr>
          <a:xfrm>
            <a:off x="278925" y="704484"/>
            <a:ext cx="11693335" cy="830997"/>
          </a:xfrm>
          <a:prstGeom prst="rect">
            <a:avLst/>
          </a:prstGeom>
          <a:noFill/>
          <a:ln>
            <a:noFill/>
          </a:ln>
        </p:spPr>
        <p:txBody>
          <a:bodyPr anchorCtr="0" anchor="t" bIns="45700" lIns="91425" spcFirstLastPara="1" rIns="91425" wrap="square" tIns="45700">
            <a:spAutoFit/>
          </a:bodyPr>
          <a:lstStyle/>
          <a:p>
            <a:pPr indent="0" lvl="0" marL="0" rtl="0" algn="r">
              <a:lnSpc>
                <a:spcPct val="100000"/>
              </a:lnSpc>
              <a:spcBef>
                <a:spcPts val="0"/>
              </a:spcBef>
              <a:spcAft>
                <a:spcPts val="0"/>
              </a:spcAft>
              <a:buClr>
                <a:schemeClr val="accent1"/>
              </a:buClr>
              <a:buSzPts val="2400"/>
              <a:buNone/>
            </a:pPr>
            <a:r>
              <a:rPr lang="en-US">
                <a:latin typeface="Barlow Medium"/>
                <a:ea typeface="Barlow Medium"/>
                <a:cs typeface="Barlow Medium"/>
                <a:sym typeface="Barlow Medium"/>
              </a:rPr>
              <a:t>Q.2 ____________ adalah segmen dari Total Addressable Market yang dapat dilayani oleh perusahaan dalam batasan tertentu.</a:t>
            </a:r>
            <a:endParaRPr/>
          </a:p>
        </p:txBody>
      </p:sp>
      <p:sp>
        <p:nvSpPr>
          <p:cNvPr id="2068" name="Google Shape;2068;p4"/>
          <p:cNvSpPr txBox="1"/>
          <p:nvPr>
            <p:ph idx="5" type="body"/>
          </p:nvPr>
        </p:nvSpPr>
        <p:spPr>
          <a:xfrm>
            <a:off x="996448"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2069" name="Google Shape;2069;p4"/>
          <p:cNvSpPr txBox="1"/>
          <p:nvPr>
            <p:ph idx="8" type="body"/>
          </p:nvPr>
        </p:nvSpPr>
        <p:spPr>
          <a:xfrm>
            <a:off x="3700933"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2070" name="Google Shape;2070;p4"/>
          <p:cNvSpPr txBox="1"/>
          <p:nvPr>
            <p:ph idx="14" type="body"/>
          </p:nvPr>
        </p:nvSpPr>
        <p:spPr>
          <a:xfrm>
            <a:off x="6413824"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2071" name="Google Shape;2071;p4"/>
          <p:cNvSpPr txBox="1"/>
          <p:nvPr>
            <p:ph idx="17" type="body"/>
          </p:nvPr>
        </p:nvSpPr>
        <p:spPr>
          <a:xfrm>
            <a:off x="9126715"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2072" name="Google Shape;2072;p4"/>
          <p:cNvSpPr txBox="1"/>
          <p:nvPr>
            <p:ph type="ctrTitle"/>
          </p:nvPr>
        </p:nvSpPr>
        <p:spPr>
          <a:xfrm>
            <a:off x="111624" y="212041"/>
            <a:ext cx="11484000" cy="492600"/>
          </a:xfrm>
          <a:prstGeom prst="rect">
            <a:avLst/>
          </a:prstGeom>
          <a:noFill/>
          <a:ln>
            <a:noFill/>
          </a:ln>
        </p:spPr>
        <p:txBody>
          <a:bodyPr anchorCtr="0" anchor="t" bIns="0" lIns="0" spcFirstLastPara="1" rIns="0" wrap="square" tIns="0">
            <a:spAutoFit/>
          </a:bodyPr>
          <a:lstStyle/>
          <a:p>
            <a:pPr indent="0" lvl="0" marL="0" rtl="0" algn="r">
              <a:lnSpc>
                <a:spcPct val="100000"/>
              </a:lnSpc>
              <a:spcBef>
                <a:spcPts val="0"/>
              </a:spcBef>
              <a:spcAft>
                <a:spcPts val="0"/>
              </a:spcAft>
              <a:buClr>
                <a:schemeClr val="dk2"/>
              </a:buClr>
              <a:buSzPts val="3200"/>
              <a:buFont typeface="Barlow Medium"/>
              <a:buNone/>
            </a:pPr>
            <a:r>
              <a:rPr lang="en-US"/>
              <a:t>Review Kuis</a:t>
            </a:r>
            <a:endParaRPr/>
          </a:p>
        </p:txBody>
      </p:sp>
      <p:sp>
        <p:nvSpPr>
          <p:cNvPr id="2073" name="Google Shape;2073;p4"/>
          <p:cNvSpPr/>
          <p:nvPr/>
        </p:nvSpPr>
        <p:spPr>
          <a:xfrm>
            <a:off x="9328442" y="3742884"/>
            <a:ext cx="1854086" cy="185408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2"/>
              </a:solidFill>
              <a:latin typeface="Arial"/>
              <a:ea typeface="Arial"/>
              <a:cs typeface="Arial"/>
              <a:sym typeface="Arial"/>
            </a:endParaRPr>
          </a:p>
        </p:txBody>
      </p:sp>
      <p:sp>
        <p:nvSpPr>
          <p:cNvPr id="2074" name="Google Shape;2074;p4"/>
          <p:cNvSpPr/>
          <p:nvPr/>
        </p:nvSpPr>
        <p:spPr>
          <a:xfrm>
            <a:off x="6557818" y="3742884"/>
            <a:ext cx="1854086" cy="185408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2"/>
              </a:solidFill>
              <a:latin typeface="Arial"/>
              <a:ea typeface="Arial"/>
              <a:cs typeface="Arial"/>
              <a:sym typeface="Arial"/>
            </a:endParaRPr>
          </a:p>
        </p:txBody>
      </p:sp>
      <p:graphicFrame>
        <p:nvGraphicFramePr>
          <p:cNvPr id="2075" name="Google Shape;2075;p4"/>
          <p:cNvGraphicFramePr/>
          <p:nvPr/>
        </p:nvGraphicFramePr>
        <p:xfrm>
          <a:off x="1244765" y="3786890"/>
          <a:ext cx="3000000" cy="3000000"/>
        </p:xfrm>
        <a:graphic>
          <a:graphicData uri="http://schemas.openxmlformats.org/drawingml/2006/table">
            <a:tbl>
              <a:tblPr>
                <a:noFill/>
                <a:tableStyleId>{E1F62461-B5CA-4BDB-8819-57B73E1172F4}</a:tableStyleId>
              </a:tblPr>
              <a:tblGrid>
                <a:gridCol w="1737075"/>
              </a:tblGrid>
              <a:tr h="1015825">
                <a:tc>
                  <a:txBody>
                    <a:bodyPr/>
                    <a:lstStyle/>
                    <a:p>
                      <a:pPr indent="0" lvl="0" marL="0" marR="0" rtl="0" algn="ctr">
                        <a:spcBef>
                          <a:spcPts val="0"/>
                        </a:spcBef>
                        <a:spcAft>
                          <a:spcPts val="0"/>
                        </a:spcAft>
                        <a:buNone/>
                      </a:pPr>
                      <a:r>
                        <a:rPr lang="en-US" sz="1800">
                          <a:latin typeface="Barlow"/>
                          <a:ea typeface="Barlow"/>
                          <a:cs typeface="Barlow"/>
                          <a:sym typeface="Barlow"/>
                        </a:rPr>
                        <a:t>SOM</a:t>
                      </a:r>
                      <a:endParaRPr sz="1800">
                        <a:latin typeface="Barlow"/>
                        <a:ea typeface="Barlow"/>
                        <a:cs typeface="Barlow"/>
                        <a:sym typeface="Barlow"/>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2076" name="Google Shape;2076;p4"/>
          <p:cNvSpPr/>
          <p:nvPr/>
        </p:nvSpPr>
        <p:spPr>
          <a:xfrm>
            <a:off x="1009473" y="4203571"/>
            <a:ext cx="2025358" cy="1269769"/>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aphicFrame>
        <p:nvGraphicFramePr>
          <p:cNvPr id="2077" name="Google Shape;2077;p4"/>
          <p:cNvGraphicFramePr/>
          <p:nvPr/>
        </p:nvGraphicFramePr>
        <p:xfrm>
          <a:off x="3521186" y="3167813"/>
          <a:ext cx="3000000" cy="3000000"/>
        </p:xfrm>
        <a:graphic>
          <a:graphicData uri="http://schemas.openxmlformats.org/drawingml/2006/table">
            <a:tbl>
              <a:tblPr>
                <a:noFill/>
                <a:tableStyleId>{E1F62461-B5CA-4BDB-8819-57B73E1172F4}</a:tableStyleId>
              </a:tblPr>
              <a:tblGrid>
                <a:gridCol w="2047975"/>
              </a:tblGrid>
              <a:tr h="2275900">
                <a:tc>
                  <a:txBody>
                    <a:bodyPr/>
                    <a:lstStyle/>
                    <a:p>
                      <a:pPr indent="0" lvl="0" marL="0" marR="0" rtl="0" algn="ctr">
                        <a:spcBef>
                          <a:spcPts val="0"/>
                        </a:spcBef>
                        <a:spcAft>
                          <a:spcPts val="0"/>
                        </a:spcAft>
                        <a:buNone/>
                      </a:pPr>
                      <a:r>
                        <a:rPr lang="en-US" sz="1800">
                          <a:latin typeface="Barlow"/>
                          <a:ea typeface="Barlow"/>
                          <a:cs typeface="Barlow"/>
                          <a:sym typeface="Barlow"/>
                        </a:rPr>
                        <a:t>TAM</a:t>
                      </a:r>
                      <a:endParaRPr sz="1800">
                        <a:latin typeface="Barlow"/>
                        <a:ea typeface="Barlow"/>
                        <a:cs typeface="Barlow"/>
                        <a:sym typeface="Barlow"/>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2078" name="Google Shape;2078;p4"/>
          <p:cNvSpPr/>
          <p:nvPr/>
        </p:nvSpPr>
        <p:spPr>
          <a:xfrm>
            <a:off x="838200" y="3817938"/>
            <a:ext cx="3091543" cy="1449114"/>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aphicFrame>
        <p:nvGraphicFramePr>
          <p:cNvPr id="2079" name="Google Shape;2079;p4"/>
          <p:cNvGraphicFramePr/>
          <p:nvPr/>
        </p:nvGraphicFramePr>
        <p:xfrm>
          <a:off x="6130251" y="3496841"/>
          <a:ext cx="3000000" cy="3000000"/>
        </p:xfrm>
        <a:graphic>
          <a:graphicData uri="http://schemas.openxmlformats.org/drawingml/2006/table">
            <a:tbl>
              <a:tblPr>
                <a:noFill/>
                <a:tableStyleId>{E1F62461-B5CA-4BDB-8819-57B73E1172F4}</a:tableStyleId>
              </a:tblPr>
              <a:tblGrid>
                <a:gridCol w="2466575"/>
              </a:tblGrid>
              <a:tr h="1659475">
                <a:tc>
                  <a:txBody>
                    <a:bodyPr/>
                    <a:lstStyle/>
                    <a:p>
                      <a:pPr indent="0" lvl="0" marL="0" marR="0" rtl="0" algn="ctr">
                        <a:spcBef>
                          <a:spcPts val="0"/>
                        </a:spcBef>
                        <a:spcAft>
                          <a:spcPts val="0"/>
                        </a:spcAft>
                        <a:buNone/>
                      </a:pPr>
                      <a:r>
                        <a:rPr lang="en-US" sz="1800">
                          <a:latin typeface="Barlow"/>
                          <a:ea typeface="Barlow"/>
                          <a:cs typeface="Barlow"/>
                          <a:sym typeface="Barlow"/>
                        </a:rPr>
                        <a:t>SAM</a:t>
                      </a:r>
                      <a:endParaRPr sz="1800">
                        <a:latin typeface="Barlow"/>
                        <a:ea typeface="Barlow"/>
                        <a:cs typeface="Barlow"/>
                        <a:sym typeface="Barlow"/>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2080" name="Google Shape;2080;p4"/>
          <p:cNvSpPr/>
          <p:nvPr/>
        </p:nvSpPr>
        <p:spPr>
          <a:xfrm>
            <a:off x="6468632" y="3489903"/>
            <a:ext cx="2859810" cy="1714068"/>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aphicFrame>
        <p:nvGraphicFramePr>
          <p:cNvPr id="2081" name="Google Shape;2081;p4"/>
          <p:cNvGraphicFramePr/>
          <p:nvPr/>
        </p:nvGraphicFramePr>
        <p:xfrm>
          <a:off x="8937669" y="3051008"/>
          <a:ext cx="3000000" cy="3000000"/>
        </p:xfrm>
        <a:graphic>
          <a:graphicData uri="http://schemas.openxmlformats.org/drawingml/2006/table">
            <a:tbl>
              <a:tblPr>
                <a:noFill/>
                <a:tableStyleId>{E1F62461-B5CA-4BDB-8819-57B73E1172F4}</a:tableStyleId>
              </a:tblPr>
              <a:tblGrid>
                <a:gridCol w="1829300"/>
              </a:tblGrid>
              <a:tr h="2509500">
                <a:tc>
                  <a:txBody>
                    <a:bodyPr/>
                    <a:lstStyle/>
                    <a:p>
                      <a:pPr indent="0" lvl="0" marL="0" marR="0" rtl="0" algn="ctr">
                        <a:spcBef>
                          <a:spcPts val="0"/>
                        </a:spcBef>
                        <a:spcAft>
                          <a:spcPts val="0"/>
                        </a:spcAft>
                        <a:buNone/>
                      </a:pPr>
                      <a:r>
                        <a:rPr lang="en-US" sz="1800">
                          <a:latin typeface="Barlow"/>
                          <a:ea typeface="Barlow"/>
                          <a:cs typeface="Barlow"/>
                          <a:sym typeface="Barlow"/>
                        </a:rPr>
                        <a:t> Growth Rate</a:t>
                      </a:r>
                      <a:endParaRPr sz="1800">
                        <a:latin typeface="Barlow"/>
                        <a:ea typeface="Barlow"/>
                        <a:cs typeface="Barlow"/>
                        <a:sym typeface="Barlow"/>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2082" name="Google Shape;2082;p4"/>
          <p:cNvSpPr/>
          <p:nvPr/>
        </p:nvSpPr>
        <p:spPr>
          <a:xfrm>
            <a:off x="9632588" y="3569372"/>
            <a:ext cx="2149665" cy="1649187"/>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4" name="Shape 2784"/>
        <p:cNvGrpSpPr/>
        <p:nvPr/>
      </p:nvGrpSpPr>
      <p:grpSpPr>
        <a:xfrm>
          <a:off x="0" y="0"/>
          <a:ext cx="0" cy="0"/>
          <a:chOff x="0" y="0"/>
          <a:chExt cx="0" cy="0"/>
        </a:xfrm>
      </p:grpSpPr>
      <p:pic>
        <p:nvPicPr>
          <p:cNvPr descr="Seated person typing on laptop and writing in notepad, with elbow resting on stack of books" id="2785" name="Google Shape;2785;p39"/>
          <p:cNvPicPr preferRelativeResize="0"/>
          <p:nvPr/>
        </p:nvPicPr>
        <p:blipFill rotWithShape="1">
          <a:blip r:embed="rId3">
            <a:alphaModFix amt="20000"/>
          </a:blip>
          <a:srcRect b="0" l="17569" r="17568" t="0"/>
          <a:stretch/>
        </p:blipFill>
        <p:spPr>
          <a:xfrm>
            <a:off x="-16753" y="0"/>
            <a:ext cx="6301449" cy="6476714"/>
          </a:xfrm>
          <a:custGeom>
            <a:rect b="b" l="l" r="r" t="t"/>
            <a:pathLst>
              <a:path extrusionOk="0" h="6476714" w="6301449">
                <a:moveTo>
                  <a:pt x="0" y="0"/>
                </a:moveTo>
                <a:lnTo>
                  <a:pt x="2685145" y="0"/>
                </a:lnTo>
                <a:lnTo>
                  <a:pt x="2685145" y="3"/>
                </a:lnTo>
                <a:lnTo>
                  <a:pt x="4945601" y="3"/>
                </a:lnTo>
                <a:lnTo>
                  <a:pt x="4976001" y="23892"/>
                </a:lnTo>
                <a:cubicBezTo>
                  <a:pt x="5785486" y="691938"/>
                  <a:pt x="6301449" y="1702936"/>
                  <a:pt x="6301449" y="2834444"/>
                </a:cubicBezTo>
                <a:cubicBezTo>
                  <a:pt x="6301449" y="4783152"/>
                  <a:pt x="4771075" y="6374422"/>
                  <a:pt x="2846610" y="6471974"/>
                </a:cubicBezTo>
                <a:lnTo>
                  <a:pt x="2685145" y="6476056"/>
                </a:lnTo>
                <a:lnTo>
                  <a:pt x="2685145" y="6476710"/>
                </a:lnTo>
                <a:lnTo>
                  <a:pt x="2659278" y="6476710"/>
                </a:lnTo>
                <a:lnTo>
                  <a:pt x="2659179" y="6476714"/>
                </a:lnTo>
                <a:lnTo>
                  <a:pt x="2659080" y="6476710"/>
                </a:lnTo>
                <a:lnTo>
                  <a:pt x="0" y="6476710"/>
                </a:lnTo>
                <a:lnTo>
                  <a:pt x="0" y="0"/>
                </a:lnTo>
                <a:close/>
              </a:path>
            </a:pathLst>
          </a:custGeom>
          <a:gradFill>
            <a:gsLst>
              <a:gs pos="0">
                <a:schemeClr val="accent1"/>
              </a:gs>
              <a:gs pos="99000">
                <a:schemeClr val="dk2"/>
              </a:gs>
              <a:gs pos="100000">
                <a:schemeClr val="dk2"/>
              </a:gs>
            </a:gsLst>
            <a:lin ang="15000000" scaled="0"/>
          </a:gradFill>
          <a:ln>
            <a:noFill/>
          </a:ln>
        </p:spPr>
      </p:pic>
      <p:sp>
        <p:nvSpPr>
          <p:cNvPr id="2786" name="Google Shape;2786;p39"/>
          <p:cNvSpPr txBox="1"/>
          <p:nvPr/>
        </p:nvSpPr>
        <p:spPr>
          <a:xfrm>
            <a:off x="452597" y="1113558"/>
            <a:ext cx="11484000" cy="49244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lt1"/>
              </a:buClr>
              <a:buSzPts val="3200"/>
              <a:buFont typeface="Barlow Medium"/>
              <a:buNone/>
            </a:pPr>
            <a:r>
              <a:rPr b="1" lang="en-US" sz="3200">
                <a:solidFill>
                  <a:schemeClr val="lt1"/>
                </a:solidFill>
                <a:latin typeface="Barlow Medium"/>
                <a:ea typeface="Barlow Medium"/>
                <a:cs typeface="Barlow Medium"/>
                <a:sym typeface="Barlow Medium"/>
              </a:rPr>
              <a:t>Pertanyaan Utama yang Harus Ditangani</a:t>
            </a:r>
            <a:endParaRPr b="1" sz="3200">
              <a:solidFill>
                <a:schemeClr val="lt1"/>
              </a:solidFill>
              <a:latin typeface="Barlow Medium"/>
              <a:ea typeface="Barlow Medium"/>
              <a:cs typeface="Barlow Medium"/>
              <a:sym typeface="Barlow Medium"/>
            </a:endParaRPr>
          </a:p>
        </p:txBody>
      </p:sp>
      <p:sp>
        <p:nvSpPr>
          <p:cNvPr id="2787" name="Google Shape;2787;p39"/>
          <p:cNvSpPr/>
          <p:nvPr/>
        </p:nvSpPr>
        <p:spPr>
          <a:xfrm>
            <a:off x="2226197" y="1902163"/>
            <a:ext cx="9710400" cy="837114"/>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88" name="Google Shape;2788;p39"/>
          <p:cNvSpPr/>
          <p:nvPr/>
        </p:nvSpPr>
        <p:spPr>
          <a:xfrm>
            <a:off x="2226197" y="2849926"/>
            <a:ext cx="9710400" cy="837114"/>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89" name="Google Shape;2789;p39"/>
          <p:cNvSpPr/>
          <p:nvPr/>
        </p:nvSpPr>
        <p:spPr>
          <a:xfrm>
            <a:off x="2226197" y="3797689"/>
            <a:ext cx="9710400" cy="837114"/>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90" name="Google Shape;2790;p39"/>
          <p:cNvSpPr/>
          <p:nvPr/>
        </p:nvSpPr>
        <p:spPr>
          <a:xfrm>
            <a:off x="2226197" y="4745451"/>
            <a:ext cx="9710400" cy="837114"/>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91" name="Google Shape;2791;p39"/>
          <p:cNvSpPr txBox="1"/>
          <p:nvPr/>
        </p:nvSpPr>
        <p:spPr>
          <a:xfrm>
            <a:off x="3133972" y="2087695"/>
            <a:ext cx="8480100" cy="30980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1800"/>
              <a:buFont typeface="Arial"/>
              <a:buNone/>
            </a:pPr>
            <a:r>
              <a:rPr b="0" lang="en-US" sz="1800">
                <a:solidFill>
                  <a:srgbClr val="000000"/>
                </a:solidFill>
                <a:latin typeface="Barlow"/>
                <a:ea typeface="Barlow"/>
                <a:cs typeface="Barlow"/>
                <a:sym typeface="Barlow"/>
              </a:rPr>
              <a:t>Bisakah Anda menjelaskan perbedaan antara prototipe dan Minimum Viable Product (MVP), dan mengapa masing-masing penting dalam proses pengembangan?</a:t>
            </a:r>
            <a:endParaRPr/>
          </a:p>
        </p:txBody>
      </p:sp>
      <p:sp>
        <p:nvSpPr>
          <p:cNvPr id="2792" name="Google Shape;2792;p39"/>
          <p:cNvSpPr txBox="1"/>
          <p:nvPr/>
        </p:nvSpPr>
        <p:spPr>
          <a:xfrm>
            <a:off x="3133972" y="2998858"/>
            <a:ext cx="8480099" cy="30980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1800"/>
              <a:buFont typeface="Arial"/>
              <a:buNone/>
            </a:pPr>
            <a:r>
              <a:rPr b="0" lang="en-US" sz="1800">
                <a:solidFill>
                  <a:srgbClr val="000000"/>
                </a:solidFill>
                <a:latin typeface="Barlow"/>
                <a:ea typeface="Barlow"/>
                <a:cs typeface="Barlow"/>
                <a:sym typeface="Barlow"/>
              </a:rPr>
              <a:t>Fitur dan manfaat spesifik apa yang ditawarkan prototipe pada tahap awal pengembangan solusi Anda?</a:t>
            </a:r>
            <a:endParaRPr/>
          </a:p>
        </p:txBody>
      </p:sp>
      <p:sp>
        <p:nvSpPr>
          <p:cNvPr id="2793" name="Google Shape;2793;p39"/>
          <p:cNvSpPr txBox="1"/>
          <p:nvPr/>
        </p:nvSpPr>
        <p:spPr>
          <a:xfrm>
            <a:off x="3133972" y="3947495"/>
            <a:ext cx="8480100" cy="30980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1800"/>
              <a:buFont typeface="Arial"/>
              <a:buNone/>
            </a:pPr>
            <a:r>
              <a:rPr b="0" lang="en-US" sz="1800">
                <a:solidFill>
                  <a:srgbClr val="000000"/>
                </a:solidFill>
                <a:latin typeface="Barlow"/>
                <a:ea typeface="Barlow"/>
                <a:cs typeface="Barlow"/>
                <a:sym typeface="Barlow"/>
              </a:rPr>
              <a:t>Bagaimana umpan balik dari prototipe dan MVP dapat digunakan untuk menyempurnakan dan meningkatkan solusi Anda?</a:t>
            </a:r>
            <a:endParaRPr/>
          </a:p>
        </p:txBody>
      </p:sp>
      <p:sp>
        <p:nvSpPr>
          <p:cNvPr id="2794" name="Google Shape;2794;p39"/>
          <p:cNvSpPr txBox="1"/>
          <p:nvPr/>
        </p:nvSpPr>
        <p:spPr>
          <a:xfrm>
            <a:off x="3133972" y="5010293"/>
            <a:ext cx="8480099" cy="30980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1800"/>
              <a:buFont typeface="Arial"/>
              <a:buNone/>
            </a:pPr>
            <a:r>
              <a:rPr b="0" lang="en-US" sz="1800">
                <a:solidFill>
                  <a:srgbClr val="000000"/>
                </a:solidFill>
                <a:latin typeface="Barlow"/>
                <a:ea typeface="Barlow"/>
                <a:cs typeface="Barlow"/>
                <a:sym typeface="Barlow"/>
              </a:rPr>
              <a:t>Berikan contoh solusi yang paling cocok dengan jenis prototipe yang dibahas.</a:t>
            </a:r>
            <a:endParaRPr b="0" sz="1800">
              <a:solidFill>
                <a:schemeClr val="dk1"/>
              </a:solidFill>
              <a:latin typeface="Open Sans"/>
              <a:ea typeface="Open Sans"/>
              <a:cs typeface="Open Sans"/>
              <a:sym typeface="Open Sans"/>
            </a:endParaRPr>
          </a:p>
        </p:txBody>
      </p:sp>
      <p:sp>
        <p:nvSpPr>
          <p:cNvPr id="2795" name="Google Shape;2795;p39"/>
          <p:cNvSpPr/>
          <p:nvPr/>
        </p:nvSpPr>
        <p:spPr>
          <a:xfrm>
            <a:off x="2414362" y="2089640"/>
            <a:ext cx="458418" cy="442123"/>
          </a:xfrm>
          <a:prstGeom prst="ellipse">
            <a:avLst/>
          </a:prstGeom>
          <a:solidFill>
            <a:schemeClr val="dk2"/>
          </a:solidFill>
          <a:ln>
            <a:noFill/>
          </a:ln>
        </p:spPr>
        <p:txBody>
          <a:bodyPr anchorCtr="0" anchor="ctr" bIns="45700" lIns="0" spcFirstLastPara="1" rIns="0" wrap="square" tIns="45700">
            <a:noAutofit/>
          </a:bodyPr>
          <a:lstStyle/>
          <a:p>
            <a:pPr indent="0" lvl="0" marL="0" marR="0" rtl="0" algn="ctr">
              <a:lnSpc>
                <a:spcPct val="90000"/>
              </a:lnSpc>
              <a:spcBef>
                <a:spcPts val="0"/>
              </a:spcBef>
              <a:spcAft>
                <a:spcPts val="0"/>
              </a:spcAft>
              <a:buClr>
                <a:schemeClr val="lt1"/>
              </a:buClr>
              <a:buSzPts val="2000"/>
              <a:buFont typeface="Arial"/>
              <a:buNone/>
            </a:pPr>
            <a:r>
              <a:rPr b="1" lang="en-US" sz="2000">
                <a:solidFill>
                  <a:schemeClr val="lt1"/>
                </a:solidFill>
                <a:latin typeface="Open Sans"/>
                <a:ea typeface="Open Sans"/>
                <a:cs typeface="Open Sans"/>
                <a:sym typeface="Open Sans"/>
              </a:rPr>
              <a:t>1</a:t>
            </a:r>
            <a:endParaRPr b="1" sz="2000">
              <a:solidFill>
                <a:schemeClr val="lt1"/>
              </a:solidFill>
              <a:latin typeface="Open Sans"/>
              <a:ea typeface="Open Sans"/>
              <a:cs typeface="Open Sans"/>
              <a:sym typeface="Open Sans"/>
            </a:endParaRPr>
          </a:p>
        </p:txBody>
      </p:sp>
      <p:sp>
        <p:nvSpPr>
          <p:cNvPr id="2796" name="Google Shape;2796;p39"/>
          <p:cNvSpPr/>
          <p:nvPr/>
        </p:nvSpPr>
        <p:spPr>
          <a:xfrm>
            <a:off x="2414362" y="3040306"/>
            <a:ext cx="458418" cy="442123"/>
          </a:xfrm>
          <a:prstGeom prst="ellipse">
            <a:avLst/>
          </a:prstGeom>
          <a:solidFill>
            <a:schemeClr val="dk2"/>
          </a:solidFill>
          <a:ln>
            <a:noFill/>
          </a:ln>
        </p:spPr>
        <p:txBody>
          <a:bodyPr anchorCtr="0" anchor="ctr" bIns="45700" lIns="0" spcFirstLastPara="1" rIns="0" wrap="square" tIns="45700">
            <a:noAutofit/>
          </a:bodyPr>
          <a:lstStyle/>
          <a:p>
            <a:pPr indent="0" lvl="0" marL="0" marR="0" rtl="0" algn="ctr">
              <a:lnSpc>
                <a:spcPct val="90000"/>
              </a:lnSpc>
              <a:spcBef>
                <a:spcPts val="0"/>
              </a:spcBef>
              <a:spcAft>
                <a:spcPts val="0"/>
              </a:spcAft>
              <a:buClr>
                <a:schemeClr val="lt1"/>
              </a:buClr>
              <a:buSzPts val="2000"/>
              <a:buFont typeface="Arial"/>
              <a:buNone/>
            </a:pPr>
            <a:r>
              <a:rPr b="1" lang="en-US" sz="2000">
                <a:solidFill>
                  <a:schemeClr val="lt1"/>
                </a:solidFill>
                <a:latin typeface="Open Sans"/>
                <a:ea typeface="Open Sans"/>
                <a:cs typeface="Open Sans"/>
                <a:sym typeface="Open Sans"/>
              </a:rPr>
              <a:t>2</a:t>
            </a:r>
            <a:endParaRPr b="1" sz="2000">
              <a:solidFill>
                <a:schemeClr val="lt1"/>
              </a:solidFill>
              <a:latin typeface="Open Sans"/>
              <a:ea typeface="Open Sans"/>
              <a:cs typeface="Open Sans"/>
              <a:sym typeface="Open Sans"/>
            </a:endParaRPr>
          </a:p>
        </p:txBody>
      </p:sp>
      <p:sp>
        <p:nvSpPr>
          <p:cNvPr id="2797" name="Google Shape;2797;p39"/>
          <p:cNvSpPr/>
          <p:nvPr/>
        </p:nvSpPr>
        <p:spPr>
          <a:xfrm>
            <a:off x="2414362" y="3996373"/>
            <a:ext cx="458418" cy="442123"/>
          </a:xfrm>
          <a:prstGeom prst="ellipse">
            <a:avLst/>
          </a:prstGeom>
          <a:solidFill>
            <a:schemeClr val="dk2"/>
          </a:solidFill>
          <a:ln>
            <a:noFill/>
          </a:ln>
        </p:spPr>
        <p:txBody>
          <a:bodyPr anchorCtr="0" anchor="ctr" bIns="45700" lIns="0" spcFirstLastPara="1" rIns="0" wrap="square" tIns="45700">
            <a:noAutofit/>
          </a:bodyPr>
          <a:lstStyle/>
          <a:p>
            <a:pPr indent="0" lvl="0" marL="0" marR="0" rtl="0" algn="ctr">
              <a:lnSpc>
                <a:spcPct val="90000"/>
              </a:lnSpc>
              <a:spcBef>
                <a:spcPts val="0"/>
              </a:spcBef>
              <a:spcAft>
                <a:spcPts val="0"/>
              </a:spcAft>
              <a:buClr>
                <a:schemeClr val="lt1"/>
              </a:buClr>
              <a:buSzPts val="2000"/>
              <a:buFont typeface="Arial"/>
              <a:buNone/>
            </a:pPr>
            <a:r>
              <a:rPr b="1" lang="en-US" sz="2000">
                <a:solidFill>
                  <a:schemeClr val="lt1"/>
                </a:solidFill>
                <a:latin typeface="Open Sans"/>
                <a:ea typeface="Open Sans"/>
                <a:cs typeface="Open Sans"/>
                <a:sym typeface="Open Sans"/>
              </a:rPr>
              <a:t>3</a:t>
            </a:r>
            <a:endParaRPr b="1" sz="2000">
              <a:solidFill>
                <a:schemeClr val="lt1"/>
              </a:solidFill>
              <a:latin typeface="Open Sans"/>
              <a:ea typeface="Open Sans"/>
              <a:cs typeface="Open Sans"/>
              <a:sym typeface="Open Sans"/>
            </a:endParaRPr>
          </a:p>
        </p:txBody>
      </p:sp>
      <p:sp>
        <p:nvSpPr>
          <p:cNvPr id="2798" name="Google Shape;2798;p39"/>
          <p:cNvSpPr/>
          <p:nvPr/>
        </p:nvSpPr>
        <p:spPr>
          <a:xfrm>
            <a:off x="2414362" y="4945588"/>
            <a:ext cx="458418" cy="442123"/>
          </a:xfrm>
          <a:prstGeom prst="ellipse">
            <a:avLst/>
          </a:prstGeom>
          <a:solidFill>
            <a:schemeClr val="dk2"/>
          </a:solidFill>
          <a:ln>
            <a:noFill/>
          </a:ln>
        </p:spPr>
        <p:txBody>
          <a:bodyPr anchorCtr="0" anchor="ctr" bIns="45700" lIns="0" spcFirstLastPara="1" rIns="0" wrap="square" tIns="45700">
            <a:noAutofit/>
          </a:bodyPr>
          <a:lstStyle/>
          <a:p>
            <a:pPr indent="0" lvl="0" marL="0" marR="0" rtl="0" algn="ctr">
              <a:lnSpc>
                <a:spcPct val="90000"/>
              </a:lnSpc>
              <a:spcBef>
                <a:spcPts val="0"/>
              </a:spcBef>
              <a:spcAft>
                <a:spcPts val="0"/>
              </a:spcAft>
              <a:buClr>
                <a:schemeClr val="lt1"/>
              </a:buClr>
              <a:buSzPts val="2000"/>
              <a:buFont typeface="Arial"/>
              <a:buNone/>
            </a:pPr>
            <a:r>
              <a:rPr b="1" lang="en-US" sz="2000">
                <a:solidFill>
                  <a:schemeClr val="lt1"/>
                </a:solidFill>
                <a:latin typeface="Open Sans"/>
                <a:ea typeface="Open Sans"/>
                <a:cs typeface="Open Sans"/>
                <a:sym typeface="Open Sans"/>
              </a:rPr>
              <a:t>4</a:t>
            </a:r>
            <a:endParaRPr b="1" sz="2000">
              <a:solidFill>
                <a:schemeClr val="lt1"/>
              </a:solidFill>
              <a:latin typeface="Open Sans"/>
              <a:ea typeface="Open Sans"/>
              <a:cs typeface="Open Sans"/>
              <a:sym typeface="Open Sans"/>
            </a:endParaRPr>
          </a:p>
        </p:txBody>
      </p:sp>
      <p:sp>
        <p:nvSpPr>
          <p:cNvPr id="2799" name="Google Shape;2799;p39"/>
          <p:cNvSpPr txBox="1"/>
          <p:nvPr/>
        </p:nvSpPr>
        <p:spPr>
          <a:xfrm>
            <a:off x="5627971" y="-880156"/>
            <a:ext cx="6111432"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2000">
                <a:solidFill>
                  <a:srgbClr val="000000"/>
                </a:solidFill>
                <a:latin typeface="Barlow"/>
                <a:ea typeface="Barlow"/>
                <a:cs typeface="Barlow"/>
                <a:sym typeface="Barlow"/>
              </a:rPr>
              <a:t> </a:t>
            </a:r>
            <a:endParaRPr b="0" i="0" sz="1800">
              <a:solidFill>
                <a:srgbClr val="000000"/>
              </a:solidFill>
              <a:latin typeface="Quattrocento Sans"/>
              <a:ea typeface="Quattrocento Sans"/>
              <a:cs typeface="Quattrocento Sans"/>
              <a:sym typeface="Quattrocento Sans"/>
            </a:endParaRPr>
          </a:p>
          <a:p>
            <a:pPr indent="0" lvl="0" marL="0" marR="0" rtl="0" algn="l">
              <a:spcBef>
                <a:spcPts val="0"/>
              </a:spcBef>
              <a:spcAft>
                <a:spcPts val="0"/>
              </a:spcAft>
              <a:buNone/>
            </a:pPr>
            <a:r>
              <a:rPr b="0" i="0" lang="en-US" sz="2000">
                <a:solidFill>
                  <a:srgbClr val="000000"/>
                </a:solidFill>
                <a:latin typeface="Barlow"/>
                <a:ea typeface="Barlow"/>
                <a:cs typeface="Barlow"/>
                <a:sym typeface="Barlow"/>
              </a:rPr>
              <a:t> </a:t>
            </a:r>
            <a:endParaRPr b="0" i="0" sz="1800">
              <a:solidFill>
                <a:srgbClr val="000000"/>
              </a:solidFill>
              <a:latin typeface="Quattrocento Sans"/>
              <a:ea typeface="Quattrocento Sans"/>
              <a:cs typeface="Quattrocento Sans"/>
              <a:sym typeface="Quattrocento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85"/>
                                        </p:tgtEl>
                                        <p:attrNameLst>
                                          <p:attrName>style.visibility</p:attrName>
                                        </p:attrNameLst>
                                      </p:cBhvr>
                                      <p:to>
                                        <p:strVal val="visible"/>
                                      </p:to>
                                    </p:set>
                                    <p:animEffect filter="fade" transition="in">
                                      <p:cBhvr>
                                        <p:cTn dur="2000"/>
                                        <p:tgtEl>
                                          <p:spTgt spid="27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795"/>
                                        </p:tgtEl>
                                        <p:attrNameLst>
                                          <p:attrName>style.visibility</p:attrName>
                                        </p:attrNameLst>
                                      </p:cBhvr>
                                      <p:to>
                                        <p:strVal val="visible"/>
                                      </p:to>
                                    </p:set>
                                    <p:anim calcmode="lin" valueType="num">
                                      <p:cBhvr additive="base">
                                        <p:cTn dur="500"/>
                                        <p:tgtEl>
                                          <p:spTgt spid="2795"/>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 presetSubtype="2">
                                  <p:stCondLst>
                                    <p:cond delay="0"/>
                                  </p:stCondLst>
                                  <p:childTnLst>
                                    <p:set>
                                      <p:cBhvr>
                                        <p:cTn dur="1" fill="hold">
                                          <p:stCondLst>
                                            <p:cond delay="0"/>
                                          </p:stCondLst>
                                        </p:cTn>
                                        <p:tgtEl>
                                          <p:spTgt spid="2791"/>
                                        </p:tgtEl>
                                        <p:attrNameLst>
                                          <p:attrName>style.visibility</p:attrName>
                                        </p:attrNameLst>
                                      </p:cBhvr>
                                      <p:to>
                                        <p:strVal val="visible"/>
                                      </p:to>
                                    </p:set>
                                    <p:anim calcmode="lin" valueType="num">
                                      <p:cBhvr additive="base">
                                        <p:cTn dur="500"/>
                                        <p:tgtEl>
                                          <p:spTgt spid="2791"/>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796"/>
                                        </p:tgtEl>
                                        <p:attrNameLst>
                                          <p:attrName>style.visibility</p:attrName>
                                        </p:attrNameLst>
                                      </p:cBhvr>
                                      <p:to>
                                        <p:strVal val="visible"/>
                                      </p:to>
                                    </p:set>
                                    <p:anim calcmode="lin" valueType="num">
                                      <p:cBhvr additive="base">
                                        <p:cTn dur="500"/>
                                        <p:tgtEl>
                                          <p:spTgt spid="2796"/>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 presetSubtype="2">
                                  <p:stCondLst>
                                    <p:cond delay="0"/>
                                  </p:stCondLst>
                                  <p:childTnLst>
                                    <p:set>
                                      <p:cBhvr>
                                        <p:cTn dur="1" fill="hold">
                                          <p:stCondLst>
                                            <p:cond delay="0"/>
                                          </p:stCondLst>
                                        </p:cTn>
                                        <p:tgtEl>
                                          <p:spTgt spid="2792"/>
                                        </p:tgtEl>
                                        <p:attrNameLst>
                                          <p:attrName>style.visibility</p:attrName>
                                        </p:attrNameLst>
                                      </p:cBhvr>
                                      <p:to>
                                        <p:strVal val="visible"/>
                                      </p:to>
                                    </p:set>
                                    <p:anim calcmode="lin" valueType="num">
                                      <p:cBhvr additive="base">
                                        <p:cTn dur="500"/>
                                        <p:tgtEl>
                                          <p:spTgt spid="2792"/>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797"/>
                                        </p:tgtEl>
                                        <p:attrNameLst>
                                          <p:attrName>style.visibility</p:attrName>
                                        </p:attrNameLst>
                                      </p:cBhvr>
                                      <p:to>
                                        <p:strVal val="visible"/>
                                      </p:to>
                                    </p:set>
                                    <p:anim calcmode="lin" valueType="num">
                                      <p:cBhvr additive="base">
                                        <p:cTn dur="500"/>
                                        <p:tgtEl>
                                          <p:spTgt spid="2797"/>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 presetSubtype="2">
                                  <p:stCondLst>
                                    <p:cond delay="0"/>
                                  </p:stCondLst>
                                  <p:childTnLst>
                                    <p:set>
                                      <p:cBhvr>
                                        <p:cTn dur="1" fill="hold">
                                          <p:stCondLst>
                                            <p:cond delay="0"/>
                                          </p:stCondLst>
                                        </p:cTn>
                                        <p:tgtEl>
                                          <p:spTgt spid="2793"/>
                                        </p:tgtEl>
                                        <p:attrNameLst>
                                          <p:attrName>style.visibility</p:attrName>
                                        </p:attrNameLst>
                                      </p:cBhvr>
                                      <p:to>
                                        <p:strVal val="visible"/>
                                      </p:to>
                                    </p:set>
                                    <p:anim calcmode="lin" valueType="num">
                                      <p:cBhvr additive="base">
                                        <p:cTn dur="500"/>
                                        <p:tgtEl>
                                          <p:spTgt spid="2793"/>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798"/>
                                        </p:tgtEl>
                                        <p:attrNameLst>
                                          <p:attrName>style.visibility</p:attrName>
                                        </p:attrNameLst>
                                      </p:cBhvr>
                                      <p:to>
                                        <p:strVal val="visible"/>
                                      </p:to>
                                    </p:set>
                                    <p:anim calcmode="lin" valueType="num">
                                      <p:cBhvr additive="base">
                                        <p:cTn dur="500"/>
                                        <p:tgtEl>
                                          <p:spTgt spid="2798"/>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 presetSubtype="2">
                                  <p:stCondLst>
                                    <p:cond delay="0"/>
                                  </p:stCondLst>
                                  <p:childTnLst>
                                    <p:set>
                                      <p:cBhvr>
                                        <p:cTn dur="1" fill="hold">
                                          <p:stCondLst>
                                            <p:cond delay="0"/>
                                          </p:stCondLst>
                                        </p:cTn>
                                        <p:tgtEl>
                                          <p:spTgt spid="2794"/>
                                        </p:tgtEl>
                                        <p:attrNameLst>
                                          <p:attrName>style.visibility</p:attrName>
                                        </p:attrNameLst>
                                      </p:cBhvr>
                                      <p:to>
                                        <p:strVal val="visible"/>
                                      </p:to>
                                    </p:set>
                                    <p:anim calcmode="lin" valueType="num">
                                      <p:cBhvr additive="base">
                                        <p:cTn dur="500"/>
                                        <p:tgtEl>
                                          <p:spTgt spid="2794"/>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3" name="Shape 2803"/>
        <p:cNvGrpSpPr/>
        <p:nvPr/>
      </p:nvGrpSpPr>
      <p:grpSpPr>
        <a:xfrm>
          <a:off x="0" y="0"/>
          <a:ext cx="0" cy="0"/>
          <a:chOff x="0" y="0"/>
          <a:chExt cx="0" cy="0"/>
        </a:xfrm>
      </p:grpSpPr>
      <p:sp>
        <p:nvSpPr>
          <p:cNvPr id="2804" name="Google Shape;2804;p40"/>
          <p:cNvSpPr/>
          <p:nvPr/>
        </p:nvSpPr>
        <p:spPr>
          <a:xfrm rot="10800000">
            <a:off x="5321096" y="-1"/>
            <a:ext cx="4348468" cy="5021943"/>
          </a:xfrm>
          <a:prstGeom prst="triangle">
            <a:avLst>
              <a:gd fmla="val 50000" name="adj"/>
            </a:avLst>
          </a:prstGeom>
          <a:gradFill>
            <a:gsLst>
              <a:gs pos="0">
                <a:srgbClr val="BF2026"/>
              </a:gs>
              <a:gs pos="50000">
                <a:srgbClr val="F2672A"/>
              </a:gs>
              <a:gs pos="100000">
                <a:srgbClr val="F68721">
                  <a:alpha val="87450"/>
                </a:srgbClr>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2805" name="Google Shape;2805;p40"/>
          <p:cNvGrpSpPr/>
          <p:nvPr/>
        </p:nvGrpSpPr>
        <p:grpSpPr>
          <a:xfrm>
            <a:off x="598046" y="2098526"/>
            <a:ext cx="6213554" cy="1502440"/>
            <a:chOff x="598046" y="2205347"/>
            <a:chExt cx="6213554" cy="1502440"/>
          </a:xfrm>
        </p:grpSpPr>
        <p:sp>
          <p:nvSpPr>
            <p:cNvPr id="2806" name="Google Shape;2806;p40"/>
            <p:cNvSpPr txBox="1"/>
            <p:nvPr/>
          </p:nvSpPr>
          <p:spPr>
            <a:xfrm>
              <a:off x="715600" y="2205347"/>
              <a:ext cx="6096000" cy="101566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6600"/>
                <a:buFont typeface="Barlow"/>
                <a:buNone/>
              </a:pPr>
              <a:r>
                <a:rPr b="1" lang="en-US" sz="6600">
                  <a:solidFill>
                    <a:srgbClr val="FFFFFF"/>
                  </a:solidFill>
                  <a:latin typeface="Barlow"/>
                  <a:ea typeface="Barlow"/>
                  <a:cs typeface="Barlow"/>
                  <a:sym typeface="Barlow"/>
                </a:rPr>
                <a:t>Tanya Jawab</a:t>
              </a:r>
              <a:endParaRPr b="1" i="0" sz="6600" u="none" cap="none" strike="noStrike">
                <a:solidFill>
                  <a:srgbClr val="FFFFFF"/>
                </a:solidFill>
                <a:latin typeface="Barlow"/>
                <a:ea typeface="Barlow"/>
                <a:cs typeface="Barlow"/>
                <a:sym typeface="Barlow"/>
              </a:endParaRPr>
            </a:p>
          </p:txBody>
        </p:sp>
        <p:sp>
          <p:nvSpPr>
            <p:cNvPr id="2807" name="Google Shape;2807;p40"/>
            <p:cNvSpPr txBox="1"/>
            <p:nvPr/>
          </p:nvSpPr>
          <p:spPr>
            <a:xfrm>
              <a:off x="598046" y="3338455"/>
              <a:ext cx="60960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FFFF"/>
                  </a:solidFill>
                  <a:latin typeface="Barlow"/>
                  <a:ea typeface="Barlow"/>
                  <a:cs typeface="Barlow"/>
                  <a:sym typeface="Barlow"/>
                </a:rPr>
                <a:t>Jika Anda memiliki pertanyaan, TANYAKAN</a:t>
              </a:r>
              <a:endParaRPr b="0" i="0" sz="1800" u="none" cap="none" strike="noStrike">
                <a:solidFill>
                  <a:srgbClr val="FFFFFF"/>
                </a:solidFill>
                <a:latin typeface="Barlow"/>
                <a:ea typeface="Barlow"/>
                <a:cs typeface="Barlow"/>
                <a:sym typeface="Barlow"/>
              </a:endParaRPr>
            </a:p>
          </p:txBody>
        </p:sp>
      </p:grpSp>
      <p:grpSp>
        <p:nvGrpSpPr>
          <p:cNvPr id="2808" name="Google Shape;2808;p40"/>
          <p:cNvGrpSpPr/>
          <p:nvPr/>
        </p:nvGrpSpPr>
        <p:grpSpPr>
          <a:xfrm>
            <a:off x="647700" y="5924400"/>
            <a:ext cx="1951864" cy="324000"/>
            <a:chOff x="3753875" y="6160946"/>
            <a:chExt cx="1951864" cy="324000"/>
          </a:xfrm>
        </p:grpSpPr>
        <p:pic>
          <p:nvPicPr>
            <p:cNvPr id="2809" name="Google Shape;2809;p40">
              <a:hlinkClick r:id="rId3"/>
            </p:cNvPr>
            <p:cNvPicPr preferRelativeResize="0"/>
            <p:nvPr/>
          </p:nvPicPr>
          <p:blipFill rotWithShape="1">
            <a:blip r:embed="rId4">
              <a:alphaModFix/>
            </a:blip>
            <a:srcRect b="0" l="0" r="0" t="0"/>
            <a:stretch/>
          </p:blipFill>
          <p:spPr>
            <a:xfrm>
              <a:off x="4092408" y="6176371"/>
              <a:ext cx="270000" cy="270000"/>
            </a:xfrm>
            <a:prstGeom prst="rect">
              <a:avLst/>
            </a:prstGeom>
            <a:noFill/>
            <a:ln>
              <a:noFill/>
            </a:ln>
          </p:spPr>
        </p:pic>
        <p:pic>
          <p:nvPicPr>
            <p:cNvPr id="2810" name="Google Shape;2810;p40">
              <a:hlinkClick r:id="rId5"/>
            </p:cNvPr>
            <p:cNvPicPr preferRelativeResize="0"/>
            <p:nvPr/>
          </p:nvPicPr>
          <p:blipFill rotWithShape="1">
            <a:blip r:embed="rId6">
              <a:alphaModFix/>
            </a:blip>
            <a:srcRect b="0" l="0" r="0" t="0"/>
            <a:stretch/>
          </p:blipFill>
          <p:spPr>
            <a:xfrm>
              <a:off x="4769474" y="6160946"/>
              <a:ext cx="259200" cy="324000"/>
            </a:xfrm>
            <a:prstGeom prst="rect">
              <a:avLst/>
            </a:prstGeom>
            <a:noFill/>
            <a:ln>
              <a:noFill/>
            </a:ln>
          </p:spPr>
        </p:pic>
        <p:pic>
          <p:nvPicPr>
            <p:cNvPr id="2811" name="Google Shape;2811;p40">
              <a:hlinkClick r:id="rId7"/>
            </p:cNvPr>
            <p:cNvPicPr preferRelativeResize="0"/>
            <p:nvPr/>
          </p:nvPicPr>
          <p:blipFill rotWithShape="1">
            <a:blip r:embed="rId8">
              <a:alphaModFix/>
            </a:blip>
            <a:srcRect b="0" l="0" r="0" t="0"/>
            <a:stretch/>
          </p:blipFill>
          <p:spPr>
            <a:xfrm>
              <a:off x="5097207" y="6176371"/>
              <a:ext cx="270000" cy="270000"/>
            </a:xfrm>
            <a:prstGeom prst="rect">
              <a:avLst/>
            </a:prstGeom>
            <a:noFill/>
            <a:ln>
              <a:noFill/>
            </a:ln>
          </p:spPr>
        </p:pic>
        <p:pic>
          <p:nvPicPr>
            <p:cNvPr id="2812" name="Google Shape;2812;p40">
              <a:hlinkClick r:id="rId9"/>
            </p:cNvPr>
            <p:cNvPicPr preferRelativeResize="0"/>
            <p:nvPr/>
          </p:nvPicPr>
          <p:blipFill rotWithShape="1">
            <a:blip r:embed="rId10">
              <a:alphaModFix/>
            </a:blip>
            <a:srcRect b="0" l="0" r="0" t="0"/>
            <a:stretch/>
          </p:blipFill>
          <p:spPr>
            <a:xfrm>
              <a:off x="4430941" y="6176371"/>
              <a:ext cx="270000" cy="270000"/>
            </a:xfrm>
            <a:prstGeom prst="rect">
              <a:avLst/>
            </a:prstGeom>
            <a:noFill/>
            <a:ln>
              <a:noFill/>
            </a:ln>
          </p:spPr>
        </p:pic>
        <p:pic>
          <p:nvPicPr>
            <p:cNvPr id="2813" name="Google Shape;2813;p40">
              <a:hlinkClick r:id="rId11"/>
            </p:cNvPr>
            <p:cNvPicPr preferRelativeResize="0"/>
            <p:nvPr/>
          </p:nvPicPr>
          <p:blipFill rotWithShape="1">
            <a:blip r:embed="rId12">
              <a:alphaModFix/>
            </a:blip>
            <a:srcRect b="0" l="0" r="0" t="0"/>
            <a:stretch/>
          </p:blipFill>
          <p:spPr>
            <a:xfrm>
              <a:off x="3753875" y="6187946"/>
              <a:ext cx="270000" cy="270000"/>
            </a:xfrm>
            <a:prstGeom prst="rect">
              <a:avLst/>
            </a:prstGeom>
            <a:noFill/>
            <a:ln>
              <a:noFill/>
            </a:ln>
          </p:spPr>
        </p:pic>
        <p:pic>
          <p:nvPicPr>
            <p:cNvPr descr="World" id="2814" name="Google Shape;2814;p40">
              <a:hlinkClick r:id="rId13"/>
            </p:cNvPr>
            <p:cNvPicPr preferRelativeResize="0"/>
            <p:nvPr/>
          </p:nvPicPr>
          <p:blipFill rotWithShape="1">
            <a:blip r:embed="rId14">
              <a:alphaModFix/>
            </a:blip>
            <a:srcRect b="0" l="0" r="0" t="0"/>
            <a:stretch/>
          </p:blipFill>
          <p:spPr>
            <a:xfrm>
              <a:off x="5435739" y="6176371"/>
              <a:ext cx="270000" cy="270000"/>
            </a:xfrm>
            <a:prstGeom prst="rect">
              <a:avLst/>
            </a:prstGeom>
            <a:noFill/>
            <a:ln>
              <a:noFill/>
            </a:ln>
          </p:spPr>
        </p:pic>
      </p:grpSp>
      <p:sp>
        <p:nvSpPr>
          <p:cNvPr id="2815" name="Google Shape;2815;p40"/>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BF2026">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FFFFFF"/>
              </a:solidFill>
              <a:latin typeface="Barlow"/>
              <a:ea typeface="Barlow"/>
              <a:cs typeface="Barlow"/>
              <a:sym typeface="Barlow"/>
            </a:endParaRPr>
          </a:p>
        </p:txBody>
      </p:sp>
      <p:pic>
        <p:nvPicPr>
          <p:cNvPr id="2816" name="Google Shape;2816;p40"/>
          <p:cNvPicPr preferRelativeResize="0"/>
          <p:nvPr/>
        </p:nvPicPr>
        <p:blipFill rotWithShape="1">
          <a:blip r:embed="rId15">
            <a:alphaModFix/>
          </a:blip>
          <a:srcRect b="1647" l="0" r="0" t="0"/>
          <a:stretch/>
        </p:blipFill>
        <p:spPr>
          <a:xfrm>
            <a:off x="5176133" y="358111"/>
            <a:ext cx="4638394" cy="6499889"/>
          </a:xfrm>
          <a:prstGeom prst="rect">
            <a:avLst/>
          </a:prstGeom>
          <a:noFill/>
          <a:ln>
            <a:noFill/>
          </a:ln>
        </p:spPr>
      </p:pic>
      <p:sp>
        <p:nvSpPr>
          <p:cNvPr id="2817" name="Google Shape;2817;p40"/>
          <p:cNvSpPr txBox="1"/>
          <p:nvPr/>
        </p:nvSpPr>
        <p:spPr>
          <a:xfrm>
            <a:off x="-5927849" y="488581"/>
            <a:ext cx="4750662" cy="535531"/>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FFFFFF"/>
              </a:buClr>
              <a:buSzPts val="3600"/>
              <a:buFont typeface="Barlow"/>
              <a:buNone/>
            </a:pPr>
            <a:r>
              <a:rPr b="0" i="0" lang="en-US" sz="3600" u="none" cap="none" strike="noStrike">
                <a:solidFill>
                  <a:srgbClr val="FFFFFF"/>
                </a:solidFill>
                <a:latin typeface="Barlow"/>
                <a:ea typeface="Barlow"/>
                <a:cs typeface="Barlow"/>
                <a:sym typeface="Barlow"/>
              </a:rPr>
              <a:t>WHY NOW?</a:t>
            </a:r>
            <a:endParaRPr b="1" i="0" sz="3600" u="none" cap="none" strike="noStrike">
              <a:solidFill>
                <a:srgbClr val="FFFFFF"/>
              </a:solidFill>
              <a:latin typeface="Barlow"/>
              <a:ea typeface="Barlow"/>
              <a:cs typeface="Barlow"/>
              <a:sym typeface="Barlow"/>
            </a:endParaRPr>
          </a:p>
        </p:txBody>
      </p:sp>
      <p:sp>
        <p:nvSpPr>
          <p:cNvPr id="2818" name="Google Shape;2818;p40"/>
          <p:cNvSpPr txBox="1"/>
          <p:nvPr/>
        </p:nvSpPr>
        <p:spPr>
          <a:xfrm>
            <a:off x="-5927849" y="6324088"/>
            <a:ext cx="3895319"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000"/>
              <a:buFont typeface="Barlow"/>
              <a:buNone/>
            </a:pPr>
            <a:r>
              <a:rPr b="0" i="0" lang="en-US" sz="1000" u="none" cap="none" strike="noStrike">
                <a:solidFill>
                  <a:srgbClr val="FFFFFF"/>
                </a:solidFill>
                <a:latin typeface="Barlow"/>
                <a:ea typeface="Barlow"/>
                <a:cs typeface="Barlow"/>
                <a:sym typeface="Barlow"/>
              </a:rPr>
              <a:t>The Indian Economy Review January 2024 by Finance Ministry</a:t>
            </a:r>
            <a:endParaRPr/>
          </a:p>
        </p:txBody>
      </p:sp>
      <p:grpSp>
        <p:nvGrpSpPr>
          <p:cNvPr id="2819" name="Google Shape;2819;p40"/>
          <p:cNvGrpSpPr/>
          <p:nvPr/>
        </p:nvGrpSpPr>
        <p:grpSpPr>
          <a:xfrm>
            <a:off x="-5823483" y="5071367"/>
            <a:ext cx="466922" cy="466922"/>
            <a:chOff x="679592" y="2346316"/>
            <a:chExt cx="466922" cy="466922"/>
          </a:xfrm>
        </p:grpSpPr>
        <p:sp>
          <p:nvSpPr>
            <p:cNvPr id="2820" name="Google Shape;2820;p40"/>
            <p:cNvSpPr/>
            <p:nvPr/>
          </p:nvSpPr>
          <p:spPr>
            <a:xfrm>
              <a:off x="679592" y="2346316"/>
              <a:ext cx="466922" cy="466922"/>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pic>
          <p:nvPicPr>
            <p:cNvPr id="2821" name="Google Shape;2821;p40"/>
            <p:cNvPicPr preferRelativeResize="0"/>
            <p:nvPr/>
          </p:nvPicPr>
          <p:blipFill rotWithShape="1">
            <a:blip r:embed="rId16">
              <a:alphaModFix/>
            </a:blip>
            <a:srcRect b="0" l="0" r="0" t="0"/>
            <a:stretch/>
          </p:blipFill>
          <p:spPr>
            <a:xfrm flipH="1">
              <a:off x="765931" y="2471548"/>
              <a:ext cx="294244" cy="205818"/>
            </a:xfrm>
            <a:prstGeom prst="rect">
              <a:avLst/>
            </a:prstGeom>
            <a:noFill/>
            <a:ln>
              <a:noFill/>
            </a:ln>
          </p:spPr>
        </p:pic>
      </p:grpSp>
      <p:sp>
        <p:nvSpPr>
          <p:cNvPr id="2822" name="Google Shape;2822;p40"/>
          <p:cNvSpPr/>
          <p:nvPr/>
        </p:nvSpPr>
        <p:spPr>
          <a:xfrm>
            <a:off x="-5190228" y="1829158"/>
            <a:ext cx="2483056" cy="615553"/>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FFFFFF"/>
              </a:buClr>
              <a:buSzPts val="2000"/>
              <a:buFont typeface="Barlow"/>
              <a:buNone/>
            </a:pPr>
            <a:r>
              <a:rPr b="0" i="0" lang="en-US" sz="2000" u="none" cap="none" strike="noStrike">
                <a:solidFill>
                  <a:srgbClr val="FFFFFF"/>
                </a:solidFill>
                <a:latin typeface="Barlow"/>
                <a:ea typeface="Barlow"/>
                <a:cs typeface="Barlow"/>
                <a:sym typeface="Barlow"/>
              </a:rPr>
              <a:t>EDUCATIONAL</a:t>
            </a:r>
            <a:br>
              <a:rPr b="0" i="0" lang="en-US" sz="2000" u="none" cap="none" strike="noStrike">
                <a:solidFill>
                  <a:srgbClr val="FFFFFF"/>
                </a:solidFill>
                <a:latin typeface="Barlow"/>
                <a:ea typeface="Barlow"/>
                <a:cs typeface="Barlow"/>
                <a:sym typeface="Barlow"/>
              </a:rPr>
            </a:br>
            <a:r>
              <a:rPr b="0" i="0" lang="en-US" sz="2000" u="none" cap="none" strike="noStrike">
                <a:solidFill>
                  <a:srgbClr val="FFFFFF"/>
                </a:solidFill>
                <a:latin typeface="Barlow"/>
                <a:ea typeface="Barlow"/>
                <a:cs typeface="Barlow"/>
                <a:sym typeface="Barlow"/>
              </a:rPr>
              <a:t>FOCUS</a:t>
            </a:r>
            <a:endParaRPr/>
          </a:p>
        </p:txBody>
      </p:sp>
      <p:sp>
        <p:nvSpPr>
          <p:cNvPr id="2823" name="Google Shape;2823;p40"/>
          <p:cNvSpPr/>
          <p:nvPr/>
        </p:nvSpPr>
        <p:spPr>
          <a:xfrm>
            <a:off x="-5190229" y="2885122"/>
            <a:ext cx="4000403" cy="615553"/>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FFFFFF"/>
              </a:buClr>
              <a:buSzPts val="2000"/>
              <a:buFont typeface="Barlow"/>
              <a:buNone/>
            </a:pPr>
            <a:r>
              <a:rPr b="0" i="0" lang="en-US" sz="2000" u="none" cap="none" strike="noStrike">
                <a:solidFill>
                  <a:srgbClr val="FFFFFF"/>
                </a:solidFill>
                <a:latin typeface="Barlow"/>
                <a:ea typeface="Barlow"/>
                <a:cs typeface="Barlow"/>
                <a:sym typeface="Barlow"/>
              </a:rPr>
              <a:t>INDIA – A STARTUP</a:t>
            </a:r>
            <a:br>
              <a:rPr b="0" i="0" lang="en-US" sz="2000" u="none" cap="none" strike="noStrike">
                <a:solidFill>
                  <a:srgbClr val="FFFFFF"/>
                </a:solidFill>
                <a:latin typeface="Barlow"/>
                <a:ea typeface="Barlow"/>
                <a:cs typeface="Barlow"/>
                <a:sym typeface="Barlow"/>
              </a:rPr>
            </a:br>
            <a:r>
              <a:rPr b="0" i="0" lang="en-US" sz="2000" u="none" cap="none" strike="noStrike">
                <a:solidFill>
                  <a:srgbClr val="FFFFFF"/>
                </a:solidFill>
                <a:latin typeface="Barlow"/>
                <a:ea typeface="Barlow"/>
                <a:cs typeface="Barlow"/>
                <a:sym typeface="Barlow"/>
              </a:rPr>
              <a:t>POWERHOUSE</a:t>
            </a:r>
            <a:endParaRPr/>
          </a:p>
        </p:txBody>
      </p:sp>
      <p:sp>
        <p:nvSpPr>
          <p:cNvPr id="2824" name="Google Shape;2824;p40"/>
          <p:cNvSpPr/>
          <p:nvPr/>
        </p:nvSpPr>
        <p:spPr>
          <a:xfrm>
            <a:off x="-5190229" y="3941086"/>
            <a:ext cx="4000403" cy="615553"/>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FFFFFF"/>
              </a:buClr>
              <a:buSzPts val="2000"/>
              <a:buFont typeface="Barlow"/>
              <a:buNone/>
            </a:pPr>
            <a:r>
              <a:rPr b="0" i="0" lang="en-US" sz="2000" u="none" cap="none" strike="noStrike">
                <a:solidFill>
                  <a:srgbClr val="FFFFFF"/>
                </a:solidFill>
                <a:latin typeface="Barlow"/>
                <a:ea typeface="Barlow"/>
                <a:cs typeface="Barlow"/>
                <a:sym typeface="Barlow"/>
              </a:rPr>
              <a:t>OPPORTUNITY FOR</a:t>
            </a:r>
            <a:br>
              <a:rPr b="0" i="0" lang="en-US" sz="2000" u="none" cap="none" strike="noStrike">
                <a:solidFill>
                  <a:srgbClr val="FFFFFF"/>
                </a:solidFill>
                <a:latin typeface="Barlow"/>
                <a:ea typeface="Barlow"/>
                <a:cs typeface="Barlow"/>
                <a:sym typeface="Barlow"/>
              </a:rPr>
            </a:br>
            <a:r>
              <a:rPr b="0" i="0" lang="en-US" sz="2000" u="none" cap="none" strike="noStrike">
                <a:solidFill>
                  <a:srgbClr val="FFFFFF"/>
                </a:solidFill>
                <a:latin typeface="Barlow"/>
                <a:ea typeface="Barlow"/>
                <a:cs typeface="Barlow"/>
                <a:sym typeface="Barlow"/>
              </a:rPr>
              <a:t>WEALTH CREATION</a:t>
            </a:r>
            <a:endParaRPr/>
          </a:p>
        </p:txBody>
      </p:sp>
      <p:sp>
        <p:nvSpPr>
          <p:cNvPr id="2825" name="Google Shape;2825;p40"/>
          <p:cNvSpPr/>
          <p:nvPr/>
        </p:nvSpPr>
        <p:spPr>
          <a:xfrm>
            <a:off x="-5190229" y="4997051"/>
            <a:ext cx="4000403" cy="615553"/>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FFFFF"/>
              </a:buClr>
              <a:buSzPts val="3000"/>
              <a:buFont typeface="Barlow"/>
              <a:buNone/>
            </a:pPr>
            <a:r>
              <a:rPr b="0" i="0" lang="en-US" sz="3000" u="none" cap="none" strike="noStrike">
                <a:solidFill>
                  <a:srgbClr val="FFFFFF"/>
                </a:solidFill>
                <a:latin typeface="Barlow"/>
                <a:ea typeface="Barlow"/>
                <a:cs typeface="Barlow"/>
                <a:sym typeface="Barlow"/>
              </a:rPr>
              <a:t>ENABLING</a:t>
            </a:r>
            <a:br>
              <a:rPr b="0" i="0" lang="en-US" sz="3000" u="none" cap="none" strike="noStrike">
                <a:solidFill>
                  <a:srgbClr val="FFFFFF"/>
                </a:solidFill>
                <a:latin typeface="Barlow"/>
                <a:ea typeface="Barlow"/>
                <a:cs typeface="Barlow"/>
                <a:sym typeface="Barlow"/>
              </a:rPr>
            </a:br>
            <a:r>
              <a:rPr b="0" i="0" lang="en-US" sz="3000" u="none" cap="none" strike="noStrike">
                <a:solidFill>
                  <a:srgbClr val="FFFFFF"/>
                </a:solidFill>
                <a:latin typeface="Barlow"/>
                <a:ea typeface="Barlow"/>
                <a:cs typeface="Barlow"/>
                <a:sym typeface="Barlow"/>
              </a:rPr>
              <a:t>ECONOMIC IMPACT</a:t>
            </a:r>
            <a:endParaRPr/>
          </a:p>
        </p:txBody>
      </p:sp>
      <p:grpSp>
        <p:nvGrpSpPr>
          <p:cNvPr id="2826" name="Google Shape;2826;p40"/>
          <p:cNvGrpSpPr/>
          <p:nvPr/>
        </p:nvGrpSpPr>
        <p:grpSpPr>
          <a:xfrm>
            <a:off x="13354867" y="0"/>
            <a:ext cx="9900025" cy="6858000"/>
            <a:chOff x="4632005" y="0"/>
            <a:chExt cx="9900025" cy="6858000"/>
          </a:xfrm>
        </p:grpSpPr>
        <p:pic>
          <p:nvPicPr>
            <p:cNvPr id="2827" name="Google Shape;2827;p40"/>
            <p:cNvPicPr preferRelativeResize="0"/>
            <p:nvPr/>
          </p:nvPicPr>
          <p:blipFill rotWithShape="1">
            <a:blip r:embed="rId17">
              <a:alphaModFix/>
            </a:blip>
            <a:srcRect b="0" l="0" r="-1" t="0"/>
            <a:stretch/>
          </p:blipFill>
          <p:spPr>
            <a:xfrm>
              <a:off x="4641062" y="0"/>
              <a:ext cx="9890968" cy="6858000"/>
            </a:xfrm>
            <a:custGeom>
              <a:rect b="b" l="l" r="r" t="t"/>
              <a:pathLst>
                <a:path extrusionOk="0" h="6858000" w="9890968">
                  <a:moveTo>
                    <a:pt x="4558187" y="0"/>
                  </a:moveTo>
                  <a:lnTo>
                    <a:pt x="9890968" y="0"/>
                  </a:lnTo>
                  <a:lnTo>
                    <a:pt x="9890968" y="6858000"/>
                  </a:lnTo>
                  <a:lnTo>
                    <a:pt x="0" y="6858000"/>
                  </a:lnTo>
                  <a:close/>
                </a:path>
              </a:pathLst>
            </a:custGeom>
            <a:noFill/>
            <a:ln>
              <a:noFill/>
            </a:ln>
          </p:spPr>
        </p:pic>
        <p:sp>
          <p:nvSpPr>
            <p:cNvPr id="2828" name="Google Shape;2828;p40"/>
            <p:cNvSpPr/>
            <p:nvPr/>
          </p:nvSpPr>
          <p:spPr>
            <a:xfrm>
              <a:off x="4632005" y="0"/>
              <a:ext cx="9519438" cy="6858000"/>
            </a:xfrm>
            <a:custGeom>
              <a:rect b="b" l="l" r="r" t="t"/>
              <a:pathLst>
                <a:path extrusionOk="0" h="6858000" w="9519438">
                  <a:moveTo>
                    <a:pt x="4572000" y="0"/>
                  </a:moveTo>
                  <a:lnTo>
                    <a:pt x="9519438" y="0"/>
                  </a:lnTo>
                  <a:lnTo>
                    <a:pt x="9519438" y="6858000"/>
                  </a:lnTo>
                  <a:lnTo>
                    <a:pt x="0" y="6858000"/>
                  </a:lnTo>
                  <a:lnTo>
                    <a:pt x="4572000" y="0"/>
                  </a:lnTo>
                  <a:close/>
                </a:path>
              </a:pathLst>
            </a:custGeom>
            <a:gradFill>
              <a:gsLst>
                <a:gs pos="0">
                  <a:srgbClr val="202020">
                    <a:alpha val="31764"/>
                  </a:srgbClr>
                </a:gs>
                <a:gs pos="50000">
                  <a:srgbClr val="202020">
                    <a:alpha val="31764"/>
                  </a:srgbClr>
                </a:gs>
                <a:gs pos="89000">
                  <a:srgbClr val="202020">
                    <a:alpha val="73725"/>
                  </a:srgbClr>
                </a:gs>
                <a:gs pos="100000">
                  <a:srgbClr val="202020">
                    <a:alpha val="73725"/>
                  </a:srgbClr>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grpSp>
      <p:sp>
        <p:nvSpPr>
          <p:cNvPr id="2829" name="Google Shape;2829;p40"/>
          <p:cNvSpPr txBox="1"/>
          <p:nvPr/>
        </p:nvSpPr>
        <p:spPr>
          <a:xfrm>
            <a:off x="14807412" y="4183387"/>
            <a:ext cx="6102350" cy="2252924"/>
          </a:xfrm>
          <a:prstGeom prst="rect">
            <a:avLst/>
          </a:prstGeom>
          <a:noFill/>
          <a:ln>
            <a:noFill/>
          </a:ln>
        </p:spPr>
        <p:txBody>
          <a:bodyPr anchorCtr="0" anchor="t" bIns="45700" lIns="91425" spcFirstLastPara="1" rIns="91425" wrap="square" tIns="45700">
            <a:spAutoFit/>
          </a:bodyPr>
          <a:lstStyle/>
          <a:p>
            <a:pPr indent="0" lvl="1" marL="457200" marR="0" rtl="0" algn="l">
              <a:lnSpc>
                <a:spcPct val="90000"/>
              </a:lnSpc>
              <a:spcBef>
                <a:spcPts val="0"/>
              </a:spcBef>
              <a:spcAft>
                <a:spcPts val="0"/>
              </a:spcAft>
              <a:buClr>
                <a:srgbClr val="FFFFFF"/>
              </a:buClr>
              <a:buSzPts val="3200"/>
              <a:buFont typeface="Barlow"/>
              <a:buNone/>
            </a:pPr>
            <a:r>
              <a:rPr b="0" i="0" lang="en-US" sz="3200" u="none" cap="none" strike="noStrike">
                <a:solidFill>
                  <a:srgbClr val="FFFFFF"/>
                </a:solidFill>
                <a:latin typeface="Barlow"/>
                <a:ea typeface="Barlow"/>
                <a:cs typeface="Barlow"/>
                <a:sym typeface="Barlow"/>
              </a:rPr>
              <a:t>Entrepreneurs generated </a:t>
            </a:r>
            <a:br>
              <a:rPr b="0" i="0" lang="en-US" sz="4800" u="none" cap="none" strike="noStrike">
                <a:solidFill>
                  <a:srgbClr val="FFFFFF"/>
                </a:solidFill>
                <a:latin typeface="Barlow"/>
                <a:ea typeface="Barlow"/>
                <a:cs typeface="Barlow"/>
                <a:sym typeface="Barlow"/>
              </a:rPr>
            </a:br>
            <a:r>
              <a:rPr b="1" i="0" lang="en-US" sz="6000" u="none" cap="none" strike="noStrike">
                <a:solidFill>
                  <a:srgbClr val="F68721"/>
                </a:solidFill>
                <a:latin typeface="Barlow"/>
                <a:ea typeface="Barlow"/>
                <a:cs typeface="Barlow"/>
                <a:sym typeface="Barlow"/>
              </a:rPr>
              <a:t>12+ lakh jobs </a:t>
            </a:r>
            <a:br>
              <a:rPr b="0" i="0" lang="en-US" sz="4800" u="none" cap="none" strike="noStrike">
                <a:solidFill>
                  <a:srgbClr val="FFFFFF"/>
                </a:solidFill>
                <a:latin typeface="Barlow"/>
                <a:ea typeface="Barlow"/>
                <a:cs typeface="Barlow"/>
                <a:sym typeface="Barlow"/>
              </a:rPr>
            </a:br>
            <a:r>
              <a:rPr b="0" i="0" lang="en-US" sz="3200" u="none" cap="none" strike="noStrike">
                <a:solidFill>
                  <a:srgbClr val="FFFFFF"/>
                </a:solidFill>
                <a:latin typeface="Barlow"/>
                <a:ea typeface="Barlow"/>
                <a:cs typeface="Barlow"/>
                <a:sym typeface="Barlow"/>
              </a:rPr>
              <a:t>in 2023 alone giving a boost to the economy</a:t>
            </a:r>
            <a:endParaRPr b="0" i="0" sz="4800" u="none" cap="none" strike="noStrike">
              <a:solidFill>
                <a:srgbClr val="FFFFFF"/>
              </a:solidFill>
              <a:latin typeface="Barlow"/>
              <a:ea typeface="Barlow"/>
              <a:cs typeface="Barlow"/>
              <a:sym typeface="Barlow"/>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4" name="Shape 2834"/>
        <p:cNvGrpSpPr/>
        <p:nvPr/>
      </p:nvGrpSpPr>
      <p:grpSpPr>
        <a:xfrm>
          <a:off x="0" y="0"/>
          <a:ext cx="0" cy="0"/>
          <a:chOff x="0" y="0"/>
          <a:chExt cx="0" cy="0"/>
        </a:xfrm>
      </p:grpSpPr>
      <p:sp>
        <p:nvSpPr>
          <p:cNvPr id="2835" name="Google Shape;2835;p41"/>
          <p:cNvSpPr/>
          <p:nvPr/>
        </p:nvSpPr>
        <p:spPr>
          <a:xfrm>
            <a:off x="-1" y="1590678"/>
            <a:ext cx="4476307" cy="5267322"/>
          </a:xfrm>
          <a:prstGeom prst="round1Rect">
            <a:avLst>
              <a:gd fmla="val 16667" name="adj"/>
            </a:avLst>
          </a:prstGeom>
          <a:gradFill>
            <a:gsLst>
              <a:gs pos="0">
                <a:schemeClr val="accent1"/>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2836" name="Google Shape;2836;p41"/>
          <p:cNvSpPr txBox="1"/>
          <p:nvPr/>
        </p:nvSpPr>
        <p:spPr>
          <a:xfrm>
            <a:off x="1456336" y="2065453"/>
            <a:ext cx="305439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Barlow SemiBold"/>
                <a:ea typeface="Barlow SemiBold"/>
                <a:cs typeface="Barlow SemiBold"/>
                <a:sym typeface="Barlow SemiBold"/>
              </a:rPr>
              <a:t>Prototyping</a:t>
            </a:r>
            <a:endParaRPr/>
          </a:p>
        </p:txBody>
      </p:sp>
      <p:sp>
        <p:nvSpPr>
          <p:cNvPr id="2837" name="Google Shape;2837;p41"/>
          <p:cNvSpPr txBox="1"/>
          <p:nvPr/>
        </p:nvSpPr>
        <p:spPr>
          <a:xfrm>
            <a:off x="4688888" y="2027284"/>
            <a:ext cx="6962390"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dk1"/>
                </a:solidFill>
                <a:latin typeface="Open Sans"/>
                <a:ea typeface="Open Sans"/>
                <a:cs typeface="Open Sans"/>
                <a:sym typeface="Open Sans"/>
              </a:rPr>
              <a:t>Uji ide Anda secara hemat biaya sebelum menggunakan sumber daya besar.</a:t>
            </a:r>
            <a:endParaRPr/>
          </a:p>
        </p:txBody>
      </p:sp>
      <p:sp>
        <p:nvSpPr>
          <p:cNvPr id="2838" name="Google Shape;2838;p41"/>
          <p:cNvSpPr txBox="1"/>
          <p:nvPr/>
        </p:nvSpPr>
        <p:spPr>
          <a:xfrm>
            <a:off x="4688887" y="3229366"/>
            <a:ext cx="6962391"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dk1"/>
                </a:solidFill>
                <a:latin typeface="Open Sans"/>
                <a:ea typeface="Open Sans"/>
                <a:cs typeface="Open Sans"/>
                <a:sym typeface="Open Sans"/>
              </a:rPr>
              <a:t>Perbaiki kekurangan, dan tingkatkan kegunaan, dengan menguji dengan pengguna</a:t>
            </a:r>
            <a:endParaRPr sz="2000">
              <a:solidFill>
                <a:schemeClr val="dk1"/>
              </a:solidFill>
              <a:latin typeface="Open Sans"/>
              <a:ea typeface="Open Sans"/>
              <a:cs typeface="Open Sans"/>
              <a:sym typeface="Open Sans"/>
            </a:endParaRPr>
          </a:p>
        </p:txBody>
      </p:sp>
      <p:sp>
        <p:nvSpPr>
          <p:cNvPr id="2839" name="Google Shape;2839;p41"/>
          <p:cNvSpPr txBox="1"/>
          <p:nvPr/>
        </p:nvSpPr>
        <p:spPr>
          <a:xfrm>
            <a:off x="4688887" y="4256221"/>
            <a:ext cx="6962390"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dk1"/>
                </a:solidFill>
                <a:latin typeface="Open Sans"/>
                <a:ea typeface="Open Sans"/>
                <a:cs typeface="Open Sans"/>
                <a:sym typeface="Open Sans"/>
              </a:rPr>
              <a:t>Buat prototipe, uji, lalu buat MVP. Iterasi adalah nama permainannya</a:t>
            </a:r>
            <a:endParaRPr sz="2000">
              <a:solidFill>
                <a:schemeClr val="dk1"/>
              </a:solidFill>
              <a:latin typeface="Open Sans"/>
              <a:ea typeface="Open Sans"/>
              <a:cs typeface="Open Sans"/>
              <a:sym typeface="Open Sans"/>
            </a:endParaRPr>
          </a:p>
        </p:txBody>
      </p:sp>
      <p:cxnSp>
        <p:nvCxnSpPr>
          <p:cNvPr id="2840" name="Google Shape;2840;p41"/>
          <p:cNvCxnSpPr/>
          <p:nvPr/>
        </p:nvCxnSpPr>
        <p:spPr>
          <a:xfrm>
            <a:off x="647698" y="2843622"/>
            <a:ext cx="3828608" cy="0"/>
          </a:xfrm>
          <a:prstGeom prst="straightConnector1">
            <a:avLst/>
          </a:prstGeom>
          <a:noFill/>
          <a:ln cap="flat" cmpd="sng" w="12700">
            <a:solidFill>
              <a:srgbClr val="BFBFBF"/>
            </a:solidFill>
            <a:prstDash val="solid"/>
            <a:miter lim="800000"/>
            <a:headEnd len="sm" w="sm" type="none"/>
            <a:tailEnd len="sm" w="sm" type="none"/>
          </a:ln>
        </p:spPr>
      </p:cxnSp>
      <p:cxnSp>
        <p:nvCxnSpPr>
          <p:cNvPr id="2841" name="Google Shape;2841;p41"/>
          <p:cNvCxnSpPr/>
          <p:nvPr/>
        </p:nvCxnSpPr>
        <p:spPr>
          <a:xfrm>
            <a:off x="4476306" y="2843622"/>
            <a:ext cx="7174972" cy="0"/>
          </a:xfrm>
          <a:prstGeom prst="straightConnector1">
            <a:avLst/>
          </a:prstGeom>
          <a:noFill/>
          <a:ln cap="flat" cmpd="sng" w="12700">
            <a:solidFill>
              <a:schemeClr val="accent1"/>
            </a:solidFill>
            <a:prstDash val="solid"/>
            <a:miter lim="800000"/>
            <a:headEnd len="sm" w="sm" type="none"/>
            <a:tailEnd len="sm" w="sm" type="none"/>
          </a:ln>
        </p:spPr>
      </p:cxnSp>
      <p:cxnSp>
        <p:nvCxnSpPr>
          <p:cNvPr id="2842" name="Google Shape;2842;p41"/>
          <p:cNvCxnSpPr/>
          <p:nvPr/>
        </p:nvCxnSpPr>
        <p:spPr>
          <a:xfrm>
            <a:off x="4476306" y="3941609"/>
            <a:ext cx="7174972" cy="0"/>
          </a:xfrm>
          <a:prstGeom prst="straightConnector1">
            <a:avLst/>
          </a:prstGeom>
          <a:noFill/>
          <a:ln cap="flat" cmpd="sng" w="12700">
            <a:solidFill>
              <a:schemeClr val="accent1"/>
            </a:solidFill>
            <a:prstDash val="solid"/>
            <a:miter lim="800000"/>
            <a:headEnd len="sm" w="sm" type="none"/>
            <a:tailEnd len="sm" w="sm" type="none"/>
          </a:ln>
        </p:spPr>
      </p:cxnSp>
      <p:cxnSp>
        <p:nvCxnSpPr>
          <p:cNvPr id="2843" name="Google Shape;2843;p41"/>
          <p:cNvCxnSpPr/>
          <p:nvPr/>
        </p:nvCxnSpPr>
        <p:spPr>
          <a:xfrm>
            <a:off x="4476306" y="5113363"/>
            <a:ext cx="7174972" cy="0"/>
          </a:xfrm>
          <a:prstGeom prst="straightConnector1">
            <a:avLst/>
          </a:prstGeom>
          <a:noFill/>
          <a:ln cap="flat" cmpd="sng" w="12700">
            <a:solidFill>
              <a:schemeClr val="accent1"/>
            </a:solidFill>
            <a:prstDash val="solid"/>
            <a:miter lim="800000"/>
            <a:headEnd len="sm" w="sm" type="none"/>
            <a:tailEnd len="sm" w="sm" type="none"/>
          </a:ln>
        </p:spPr>
      </p:cxnSp>
      <p:pic>
        <p:nvPicPr>
          <p:cNvPr descr="Drawing Figure with solid fill" id="2844" name="Google Shape;2844;p41"/>
          <p:cNvPicPr preferRelativeResize="0"/>
          <p:nvPr/>
        </p:nvPicPr>
        <p:blipFill rotWithShape="1">
          <a:blip r:embed="rId3">
            <a:alphaModFix/>
          </a:blip>
          <a:srcRect b="0" l="0" r="0" t="0"/>
          <a:stretch/>
        </p:blipFill>
        <p:spPr>
          <a:xfrm>
            <a:off x="585006" y="2061105"/>
            <a:ext cx="572167" cy="572167"/>
          </a:xfrm>
          <a:prstGeom prst="rect">
            <a:avLst/>
          </a:prstGeom>
          <a:noFill/>
          <a:ln>
            <a:noFill/>
          </a:ln>
        </p:spPr>
      </p:pic>
      <p:cxnSp>
        <p:nvCxnSpPr>
          <p:cNvPr id="2845" name="Google Shape;2845;p41"/>
          <p:cNvCxnSpPr/>
          <p:nvPr/>
        </p:nvCxnSpPr>
        <p:spPr>
          <a:xfrm>
            <a:off x="647698" y="3941609"/>
            <a:ext cx="3828608" cy="0"/>
          </a:xfrm>
          <a:prstGeom prst="straightConnector1">
            <a:avLst/>
          </a:prstGeom>
          <a:noFill/>
          <a:ln cap="flat" cmpd="sng" w="12700">
            <a:solidFill>
              <a:srgbClr val="BFBFBF"/>
            </a:solidFill>
            <a:prstDash val="solid"/>
            <a:miter lim="800000"/>
            <a:headEnd len="sm" w="sm" type="none"/>
            <a:tailEnd len="sm" w="sm" type="none"/>
          </a:ln>
        </p:spPr>
      </p:cxnSp>
      <p:cxnSp>
        <p:nvCxnSpPr>
          <p:cNvPr id="2846" name="Google Shape;2846;p41"/>
          <p:cNvCxnSpPr/>
          <p:nvPr/>
        </p:nvCxnSpPr>
        <p:spPr>
          <a:xfrm>
            <a:off x="682122" y="5113363"/>
            <a:ext cx="3828608" cy="0"/>
          </a:xfrm>
          <a:prstGeom prst="straightConnector1">
            <a:avLst/>
          </a:prstGeom>
          <a:noFill/>
          <a:ln cap="flat" cmpd="sng" w="12700">
            <a:solidFill>
              <a:srgbClr val="BFBFBF"/>
            </a:solidFill>
            <a:prstDash val="solid"/>
            <a:miter lim="800000"/>
            <a:headEnd len="sm" w="sm" type="none"/>
            <a:tailEnd len="sm" w="sm" type="none"/>
          </a:ln>
        </p:spPr>
      </p:cxnSp>
      <p:sp>
        <p:nvSpPr>
          <p:cNvPr id="2847" name="Google Shape;2847;p41"/>
          <p:cNvSpPr txBox="1"/>
          <p:nvPr/>
        </p:nvSpPr>
        <p:spPr>
          <a:xfrm>
            <a:off x="1421912" y="3281985"/>
            <a:ext cx="305439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Barlow SemiBold"/>
                <a:ea typeface="Barlow SemiBold"/>
                <a:cs typeface="Barlow SemiBold"/>
                <a:sym typeface="Barlow SemiBold"/>
              </a:rPr>
              <a:t>Pengujian</a:t>
            </a:r>
            <a:endParaRPr b="1" sz="2400">
              <a:solidFill>
                <a:schemeClr val="lt1"/>
              </a:solidFill>
              <a:latin typeface="Barlow SemiBold"/>
              <a:ea typeface="Barlow SemiBold"/>
              <a:cs typeface="Barlow SemiBold"/>
              <a:sym typeface="Barlow SemiBold"/>
            </a:endParaRPr>
          </a:p>
        </p:txBody>
      </p:sp>
      <p:sp>
        <p:nvSpPr>
          <p:cNvPr id="2848" name="Google Shape;2848;p41"/>
          <p:cNvSpPr txBox="1"/>
          <p:nvPr/>
        </p:nvSpPr>
        <p:spPr>
          <a:xfrm>
            <a:off x="1421912" y="4282366"/>
            <a:ext cx="3054394"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Barlow SemiBold"/>
                <a:ea typeface="Barlow SemiBold"/>
                <a:cs typeface="Barlow SemiBold"/>
                <a:sym typeface="Barlow SemiBold"/>
              </a:rPr>
              <a:t>Pembuatan prototipe &amp; MVP</a:t>
            </a:r>
            <a:endParaRPr/>
          </a:p>
        </p:txBody>
      </p:sp>
      <p:pic>
        <p:nvPicPr>
          <p:cNvPr descr="Test tubes with solid fill" id="2849" name="Google Shape;2849;p41"/>
          <p:cNvPicPr preferRelativeResize="0"/>
          <p:nvPr/>
        </p:nvPicPr>
        <p:blipFill rotWithShape="1">
          <a:blip r:embed="rId4">
            <a:alphaModFix/>
          </a:blip>
          <a:srcRect b="0" l="0" r="0" t="0"/>
          <a:stretch/>
        </p:blipFill>
        <p:spPr>
          <a:xfrm>
            <a:off x="490088" y="3129759"/>
            <a:ext cx="762000" cy="762000"/>
          </a:xfrm>
          <a:prstGeom prst="rect">
            <a:avLst/>
          </a:prstGeom>
          <a:noFill/>
          <a:ln>
            <a:noFill/>
          </a:ln>
        </p:spPr>
      </p:pic>
      <p:pic>
        <p:nvPicPr>
          <p:cNvPr descr="Race Car with solid fill" id="2850" name="Google Shape;2850;p41"/>
          <p:cNvPicPr preferRelativeResize="0"/>
          <p:nvPr/>
        </p:nvPicPr>
        <p:blipFill rotWithShape="1">
          <a:blip r:embed="rId5">
            <a:alphaModFix/>
          </a:blip>
          <a:srcRect b="0" l="0" r="0" t="0"/>
          <a:stretch/>
        </p:blipFill>
        <p:spPr>
          <a:xfrm>
            <a:off x="437257" y="4143081"/>
            <a:ext cx="821026" cy="821026"/>
          </a:xfrm>
          <a:prstGeom prst="rect">
            <a:avLst/>
          </a:prstGeom>
          <a:noFill/>
          <a:ln>
            <a:noFill/>
          </a:ln>
        </p:spPr>
      </p:pic>
      <p:sp>
        <p:nvSpPr>
          <p:cNvPr id="2851" name="Google Shape;2851;p41"/>
          <p:cNvSpPr txBox="1"/>
          <p:nvPr/>
        </p:nvSpPr>
        <p:spPr>
          <a:xfrm>
            <a:off x="437257" y="655872"/>
            <a:ext cx="8489545" cy="494623"/>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None/>
            </a:pPr>
            <a:r>
              <a:rPr b="1" lang="en-US" sz="3200">
                <a:solidFill>
                  <a:schemeClr val="dk2"/>
                </a:solidFill>
                <a:latin typeface="Barlow"/>
                <a:ea typeface="Barlow"/>
                <a:cs typeface="Barlow"/>
                <a:sym typeface="Barlow"/>
              </a:rPr>
              <a:t>Ringkasan</a:t>
            </a:r>
            <a:endParaRPr sz="1800">
              <a:solidFill>
                <a:schemeClr val="dk1"/>
              </a:solidFill>
              <a:latin typeface="Barlow"/>
              <a:ea typeface="Barlow"/>
              <a:cs typeface="Barlow"/>
              <a:sym typeface="Barlow"/>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844"/>
                                        </p:tgtEl>
                                        <p:attrNameLst>
                                          <p:attrName>style.visibility</p:attrName>
                                        </p:attrNameLst>
                                      </p:cBhvr>
                                      <p:to>
                                        <p:strVal val="visible"/>
                                      </p:to>
                                    </p:set>
                                    <p:anim calcmode="lin" valueType="num">
                                      <p:cBhvr additive="base">
                                        <p:cTn dur="500"/>
                                        <p:tgtEl>
                                          <p:spTgt spid="2844"/>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2836"/>
                                        </p:tgtEl>
                                        <p:attrNameLst>
                                          <p:attrName>style.visibility</p:attrName>
                                        </p:attrNameLst>
                                      </p:cBhvr>
                                      <p:to>
                                        <p:strVal val="visible"/>
                                      </p:to>
                                    </p:set>
                                    <p:anim calcmode="lin" valueType="num">
                                      <p:cBhvr additive="base">
                                        <p:cTn dur="500"/>
                                        <p:tgtEl>
                                          <p:spTgt spid="2836"/>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837"/>
                                        </p:tgtEl>
                                        <p:attrNameLst>
                                          <p:attrName>style.visibility</p:attrName>
                                        </p:attrNameLst>
                                      </p:cBhvr>
                                      <p:to>
                                        <p:strVal val="visible"/>
                                      </p:to>
                                    </p:set>
                                    <p:anim calcmode="lin" valueType="num">
                                      <p:cBhvr additive="base">
                                        <p:cTn dur="500"/>
                                        <p:tgtEl>
                                          <p:spTgt spid="2837"/>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838"/>
                                        </p:tgtEl>
                                        <p:attrNameLst>
                                          <p:attrName>style.visibility</p:attrName>
                                        </p:attrNameLst>
                                      </p:cBhvr>
                                      <p:to>
                                        <p:strVal val="visible"/>
                                      </p:to>
                                    </p:set>
                                    <p:anim calcmode="lin" valueType="num">
                                      <p:cBhvr additive="base">
                                        <p:cTn dur="500"/>
                                        <p:tgtEl>
                                          <p:spTgt spid="2838"/>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839"/>
                                        </p:tgtEl>
                                        <p:attrNameLst>
                                          <p:attrName>style.visibility</p:attrName>
                                        </p:attrNameLst>
                                      </p:cBhvr>
                                      <p:to>
                                        <p:strVal val="visible"/>
                                      </p:to>
                                    </p:set>
                                    <p:anim calcmode="lin" valueType="num">
                                      <p:cBhvr additive="base">
                                        <p:cTn dur="500"/>
                                        <p:tgtEl>
                                          <p:spTgt spid="2839"/>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2847"/>
                                        </p:tgtEl>
                                        <p:attrNameLst>
                                          <p:attrName>style.visibility</p:attrName>
                                        </p:attrNameLst>
                                      </p:cBhvr>
                                      <p:to>
                                        <p:strVal val="visible"/>
                                      </p:to>
                                    </p:set>
                                    <p:anim calcmode="lin" valueType="num">
                                      <p:cBhvr additive="base">
                                        <p:cTn dur="500"/>
                                        <p:tgtEl>
                                          <p:spTgt spid="2847"/>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2848"/>
                                        </p:tgtEl>
                                        <p:attrNameLst>
                                          <p:attrName>style.visibility</p:attrName>
                                        </p:attrNameLst>
                                      </p:cBhvr>
                                      <p:to>
                                        <p:strVal val="visible"/>
                                      </p:to>
                                    </p:set>
                                    <p:anim calcmode="lin" valueType="num">
                                      <p:cBhvr additive="base">
                                        <p:cTn dur="500"/>
                                        <p:tgtEl>
                                          <p:spTgt spid="2848"/>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5" name="Shape 2855"/>
        <p:cNvGrpSpPr/>
        <p:nvPr/>
      </p:nvGrpSpPr>
      <p:grpSpPr>
        <a:xfrm>
          <a:off x="0" y="0"/>
          <a:ext cx="0" cy="0"/>
          <a:chOff x="0" y="0"/>
          <a:chExt cx="0" cy="0"/>
        </a:xfrm>
      </p:grpSpPr>
      <p:sp>
        <p:nvSpPr>
          <p:cNvPr id="2856" name="Google Shape;2856;p42"/>
          <p:cNvSpPr/>
          <p:nvPr/>
        </p:nvSpPr>
        <p:spPr>
          <a:xfrm>
            <a:off x="4807041" y="0"/>
            <a:ext cx="3777387" cy="6858000"/>
          </a:xfrm>
          <a:custGeom>
            <a:rect b="b" l="l" r="r" t="t"/>
            <a:pathLst>
              <a:path extrusionOk="0" h="6350000" w="3497580">
                <a:moveTo>
                  <a:pt x="3497580" y="6350000"/>
                </a:moveTo>
                <a:lnTo>
                  <a:pt x="744220" y="6350000"/>
                </a:lnTo>
                <a:lnTo>
                  <a:pt x="0" y="0"/>
                </a:lnTo>
                <a:lnTo>
                  <a:pt x="2753360" y="0"/>
                </a:lnTo>
                <a:lnTo>
                  <a:pt x="3497580" y="6350000"/>
                </a:lnTo>
                <a:close/>
              </a:path>
            </a:pathLst>
          </a:custGeom>
          <a:blipFill rotWithShape="1">
            <a:blip r:embed="rId3">
              <a:alphaModFix/>
            </a:blip>
            <a:stretch>
              <a:fillRect b="0" l="-69583" r="-102725"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t/>
            </a:r>
            <a:endParaRPr b="0" i="0" sz="1200" u="none" cap="none" strike="noStrike">
              <a:solidFill>
                <a:srgbClr val="000000"/>
              </a:solidFill>
              <a:latin typeface="Barlow"/>
              <a:ea typeface="Barlow"/>
              <a:cs typeface="Barlow"/>
              <a:sym typeface="Barlow"/>
            </a:endParaRPr>
          </a:p>
        </p:txBody>
      </p:sp>
      <p:sp>
        <p:nvSpPr>
          <p:cNvPr id="2857" name="Google Shape;2857;p42"/>
          <p:cNvSpPr/>
          <p:nvPr/>
        </p:nvSpPr>
        <p:spPr>
          <a:xfrm>
            <a:off x="7175739" y="0"/>
            <a:ext cx="1119605" cy="4800269"/>
          </a:xfrm>
          <a:custGeom>
            <a:rect b="b" l="l" r="r" t="t"/>
            <a:pathLst>
              <a:path extrusionOk="0" h="1742426" w="406400">
                <a:moveTo>
                  <a:pt x="203200" y="0"/>
                </a:moveTo>
                <a:lnTo>
                  <a:pt x="0" y="0"/>
                </a:lnTo>
                <a:lnTo>
                  <a:pt x="203200" y="1742426"/>
                </a:lnTo>
                <a:lnTo>
                  <a:pt x="406400" y="1742426"/>
                </a:lnTo>
                <a:lnTo>
                  <a:pt x="203200" y="0"/>
                </a:lnTo>
                <a:close/>
              </a:path>
            </a:pathLst>
          </a:custGeom>
          <a:solidFill>
            <a:srgbClr val="C00000">
              <a:alpha val="64705"/>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t/>
            </a:r>
            <a:endParaRPr b="0" i="0" sz="1200" u="none" cap="none" strike="noStrike">
              <a:solidFill>
                <a:srgbClr val="000000"/>
              </a:solidFill>
              <a:latin typeface="Barlow"/>
              <a:ea typeface="Barlow"/>
              <a:cs typeface="Barlow"/>
              <a:sym typeface="Barlow"/>
            </a:endParaRPr>
          </a:p>
        </p:txBody>
      </p:sp>
      <p:grpSp>
        <p:nvGrpSpPr>
          <p:cNvPr id="2858" name="Google Shape;2858;p42"/>
          <p:cNvGrpSpPr/>
          <p:nvPr/>
        </p:nvGrpSpPr>
        <p:grpSpPr>
          <a:xfrm>
            <a:off x="5045252" y="4678269"/>
            <a:ext cx="1119605" cy="4905232"/>
            <a:chOff x="0" y="-38100"/>
            <a:chExt cx="406400" cy="1780526"/>
          </a:xfrm>
        </p:grpSpPr>
        <p:sp>
          <p:nvSpPr>
            <p:cNvPr id="2859" name="Google Shape;2859;p42"/>
            <p:cNvSpPr/>
            <p:nvPr/>
          </p:nvSpPr>
          <p:spPr>
            <a:xfrm>
              <a:off x="0" y="0"/>
              <a:ext cx="406400" cy="1742426"/>
            </a:xfrm>
            <a:custGeom>
              <a:rect b="b" l="l" r="r" t="t"/>
              <a:pathLst>
                <a:path extrusionOk="0" h="1742426" w="406400">
                  <a:moveTo>
                    <a:pt x="203200" y="0"/>
                  </a:moveTo>
                  <a:lnTo>
                    <a:pt x="0" y="0"/>
                  </a:lnTo>
                  <a:lnTo>
                    <a:pt x="203200" y="1742426"/>
                  </a:lnTo>
                  <a:lnTo>
                    <a:pt x="406400" y="1742426"/>
                  </a:lnTo>
                  <a:lnTo>
                    <a:pt x="203200" y="0"/>
                  </a:lnTo>
                  <a:close/>
                </a:path>
              </a:pathLst>
            </a:custGeom>
            <a:solidFill>
              <a:srgbClr val="FF9900">
                <a:alpha val="49803"/>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t/>
              </a:r>
              <a:endParaRPr b="0" i="0" sz="1200" u="none" cap="none" strike="noStrike">
                <a:solidFill>
                  <a:srgbClr val="000000"/>
                </a:solidFill>
                <a:latin typeface="Barlow"/>
                <a:ea typeface="Barlow"/>
                <a:cs typeface="Barlow"/>
                <a:sym typeface="Barlow"/>
              </a:endParaRPr>
            </a:p>
          </p:txBody>
        </p:sp>
        <p:sp>
          <p:nvSpPr>
            <p:cNvPr id="2860" name="Google Shape;2860;p42"/>
            <p:cNvSpPr txBox="1"/>
            <p:nvPr/>
          </p:nvSpPr>
          <p:spPr>
            <a:xfrm>
              <a:off x="101600" y="-38100"/>
              <a:ext cx="203200" cy="1780526"/>
            </a:xfrm>
            <a:prstGeom prst="rect">
              <a:avLst/>
            </a:prstGeom>
            <a:noFill/>
            <a:ln>
              <a:noFill/>
            </a:ln>
          </p:spPr>
          <p:txBody>
            <a:bodyPr anchorCtr="0" anchor="ctr" bIns="33850" lIns="33850" spcFirstLastPara="1" rIns="33850" wrap="square" tIns="33850">
              <a:noAutofit/>
            </a:bodyPr>
            <a:lstStyle/>
            <a:p>
              <a:pPr indent="0" lvl="0" marL="0" marR="0" rtl="0" algn="ctr">
                <a:lnSpc>
                  <a:spcPct val="147750"/>
                </a:lnSpc>
                <a:spcBef>
                  <a:spcPts val="0"/>
                </a:spcBef>
                <a:spcAft>
                  <a:spcPts val="0"/>
                </a:spcAft>
                <a:buClr>
                  <a:schemeClr val="dk1"/>
                </a:buClr>
                <a:buSzPts val="1200"/>
                <a:buFont typeface="Arial"/>
                <a:buNone/>
              </a:pPr>
              <a:r>
                <a:t/>
              </a:r>
              <a:endParaRPr b="0" i="0" sz="1200" u="none" cap="none" strike="noStrike">
                <a:solidFill>
                  <a:srgbClr val="000000"/>
                </a:solidFill>
                <a:latin typeface="Barlow"/>
                <a:ea typeface="Barlow"/>
                <a:cs typeface="Barlow"/>
                <a:sym typeface="Barlow"/>
              </a:endParaRPr>
            </a:p>
          </p:txBody>
        </p:sp>
      </p:grpSp>
      <p:pic>
        <p:nvPicPr>
          <p:cNvPr descr="signature_1261144517" id="2861" name="Google Shape;2861;p42"/>
          <p:cNvPicPr preferRelativeResize="0"/>
          <p:nvPr/>
        </p:nvPicPr>
        <p:blipFill rotWithShape="1">
          <a:blip r:embed="rId4">
            <a:alphaModFix/>
          </a:blip>
          <a:srcRect b="0" l="0" r="0" t="0"/>
          <a:stretch/>
        </p:blipFill>
        <p:spPr>
          <a:xfrm>
            <a:off x="10870565" y="168219"/>
            <a:ext cx="1018481" cy="494115"/>
          </a:xfrm>
          <a:prstGeom prst="rect">
            <a:avLst/>
          </a:prstGeom>
          <a:noFill/>
          <a:ln>
            <a:noFill/>
          </a:ln>
        </p:spPr>
      </p:pic>
      <p:sp>
        <p:nvSpPr>
          <p:cNvPr id="2862" name="Google Shape;2862;p42"/>
          <p:cNvSpPr txBox="1"/>
          <p:nvPr/>
        </p:nvSpPr>
        <p:spPr>
          <a:xfrm>
            <a:off x="8921958" y="3677343"/>
            <a:ext cx="1177413" cy="143822"/>
          </a:xfrm>
          <a:prstGeom prst="rect">
            <a:avLst/>
          </a:prstGeom>
          <a:noFill/>
          <a:ln>
            <a:noFill/>
          </a:ln>
        </p:spPr>
        <p:txBody>
          <a:bodyPr anchorCtr="0" anchor="t" bIns="0" lIns="0" spcFirstLastPara="1" rIns="0" wrap="square" tIns="0">
            <a:spAutoFit/>
          </a:bodyPr>
          <a:lstStyle/>
          <a:p>
            <a:pPr indent="0" lvl="0" marL="0" marR="0" rtl="0" algn="ctr">
              <a:lnSpc>
                <a:spcPct val="89833"/>
              </a:lnSpc>
              <a:spcBef>
                <a:spcPts val="0"/>
              </a:spcBef>
              <a:spcAft>
                <a:spcPts val="0"/>
              </a:spcAft>
              <a:buClr>
                <a:srgbClr val="FFFFFF"/>
              </a:buClr>
              <a:buSzPts val="1200"/>
              <a:buFont typeface="Barlow"/>
              <a:buNone/>
            </a:pPr>
            <a:r>
              <a:rPr b="0" i="0" lang="en-US" sz="1200" u="none" cap="none" strike="noStrike">
                <a:solidFill>
                  <a:srgbClr val="FFFFFF"/>
                </a:solidFill>
                <a:latin typeface="Barlow"/>
                <a:ea typeface="Barlow"/>
                <a:cs typeface="Barlow"/>
                <a:sym typeface="Barlow"/>
              </a:rPr>
              <a:t>10 minutes</a:t>
            </a:r>
            <a:endParaRPr/>
          </a:p>
        </p:txBody>
      </p:sp>
      <p:grpSp>
        <p:nvGrpSpPr>
          <p:cNvPr id="2863" name="Google Shape;2863;p42"/>
          <p:cNvGrpSpPr/>
          <p:nvPr/>
        </p:nvGrpSpPr>
        <p:grpSpPr>
          <a:xfrm>
            <a:off x="622709" y="661310"/>
            <a:ext cx="3494699" cy="2123854"/>
            <a:chOff x="1261305" y="1142570"/>
            <a:chExt cx="3494699" cy="2123854"/>
          </a:xfrm>
        </p:grpSpPr>
        <p:sp>
          <p:nvSpPr>
            <p:cNvPr id="2864" name="Google Shape;2864;p42"/>
            <p:cNvSpPr txBox="1"/>
            <p:nvPr/>
          </p:nvSpPr>
          <p:spPr>
            <a:xfrm>
              <a:off x="1261305" y="1327432"/>
              <a:ext cx="3494699" cy="1938992"/>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dk1"/>
                </a:buClr>
                <a:buSzPts val="1800"/>
                <a:buFont typeface="Arial"/>
                <a:buNone/>
              </a:pPr>
              <a:r>
                <a:t/>
              </a:r>
              <a:endParaRPr b="1" sz="1800">
                <a:solidFill>
                  <a:srgbClr val="343434"/>
                </a:solidFill>
                <a:latin typeface="Barlow"/>
                <a:ea typeface="Barlow"/>
                <a:cs typeface="Barlow"/>
                <a:sym typeface="Barlow"/>
              </a:endParaRPr>
            </a:p>
            <a:p>
              <a:pPr indent="0" lvl="0" marL="0" marR="0" rtl="0" algn="l">
                <a:spcBef>
                  <a:spcPts val="0"/>
                </a:spcBef>
                <a:spcAft>
                  <a:spcPts val="0"/>
                </a:spcAft>
                <a:buNone/>
              </a:pPr>
              <a:r>
                <a:rPr b="1" lang="en-US" sz="1800">
                  <a:solidFill>
                    <a:srgbClr val="343434"/>
                  </a:solidFill>
                  <a:latin typeface="Barlow"/>
                  <a:ea typeface="Barlow"/>
                  <a:cs typeface="Barlow"/>
                  <a:sym typeface="Barlow"/>
                </a:rPr>
                <a:t>Revisi Topik Hari Ini</a:t>
              </a:r>
              <a:endParaRPr b="1" sz="1800">
                <a:solidFill>
                  <a:srgbClr val="343434"/>
                </a:solidFill>
                <a:latin typeface="Barlow"/>
                <a:ea typeface="Barlow"/>
                <a:cs typeface="Barlow"/>
                <a:sym typeface="Barlow"/>
              </a:endParaRPr>
            </a:p>
            <a:p>
              <a:pPr indent="0" lvl="0" marL="0" marR="0" rtl="0" algn="l">
                <a:spcBef>
                  <a:spcPts val="0"/>
                </a:spcBef>
                <a:spcAft>
                  <a:spcPts val="0"/>
                </a:spcAft>
                <a:buNone/>
              </a:pPr>
              <a:r>
                <a:rPr lang="en-US" sz="1800">
                  <a:solidFill>
                    <a:srgbClr val="343434"/>
                  </a:solidFill>
                  <a:latin typeface="Barlow"/>
                  <a:ea typeface="Barlow"/>
                  <a:cs typeface="Barlow"/>
                  <a:sym typeface="Barlow"/>
                </a:rPr>
                <a:t>Di platform, lihat Buklet Konsep untuk Modul 5 - Pelajaran 1</a:t>
              </a:r>
              <a:endParaRPr/>
            </a:p>
            <a:p>
              <a:pPr indent="0" lvl="0" marL="0" marR="0" rtl="0" algn="l">
                <a:spcBef>
                  <a:spcPts val="0"/>
                </a:spcBef>
                <a:spcAft>
                  <a:spcPts val="0"/>
                </a:spcAft>
                <a:buNone/>
              </a:pPr>
              <a:r>
                <a:t/>
              </a:r>
              <a:endParaRPr b="1" sz="1800">
                <a:solidFill>
                  <a:srgbClr val="343434"/>
                </a:solidFill>
                <a:latin typeface="Barlow"/>
                <a:ea typeface="Barlow"/>
                <a:cs typeface="Barlow"/>
                <a:sym typeface="Barlow"/>
              </a:endParaRPr>
            </a:p>
            <a:p>
              <a:pPr indent="0" lvl="0" marL="0" marR="0" rtl="0" algn="l">
                <a:spcBef>
                  <a:spcPts val="0"/>
                </a:spcBef>
                <a:spcAft>
                  <a:spcPts val="0"/>
                </a:spcAft>
                <a:buNone/>
              </a:pPr>
              <a:r>
                <a:t/>
              </a:r>
              <a:endParaRPr b="1" sz="1800">
                <a:solidFill>
                  <a:srgbClr val="343434"/>
                </a:solidFill>
                <a:latin typeface="Barlow"/>
                <a:ea typeface="Barlow"/>
                <a:cs typeface="Barlow"/>
                <a:sym typeface="Barlow"/>
              </a:endParaRPr>
            </a:p>
            <a:p>
              <a:pPr indent="0" lvl="0" marL="0" marR="0" rtl="0" algn="l">
                <a:spcBef>
                  <a:spcPts val="0"/>
                </a:spcBef>
                <a:spcAft>
                  <a:spcPts val="0"/>
                </a:spcAft>
                <a:buNone/>
              </a:pPr>
              <a:r>
                <a:rPr b="1" lang="en-US" sz="1800">
                  <a:solidFill>
                    <a:srgbClr val="343434"/>
                  </a:solidFill>
                  <a:latin typeface="Barlow"/>
                  <a:ea typeface="Barlow"/>
                  <a:cs typeface="Barlow"/>
                  <a:sym typeface="Barlow"/>
                </a:rPr>
                <a:t>Bersiaplah untuk Sesi Berikutnya</a:t>
              </a:r>
              <a:endParaRPr b="1" sz="1800">
                <a:solidFill>
                  <a:srgbClr val="343434"/>
                </a:solidFill>
                <a:latin typeface="Barlow"/>
                <a:ea typeface="Barlow"/>
                <a:cs typeface="Barlow"/>
                <a:sym typeface="Barlow"/>
              </a:endParaRPr>
            </a:p>
          </p:txBody>
        </p:sp>
        <p:sp>
          <p:nvSpPr>
            <p:cNvPr id="2865" name="Google Shape;2865;p42"/>
            <p:cNvSpPr txBox="1"/>
            <p:nvPr/>
          </p:nvSpPr>
          <p:spPr>
            <a:xfrm>
              <a:off x="1261305" y="1142570"/>
              <a:ext cx="2357340" cy="369332"/>
            </a:xfrm>
            <a:prstGeom prst="rect">
              <a:avLst/>
            </a:prstGeom>
            <a:solidFill>
              <a:srgbClr val="C0000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Barlow"/>
                  <a:ea typeface="Barlow"/>
                  <a:cs typeface="Barlow"/>
                  <a:sym typeface="Barlow"/>
                </a:rPr>
                <a:t>SECARA INDIVIDUAL</a:t>
              </a:r>
              <a:endParaRPr/>
            </a:p>
          </p:txBody>
        </p:sp>
      </p:grpSp>
      <p:grpSp>
        <p:nvGrpSpPr>
          <p:cNvPr id="2866" name="Google Shape;2866;p42"/>
          <p:cNvGrpSpPr/>
          <p:nvPr/>
        </p:nvGrpSpPr>
        <p:grpSpPr>
          <a:xfrm>
            <a:off x="545218" y="4127417"/>
            <a:ext cx="3538674" cy="1268525"/>
            <a:chOff x="1261305" y="5162675"/>
            <a:chExt cx="3538674" cy="1268525"/>
          </a:xfrm>
        </p:grpSpPr>
        <p:sp>
          <p:nvSpPr>
            <p:cNvPr id="2867" name="Google Shape;2867;p42"/>
            <p:cNvSpPr txBox="1"/>
            <p:nvPr/>
          </p:nvSpPr>
          <p:spPr>
            <a:xfrm>
              <a:off x="1261305" y="5162675"/>
              <a:ext cx="3295504" cy="369332"/>
            </a:xfrm>
            <a:prstGeom prst="rect">
              <a:avLst/>
            </a:prstGeom>
            <a:solidFill>
              <a:srgbClr val="F2672A"/>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Barlow"/>
                  <a:ea typeface="Barlow"/>
                  <a:cs typeface="Barlow"/>
                  <a:sym typeface="Barlow"/>
                </a:rPr>
                <a:t>SEBAGAI TIM VENTURA</a:t>
              </a:r>
              <a:endParaRPr/>
            </a:p>
          </p:txBody>
        </p:sp>
        <p:sp>
          <p:nvSpPr>
            <p:cNvPr id="2868" name="Google Shape;2868;p42"/>
            <p:cNvSpPr txBox="1"/>
            <p:nvPr/>
          </p:nvSpPr>
          <p:spPr>
            <a:xfrm>
              <a:off x="1305280" y="5600203"/>
              <a:ext cx="3494699" cy="830997"/>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1800">
                  <a:solidFill>
                    <a:srgbClr val="343434"/>
                  </a:solidFill>
                  <a:latin typeface="Barlow"/>
                  <a:ea typeface="Barlow"/>
                  <a:cs typeface="Barlow"/>
                  <a:sym typeface="Barlow"/>
                </a:rPr>
                <a:t>Selesaikan Aktivitas Usaha 5.1 di Platform</a:t>
              </a:r>
              <a:endParaRPr b="0" i="0" sz="1800" u="none" cap="none" strike="noStrike">
                <a:solidFill>
                  <a:srgbClr val="343434"/>
                </a:solidFill>
                <a:latin typeface="Barlow"/>
                <a:ea typeface="Barlow"/>
                <a:cs typeface="Barlow"/>
                <a:sym typeface="Barlow"/>
              </a:endParaRPr>
            </a:p>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343434"/>
                </a:solidFill>
                <a:latin typeface="Barlow"/>
                <a:ea typeface="Barlow"/>
                <a:cs typeface="Barlow"/>
                <a:sym typeface="Barlow"/>
              </a:endParaRPr>
            </a:p>
          </p:txBody>
        </p:sp>
      </p:grpSp>
      <p:sp>
        <p:nvSpPr>
          <p:cNvPr id="2869" name="Google Shape;2869;p42"/>
          <p:cNvSpPr txBox="1"/>
          <p:nvPr/>
        </p:nvSpPr>
        <p:spPr>
          <a:xfrm>
            <a:off x="524433" y="5211276"/>
            <a:ext cx="3883489"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343434"/>
                </a:solidFill>
                <a:latin typeface="Barlow"/>
                <a:ea typeface="Barlow"/>
                <a:cs typeface="Barlow"/>
                <a:sym typeface="Barlow"/>
              </a:rPr>
              <a:t>Tentukan jenis prototipe yang ingin Anda kembangkan dan mulailah membangunnya!</a:t>
            </a:r>
            <a:endParaRPr sz="1800">
              <a:solidFill>
                <a:srgbClr val="343434"/>
              </a:solidFill>
              <a:latin typeface="Barlow"/>
              <a:ea typeface="Barlow"/>
              <a:cs typeface="Barlow"/>
              <a:sym typeface="Barlow"/>
            </a:endParaRPr>
          </a:p>
        </p:txBody>
      </p:sp>
      <p:sp>
        <p:nvSpPr>
          <p:cNvPr id="2870" name="Google Shape;2870;p42"/>
          <p:cNvSpPr txBox="1"/>
          <p:nvPr/>
        </p:nvSpPr>
        <p:spPr>
          <a:xfrm>
            <a:off x="545218" y="2751627"/>
            <a:ext cx="3295504"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343434"/>
                </a:solidFill>
                <a:latin typeface="Barlow"/>
                <a:ea typeface="Barlow"/>
                <a:cs typeface="Barlow"/>
                <a:sym typeface="Barlow"/>
              </a:rPr>
              <a:t>Di platform, lihat Konten Pra-Sesi (Pendahuluan, Kuis Pemula &amp; Primer) untuk Modul 5 – Pelajaran 2</a:t>
            </a:r>
            <a:endParaRPr/>
          </a:p>
        </p:txBody>
      </p:sp>
      <p:sp>
        <p:nvSpPr>
          <p:cNvPr id="2871" name="Google Shape;2871;p42"/>
          <p:cNvSpPr txBox="1"/>
          <p:nvPr/>
        </p:nvSpPr>
        <p:spPr>
          <a:xfrm>
            <a:off x="8757030" y="1077934"/>
            <a:ext cx="2800429" cy="2954655"/>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3200">
                <a:solidFill>
                  <a:schemeClr val="dk1"/>
                </a:solidFill>
                <a:latin typeface="Barlow"/>
                <a:ea typeface="Barlow"/>
                <a:cs typeface="Barlow"/>
                <a:sym typeface="Barlow"/>
              </a:rPr>
              <a:t>HAL WAJIB YANG HARUS DILAKUKAN</a:t>
            </a:r>
            <a:br>
              <a:rPr lang="en-US" sz="3200">
                <a:solidFill>
                  <a:schemeClr val="dk1"/>
                </a:solidFill>
                <a:latin typeface="Barlow"/>
                <a:ea typeface="Barlow"/>
                <a:cs typeface="Barlow"/>
                <a:sym typeface="Barlow"/>
              </a:rPr>
            </a:br>
            <a:r>
              <a:rPr b="1" lang="en-US" sz="3200">
                <a:solidFill>
                  <a:srgbClr val="FF0000"/>
                </a:solidFill>
                <a:latin typeface="Barlow"/>
                <a:ea typeface="Barlow"/>
                <a:cs typeface="Barlow"/>
                <a:sym typeface="Barlow"/>
              </a:rPr>
              <a:t>SEBELUM </a:t>
            </a:r>
            <a:br>
              <a:rPr lang="en-US" sz="3200">
                <a:solidFill>
                  <a:schemeClr val="dk1"/>
                </a:solidFill>
                <a:latin typeface="Barlow"/>
                <a:ea typeface="Barlow"/>
                <a:cs typeface="Barlow"/>
                <a:sym typeface="Barlow"/>
              </a:rPr>
            </a:br>
            <a:r>
              <a:rPr lang="en-US" sz="3200">
                <a:solidFill>
                  <a:schemeClr val="dk1"/>
                </a:solidFill>
                <a:latin typeface="Barlow"/>
                <a:ea typeface="Barlow"/>
                <a:cs typeface="Barlow"/>
                <a:sym typeface="Barlow"/>
              </a:rPr>
              <a:t>KELAS BERIKUTNYA</a:t>
            </a:r>
            <a:endParaRPr b="0" i="0" sz="3200" u="none" cap="none" strike="noStrike">
              <a:solidFill>
                <a:srgbClr val="FF9900"/>
              </a:solidFill>
              <a:latin typeface="Barlow"/>
              <a:ea typeface="Barlow"/>
              <a:cs typeface="Barlow"/>
              <a:sym typeface="Barlow"/>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5" name="Shape 2875"/>
        <p:cNvGrpSpPr/>
        <p:nvPr/>
      </p:nvGrpSpPr>
      <p:grpSpPr>
        <a:xfrm>
          <a:off x="0" y="0"/>
          <a:ext cx="0" cy="0"/>
          <a:chOff x="0" y="0"/>
          <a:chExt cx="0" cy="0"/>
        </a:xfrm>
      </p:grpSpPr>
      <p:pic>
        <p:nvPicPr>
          <p:cNvPr id="2876" name="Google Shape;2876;p43"/>
          <p:cNvPicPr preferRelativeResize="0"/>
          <p:nvPr/>
        </p:nvPicPr>
        <p:blipFill rotWithShape="1">
          <a:blip r:embed="rId3">
            <a:alphaModFix/>
          </a:blip>
          <a:srcRect b="0" l="0" r="0" t="0"/>
          <a:stretch/>
        </p:blipFill>
        <p:spPr>
          <a:xfrm>
            <a:off x="4627900" y="-25400"/>
            <a:ext cx="7564100" cy="6883400"/>
          </a:xfrm>
          <a:custGeom>
            <a:rect b="b" l="l" r="r" t="t"/>
            <a:pathLst>
              <a:path extrusionOk="0" h="6883400" w="7564100">
                <a:moveTo>
                  <a:pt x="4622800" y="0"/>
                </a:moveTo>
                <a:lnTo>
                  <a:pt x="7564100" y="25400"/>
                </a:lnTo>
                <a:lnTo>
                  <a:pt x="7564100" y="6883400"/>
                </a:lnTo>
                <a:lnTo>
                  <a:pt x="0" y="6883400"/>
                </a:lnTo>
                <a:close/>
              </a:path>
            </a:pathLst>
          </a:custGeom>
          <a:noFill/>
          <a:ln>
            <a:noFill/>
          </a:ln>
        </p:spPr>
      </p:pic>
      <p:grpSp>
        <p:nvGrpSpPr>
          <p:cNvPr id="2877" name="Google Shape;2877;p43"/>
          <p:cNvGrpSpPr/>
          <p:nvPr/>
        </p:nvGrpSpPr>
        <p:grpSpPr>
          <a:xfrm>
            <a:off x="565732" y="2831951"/>
            <a:ext cx="6096000" cy="1631216"/>
            <a:chOff x="715600" y="2205347"/>
            <a:chExt cx="6096000" cy="1631216"/>
          </a:xfrm>
        </p:grpSpPr>
        <p:sp>
          <p:nvSpPr>
            <p:cNvPr id="2878" name="Google Shape;2878;p43"/>
            <p:cNvSpPr txBox="1"/>
            <p:nvPr/>
          </p:nvSpPr>
          <p:spPr>
            <a:xfrm>
              <a:off x="715600" y="2205347"/>
              <a:ext cx="6096000" cy="92333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6000"/>
                <a:buFont typeface="Barlow"/>
                <a:buNone/>
              </a:pPr>
              <a:r>
                <a:rPr b="1" lang="en-US" sz="6000">
                  <a:solidFill>
                    <a:srgbClr val="FFFFFF"/>
                  </a:solidFill>
                  <a:latin typeface="Barlow"/>
                  <a:ea typeface="Barlow"/>
                  <a:cs typeface="Barlow"/>
                  <a:sym typeface="Barlow"/>
                </a:rPr>
                <a:t>TERIMA KASIH</a:t>
              </a:r>
              <a:endParaRPr b="1" i="0" sz="6000" u="none" cap="none" strike="noStrike">
                <a:solidFill>
                  <a:srgbClr val="FFFFFF"/>
                </a:solidFill>
                <a:latin typeface="Barlow"/>
                <a:ea typeface="Barlow"/>
                <a:cs typeface="Barlow"/>
                <a:sym typeface="Barlow"/>
              </a:endParaRPr>
            </a:p>
          </p:txBody>
        </p:sp>
        <p:sp>
          <p:nvSpPr>
            <p:cNvPr id="2879" name="Google Shape;2879;p43"/>
            <p:cNvSpPr txBox="1"/>
            <p:nvPr/>
          </p:nvSpPr>
          <p:spPr>
            <a:xfrm>
              <a:off x="715600" y="3559564"/>
              <a:ext cx="6096000"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200"/>
                <a:buFont typeface="Arial"/>
                <a:buNone/>
              </a:pPr>
              <a:r>
                <a:t/>
              </a:r>
              <a:endParaRPr b="0" i="0" sz="1200" u="none" cap="none" strike="noStrike">
                <a:solidFill>
                  <a:srgbClr val="FFFFFF"/>
                </a:solidFill>
                <a:latin typeface="Barlow"/>
                <a:ea typeface="Barlow"/>
                <a:cs typeface="Barlow"/>
                <a:sym typeface="Barlow"/>
              </a:endParaRPr>
            </a:p>
          </p:txBody>
        </p:sp>
      </p:grpSp>
      <p:grpSp>
        <p:nvGrpSpPr>
          <p:cNvPr id="2880" name="Google Shape;2880;p43"/>
          <p:cNvGrpSpPr/>
          <p:nvPr/>
        </p:nvGrpSpPr>
        <p:grpSpPr>
          <a:xfrm>
            <a:off x="647700" y="5924400"/>
            <a:ext cx="1951864" cy="324000"/>
            <a:chOff x="3753875" y="6160946"/>
            <a:chExt cx="1951864" cy="324000"/>
          </a:xfrm>
        </p:grpSpPr>
        <p:pic>
          <p:nvPicPr>
            <p:cNvPr id="2881" name="Google Shape;2881;p43">
              <a:hlinkClick r:id="rId4"/>
            </p:cNvPr>
            <p:cNvPicPr preferRelativeResize="0"/>
            <p:nvPr/>
          </p:nvPicPr>
          <p:blipFill rotWithShape="1">
            <a:blip r:embed="rId5">
              <a:alphaModFix/>
            </a:blip>
            <a:srcRect b="0" l="0" r="0" t="0"/>
            <a:stretch/>
          </p:blipFill>
          <p:spPr>
            <a:xfrm>
              <a:off x="4092408" y="6176371"/>
              <a:ext cx="270000" cy="270000"/>
            </a:xfrm>
            <a:prstGeom prst="rect">
              <a:avLst/>
            </a:prstGeom>
            <a:noFill/>
            <a:ln>
              <a:noFill/>
            </a:ln>
          </p:spPr>
        </p:pic>
        <p:pic>
          <p:nvPicPr>
            <p:cNvPr id="2882" name="Google Shape;2882;p43">
              <a:hlinkClick r:id="rId6"/>
            </p:cNvPr>
            <p:cNvPicPr preferRelativeResize="0"/>
            <p:nvPr/>
          </p:nvPicPr>
          <p:blipFill rotWithShape="1">
            <a:blip r:embed="rId7">
              <a:alphaModFix/>
            </a:blip>
            <a:srcRect b="0" l="0" r="0" t="0"/>
            <a:stretch/>
          </p:blipFill>
          <p:spPr>
            <a:xfrm>
              <a:off x="4769474" y="6160946"/>
              <a:ext cx="259200" cy="324000"/>
            </a:xfrm>
            <a:prstGeom prst="rect">
              <a:avLst/>
            </a:prstGeom>
            <a:noFill/>
            <a:ln>
              <a:noFill/>
            </a:ln>
          </p:spPr>
        </p:pic>
        <p:pic>
          <p:nvPicPr>
            <p:cNvPr id="2883" name="Google Shape;2883;p43">
              <a:hlinkClick r:id="rId8"/>
            </p:cNvPr>
            <p:cNvPicPr preferRelativeResize="0"/>
            <p:nvPr/>
          </p:nvPicPr>
          <p:blipFill rotWithShape="1">
            <a:blip r:embed="rId9">
              <a:alphaModFix/>
            </a:blip>
            <a:srcRect b="0" l="0" r="0" t="0"/>
            <a:stretch/>
          </p:blipFill>
          <p:spPr>
            <a:xfrm>
              <a:off x="5097207" y="6176371"/>
              <a:ext cx="270000" cy="270000"/>
            </a:xfrm>
            <a:prstGeom prst="rect">
              <a:avLst/>
            </a:prstGeom>
            <a:noFill/>
            <a:ln>
              <a:noFill/>
            </a:ln>
          </p:spPr>
        </p:pic>
        <p:pic>
          <p:nvPicPr>
            <p:cNvPr id="2884" name="Google Shape;2884;p43">
              <a:hlinkClick r:id="rId10"/>
            </p:cNvPr>
            <p:cNvPicPr preferRelativeResize="0"/>
            <p:nvPr/>
          </p:nvPicPr>
          <p:blipFill rotWithShape="1">
            <a:blip r:embed="rId11">
              <a:alphaModFix/>
            </a:blip>
            <a:srcRect b="0" l="0" r="0" t="0"/>
            <a:stretch/>
          </p:blipFill>
          <p:spPr>
            <a:xfrm>
              <a:off x="4430941" y="6176371"/>
              <a:ext cx="270000" cy="270000"/>
            </a:xfrm>
            <a:prstGeom prst="rect">
              <a:avLst/>
            </a:prstGeom>
            <a:noFill/>
            <a:ln>
              <a:noFill/>
            </a:ln>
          </p:spPr>
        </p:pic>
        <p:pic>
          <p:nvPicPr>
            <p:cNvPr id="2885" name="Google Shape;2885;p43">
              <a:hlinkClick r:id="rId12"/>
            </p:cNvPr>
            <p:cNvPicPr preferRelativeResize="0"/>
            <p:nvPr/>
          </p:nvPicPr>
          <p:blipFill rotWithShape="1">
            <a:blip r:embed="rId13">
              <a:alphaModFix/>
            </a:blip>
            <a:srcRect b="0" l="0" r="0" t="0"/>
            <a:stretch/>
          </p:blipFill>
          <p:spPr>
            <a:xfrm>
              <a:off x="3753875" y="6187946"/>
              <a:ext cx="270000" cy="270000"/>
            </a:xfrm>
            <a:prstGeom prst="rect">
              <a:avLst/>
            </a:prstGeom>
            <a:noFill/>
            <a:ln>
              <a:noFill/>
            </a:ln>
          </p:spPr>
        </p:pic>
        <p:pic>
          <p:nvPicPr>
            <p:cNvPr descr="World" id="2886" name="Google Shape;2886;p43">
              <a:hlinkClick r:id="rId14"/>
            </p:cNvPr>
            <p:cNvPicPr preferRelativeResize="0"/>
            <p:nvPr/>
          </p:nvPicPr>
          <p:blipFill rotWithShape="1">
            <a:blip r:embed="rId15">
              <a:alphaModFix/>
            </a:blip>
            <a:srcRect b="0" l="0" r="0" t="0"/>
            <a:stretch/>
          </p:blipFill>
          <p:spPr>
            <a:xfrm>
              <a:off x="5435739" y="6176371"/>
              <a:ext cx="270000" cy="270000"/>
            </a:xfrm>
            <a:prstGeom prst="rect">
              <a:avLst/>
            </a:prstGeom>
            <a:noFill/>
            <a:ln>
              <a:noFill/>
            </a:ln>
          </p:spPr>
        </p:pic>
      </p:grpSp>
      <p:sp>
        <p:nvSpPr>
          <p:cNvPr id="2887" name="Google Shape;2887;p43"/>
          <p:cNvSpPr/>
          <p:nvPr/>
        </p:nvSpPr>
        <p:spPr>
          <a:xfrm>
            <a:off x="4627900" y="0"/>
            <a:ext cx="9519438" cy="6858000"/>
          </a:xfrm>
          <a:custGeom>
            <a:rect b="b" l="l" r="r" t="t"/>
            <a:pathLst>
              <a:path extrusionOk="0" h="6858000" w="9519438">
                <a:moveTo>
                  <a:pt x="4572000" y="0"/>
                </a:moveTo>
                <a:lnTo>
                  <a:pt x="9519438" y="0"/>
                </a:lnTo>
                <a:lnTo>
                  <a:pt x="9519438" y="6858000"/>
                </a:lnTo>
                <a:lnTo>
                  <a:pt x="0" y="6858000"/>
                </a:lnTo>
                <a:lnTo>
                  <a:pt x="4572000" y="0"/>
                </a:lnTo>
                <a:close/>
              </a:path>
            </a:pathLst>
          </a:custGeom>
          <a:gradFill>
            <a:gsLst>
              <a:gs pos="0">
                <a:srgbClr val="202020">
                  <a:alpha val="31764"/>
                </a:srgbClr>
              </a:gs>
              <a:gs pos="50000">
                <a:srgbClr val="202020">
                  <a:alpha val="31764"/>
                </a:srgbClr>
              </a:gs>
              <a:gs pos="89000">
                <a:srgbClr val="202020">
                  <a:alpha val="73725"/>
                </a:srgbClr>
              </a:gs>
              <a:gs pos="100000">
                <a:srgbClr val="202020">
                  <a:alpha val="73725"/>
                </a:srgbClr>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1" name="Shape 2891"/>
        <p:cNvGrpSpPr/>
        <p:nvPr/>
      </p:nvGrpSpPr>
      <p:grpSpPr>
        <a:xfrm>
          <a:off x="0" y="0"/>
          <a:ext cx="0" cy="0"/>
          <a:chOff x="0" y="0"/>
          <a:chExt cx="0" cy="0"/>
        </a:xfrm>
      </p:grpSpPr>
      <p:sp>
        <p:nvSpPr>
          <p:cNvPr id="2892" name="Google Shape;2892;p44"/>
          <p:cNvSpPr txBox="1"/>
          <p:nvPr/>
        </p:nvSpPr>
        <p:spPr>
          <a:xfrm>
            <a:off x="1001843" y="4986728"/>
            <a:ext cx="9513757" cy="14773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900">
                <a:solidFill>
                  <a:schemeClr val="lt1"/>
                </a:solidFill>
                <a:latin typeface="Arial"/>
                <a:ea typeface="Arial"/>
                <a:cs typeface="Arial"/>
                <a:sym typeface="Arial"/>
              </a:rPr>
              <a:t>Copyright Disclaimer</a:t>
            </a:r>
            <a:r>
              <a:rPr lang="en-US" sz="900">
                <a:solidFill>
                  <a:schemeClr val="lt1"/>
                </a:solidFill>
                <a:latin typeface="Arial"/>
                <a:ea typeface="Arial"/>
                <a:cs typeface="Arial"/>
                <a:sym typeface="Arial"/>
              </a:rPr>
              <a:t>  </a:t>
            </a:r>
            <a:br>
              <a:rPr lang="en-US" sz="900">
                <a:solidFill>
                  <a:schemeClr val="lt1"/>
                </a:solidFill>
                <a:latin typeface="Arial"/>
                <a:ea typeface="Arial"/>
                <a:cs typeface="Arial"/>
                <a:sym typeface="Arial"/>
              </a:rPr>
            </a:br>
            <a:r>
              <a:rPr lang="en-US" sz="900">
                <a:solidFill>
                  <a:schemeClr val="lt1"/>
                </a:solidFill>
                <a:latin typeface="Arial"/>
                <a:ea typeface="Arial"/>
                <a:cs typeface="Arial"/>
                <a:sym typeface="Arial"/>
              </a:rPr>
              <a:t>This presentation, including its content, is the intellectual property of the Wadhwani Operating Foundation. All rights reserved under applicable international and local copyright laws. Unauthorized use, reproduction, or distribution of the entire presentation or any portion thereof without prior written consent, is strictly prohibited. For any permissions or inquiries, please contact </a:t>
            </a:r>
            <a:r>
              <a:rPr lang="en-US" sz="900" u="sng">
                <a:solidFill>
                  <a:schemeClr val="lt1"/>
                </a:solidFill>
                <a:latin typeface="Arial"/>
                <a:ea typeface="Arial"/>
                <a:cs typeface="Arial"/>
                <a:sym typeface="Arial"/>
                <a:hlinkClick r:id="rId3">
                  <a:extLst>
                    <a:ext uri="{A12FA001-AC4F-418D-AE19-62706E023703}">
                      <ahyp:hlinkClr val="tx"/>
                    </a:ext>
                  </a:extLst>
                </a:hlinkClick>
              </a:rPr>
              <a:t>legal@wadhwanifoundation.org</a:t>
            </a:r>
            <a:r>
              <a:rPr lang="en-US" sz="900">
                <a:solidFill>
                  <a:schemeClr val="lt1"/>
                </a:solidFill>
                <a:latin typeface="Arial"/>
                <a:ea typeface="Arial"/>
                <a:cs typeface="Arial"/>
                <a:sym typeface="Arial"/>
              </a:rPr>
              <a:t> with the subject title "Wadhwani Ignite". </a:t>
            </a:r>
            <a:endParaRPr/>
          </a:p>
          <a:p>
            <a:pPr indent="0" lvl="0" marL="0" marR="0" rtl="0" algn="l">
              <a:spcBef>
                <a:spcPts val="0"/>
              </a:spcBef>
              <a:spcAft>
                <a:spcPts val="0"/>
              </a:spcAft>
              <a:buNone/>
            </a:pPr>
            <a:r>
              <a:t/>
            </a:r>
            <a:endParaRPr sz="900">
              <a:solidFill>
                <a:schemeClr val="lt1"/>
              </a:solidFill>
              <a:latin typeface="Arial"/>
              <a:ea typeface="Arial"/>
              <a:cs typeface="Arial"/>
              <a:sym typeface="Arial"/>
            </a:endParaRPr>
          </a:p>
          <a:p>
            <a:pPr indent="0" lvl="0" marL="0" marR="0" rtl="0" algn="l">
              <a:spcBef>
                <a:spcPts val="0"/>
              </a:spcBef>
              <a:spcAft>
                <a:spcPts val="0"/>
              </a:spcAft>
              <a:buNone/>
            </a:pPr>
            <a:r>
              <a:rPr b="1" lang="en-US" sz="900">
                <a:solidFill>
                  <a:schemeClr val="lt1"/>
                </a:solidFill>
                <a:latin typeface="Arial"/>
                <a:ea typeface="Arial"/>
                <a:cs typeface="Arial"/>
                <a:sym typeface="Arial"/>
              </a:rPr>
              <a:t>Image Credits and Copyright Disclaimer</a:t>
            </a:r>
            <a:br>
              <a:rPr b="1" lang="en-US" sz="900">
                <a:solidFill>
                  <a:schemeClr val="lt1"/>
                </a:solidFill>
                <a:latin typeface="Arial"/>
                <a:ea typeface="Arial"/>
                <a:cs typeface="Arial"/>
                <a:sym typeface="Arial"/>
              </a:rPr>
            </a:br>
            <a:r>
              <a:rPr b="1" lang="en-US" sz="900">
                <a:solidFill>
                  <a:schemeClr val="lt1"/>
                </a:solidFill>
                <a:latin typeface="Arial"/>
                <a:ea typeface="Arial"/>
                <a:cs typeface="Arial"/>
                <a:sym typeface="Arial"/>
              </a:rPr>
              <a:t> </a:t>
            </a:r>
            <a:r>
              <a:rPr lang="en-US" sz="900">
                <a:solidFill>
                  <a:schemeClr val="lt1"/>
                </a:solidFill>
                <a:latin typeface="Arial"/>
                <a:ea typeface="Arial"/>
                <a:cs typeface="Arial"/>
                <a:sym typeface="Arial"/>
              </a:rPr>
              <a:t>All images or illustrations used in this presentation are either the intellectual property of the Wadhwani Operating Foundation or the property of their respective owners. They are used for educational and illustrative purposes only, in compliance with applicable copyright laws. No copyright infringement is intended. If you are the rightful owner of any image or illustration and believe it has been used without authorization, please contact </a:t>
            </a:r>
            <a:r>
              <a:rPr lang="en-US" sz="900" u="sng">
                <a:solidFill>
                  <a:schemeClr val="lt1"/>
                </a:solidFill>
                <a:latin typeface="Arial"/>
                <a:ea typeface="Arial"/>
                <a:cs typeface="Arial"/>
                <a:sym typeface="Arial"/>
                <a:hlinkClick r:id="rId4">
                  <a:extLst>
                    <a:ext uri="{A12FA001-AC4F-418D-AE19-62706E023703}">
                      <ahyp:hlinkClr val="tx"/>
                    </a:ext>
                  </a:extLst>
                </a:hlinkClick>
              </a:rPr>
              <a:t>legal@wadhwanifoundation.org</a:t>
            </a:r>
            <a:r>
              <a:rPr lang="en-US" sz="900">
                <a:solidFill>
                  <a:schemeClr val="lt1"/>
                </a:solidFill>
                <a:latin typeface="Arial"/>
                <a:ea typeface="Arial"/>
                <a:cs typeface="Arial"/>
                <a:sym typeface="Arial"/>
              </a:rPr>
              <a:t> with the subject title "Wadhwani Ignite". us, and we will promptly take corrective action, including removal or proper attribution.</a:t>
            </a:r>
            <a:endParaRPr sz="900">
              <a:solidFill>
                <a:schemeClr val="lt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7" name="Shape 2087"/>
        <p:cNvGrpSpPr/>
        <p:nvPr/>
      </p:nvGrpSpPr>
      <p:grpSpPr>
        <a:xfrm>
          <a:off x="0" y="0"/>
          <a:ext cx="0" cy="0"/>
          <a:chOff x="0" y="0"/>
          <a:chExt cx="0" cy="0"/>
        </a:xfrm>
      </p:grpSpPr>
      <p:sp>
        <p:nvSpPr>
          <p:cNvPr id="2088" name="Google Shape;2088;p5"/>
          <p:cNvSpPr txBox="1"/>
          <p:nvPr>
            <p:ph idx="1" type="subTitle"/>
          </p:nvPr>
        </p:nvSpPr>
        <p:spPr>
          <a:xfrm>
            <a:off x="111625" y="704484"/>
            <a:ext cx="11860636" cy="1200329"/>
          </a:xfrm>
          <a:prstGeom prst="rect">
            <a:avLst/>
          </a:prstGeom>
          <a:noFill/>
          <a:ln>
            <a:noFill/>
          </a:ln>
        </p:spPr>
        <p:txBody>
          <a:bodyPr anchorCtr="0" anchor="t" bIns="45700" lIns="91425" spcFirstLastPara="1" rIns="91425" wrap="square" tIns="45700">
            <a:spAutoFit/>
          </a:bodyPr>
          <a:lstStyle/>
          <a:p>
            <a:pPr indent="0" lvl="0" marL="0" rtl="0" algn="r">
              <a:lnSpc>
                <a:spcPct val="100000"/>
              </a:lnSpc>
              <a:spcBef>
                <a:spcPts val="0"/>
              </a:spcBef>
              <a:spcAft>
                <a:spcPts val="0"/>
              </a:spcAft>
              <a:buClr>
                <a:schemeClr val="accent1"/>
              </a:buClr>
              <a:buSzPts val="2400"/>
              <a:buNone/>
            </a:pPr>
            <a:r>
              <a:rPr lang="en-US"/>
              <a:t>Q.3 ____________ mengacu pada persaingan antara bisnis yang bersaing memperebutkan pangsa pasar dengan menawarkan produk, layanan, atau harga yang lebih baik.</a:t>
            </a:r>
            <a:endParaRPr/>
          </a:p>
        </p:txBody>
      </p:sp>
      <p:sp>
        <p:nvSpPr>
          <p:cNvPr id="2089" name="Google Shape;2089;p5"/>
          <p:cNvSpPr txBox="1"/>
          <p:nvPr>
            <p:ph idx="5" type="body"/>
          </p:nvPr>
        </p:nvSpPr>
        <p:spPr>
          <a:xfrm>
            <a:off x="996448"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2090" name="Google Shape;2090;p5"/>
          <p:cNvSpPr txBox="1"/>
          <p:nvPr>
            <p:ph idx="8" type="body"/>
          </p:nvPr>
        </p:nvSpPr>
        <p:spPr>
          <a:xfrm>
            <a:off x="3700933"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2091" name="Google Shape;2091;p5"/>
          <p:cNvSpPr txBox="1"/>
          <p:nvPr>
            <p:ph idx="14" type="body"/>
          </p:nvPr>
        </p:nvSpPr>
        <p:spPr>
          <a:xfrm>
            <a:off x="6413824"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2092" name="Google Shape;2092;p5"/>
          <p:cNvSpPr txBox="1"/>
          <p:nvPr>
            <p:ph idx="17" type="body"/>
          </p:nvPr>
        </p:nvSpPr>
        <p:spPr>
          <a:xfrm>
            <a:off x="9126715"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2093" name="Google Shape;2093;p5"/>
          <p:cNvSpPr txBox="1"/>
          <p:nvPr>
            <p:ph type="ctrTitle"/>
          </p:nvPr>
        </p:nvSpPr>
        <p:spPr>
          <a:xfrm>
            <a:off x="111624" y="212041"/>
            <a:ext cx="11484000" cy="9852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Clr>
                <a:schemeClr val="dk2"/>
              </a:buClr>
              <a:buSzPts val="3200"/>
              <a:buFont typeface="Barlow Medium"/>
              <a:buNone/>
            </a:pPr>
            <a:r>
              <a:rPr lang="en-US"/>
              <a:t>Review Kuis</a:t>
            </a:r>
            <a:endParaRPr/>
          </a:p>
          <a:p>
            <a:pPr indent="0" lvl="0" marL="0" rtl="0" algn="r">
              <a:lnSpc>
                <a:spcPct val="100000"/>
              </a:lnSpc>
              <a:spcBef>
                <a:spcPts val="0"/>
              </a:spcBef>
              <a:spcAft>
                <a:spcPts val="0"/>
              </a:spcAft>
              <a:buClr>
                <a:schemeClr val="dk2"/>
              </a:buClr>
              <a:buSzPts val="3200"/>
              <a:buFont typeface="Barlow Medium"/>
              <a:buNone/>
            </a:pPr>
            <a:r>
              <a:t/>
            </a:r>
            <a:endParaRPr/>
          </a:p>
        </p:txBody>
      </p:sp>
      <p:sp>
        <p:nvSpPr>
          <p:cNvPr id="2094" name="Google Shape;2094;p5"/>
          <p:cNvSpPr/>
          <p:nvPr/>
        </p:nvSpPr>
        <p:spPr>
          <a:xfrm>
            <a:off x="9328442" y="3742884"/>
            <a:ext cx="1854086" cy="185408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2"/>
              </a:solidFill>
              <a:latin typeface="Arial"/>
              <a:ea typeface="Arial"/>
              <a:cs typeface="Arial"/>
              <a:sym typeface="Arial"/>
            </a:endParaRPr>
          </a:p>
        </p:txBody>
      </p:sp>
      <p:sp>
        <p:nvSpPr>
          <p:cNvPr id="2095" name="Google Shape;2095;p5"/>
          <p:cNvSpPr/>
          <p:nvPr/>
        </p:nvSpPr>
        <p:spPr>
          <a:xfrm>
            <a:off x="6557818" y="3742884"/>
            <a:ext cx="1854086" cy="185408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2"/>
              </a:solidFill>
              <a:latin typeface="Arial"/>
              <a:ea typeface="Arial"/>
              <a:cs typeface="Arial"/>
              <a:sym typeface="Arial"/>
            </a:endParaRPr>
          </a:p>
        </p:txBody>
      </p:sp>
      <p:graphicFrame>
        <p:nvGraphicFramePr>
          <p:cNvPr id="2096" name="Google Shape;2096;p5"/>
          <p:cNvGraphicFramePr/>
          <p:nvPr/>
        </p:nvGraphicFramePr>
        <p:xfrm>
          <a:off x="1044696" y="3786888"/>
          <a:ext cx="3000000" cy="3000000"/>
        </p:xfrm>
        <a:graphic>
          <a:graphicData uri="http://schemas.openxmlformats.org/drawingml/2006/table">
            <a:tbl>
              <a:tblPr>
                <a:noFill/>
                <a:tableStyleId>{E1F62461-B5CA-4BDB-8819-57B73E1172F4}</a:tableStyleId>
              </a:tblPr>
              <a:tblGrid>
                <a:gridCol w="1737075"/>
              </a:tblGrid>
              <a:tr h="1015825">
                <a:tc>
                  <a:txBody>
                    <a:bodyPr/>
                    <a:lstStyle/>
                    <a:p>
                      <a:pPr indent="0" lvl="0" marL="0" marR="0" rtl="0" algn="ctr">
                        <a:spcBef>
                          <a:spcPts val="0"/>
                        </a:spcBef>
                        <a:spcAft>
                          <a:spcPts val="0"/>
                        </a:spcAft>
                        <a:buNone/>
                      </a:pPr>
                      <a:r>
                        <a:rPr lang="en-US" sz="1800">
                          <a:latin typeface="Barlow"/>
                          <a:ea typeface="Barlow"/>
                          <a:cs typeface="Barlow"/>
                          <a:sym typeface="Barlow"/>
                        </a:rPr>
                        <a:t>Pemangku kepentingan</a:t>
                      </a:r>
                      <a:endParaRPr sz="1800">
                        <a:latin typeface="Barlow"/>
                        <a:ea typeface="Barlow"/>
                        <a:cs typeface="Barlow"/>
                        <a:sym typeface="Barlow"/>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2097" name="Google Shape;2097;p5"/>
          <p:cNvSpPr/>
          <p:nvPr/>
        </p:nvSpPr>
        <p:spPr>
          <a:xfrm>
            <a:off x="1009473" y="4203571"/>
            <a:ext cx="2025358" cy="1269769"/>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aphicFrame>
        <p:nvGraphicFramePr>
          <p:cNvPr id="2098" name="Google Shape;2098;p5"/>
          <p:cNvGraphicFramePr/>
          <p:nvPr/>
        </p:nvGraphicFramePr>
        <p:xfrm>
          <a:off x="3527051" y="3247489"/>
          <a:ext cx="3000000" cy="3000000"/>
        </p:xfrm>
        <a:graphic>
          <a:graphicData uri="http://schemas.openxmlformats.org/drawingml/2006/table">
            <a:tbl>
              <a:tblPr>
                <a:noFill/>
                <a:tableStyleId>{E1F62461-B5CA-4BDB-8819-57B73E1172F4}</a:tableStyleId>
              </a:tblPr>
              <a:tblGrid>
                <a:gridCol w="2047975"/>
              </a:tblGrid>
              <a:tr h="2094625">
                <a:tc>
                  <a:txBody>
                    <a:bodyPr/>
                    <a:lstStyle/>
                    <a:p>
                      <a:pPr indent="0" lvl="0" marL="0" marR="0" rtl="0" algn="ctr">
                        <a:spcBef>
                          <a:spcPts val="0"/>
                        </a:spcBef>
                        <a:spcAft>
                          <a:spcPts val="0"/>
                        </a:spcAft>
                        <a:buNone/>
                      </a:pPr>
                      <a:r>
                        <a:rPr lang="en-US" sz="1800">
                          <a:latin typeface="Barlow"/>
                          <a:ea typeface="Barlow"/>
                          <a:cs typeface="Barlow"/>
                          <a:sym typeface="Barlow"/>
                        </a:rPr>
                        <a:t>Ukuran pasar</a:t>
                      </a:r>
                      <a:endParaRPr sz="1800">
                        <a:latin typeface="Barlow"/>
                        <a:ea typeface="Barlow"/>
                        <a:cs typeface="Barlow"/>
                        <a:sym typeface="Barlow"/>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2099" name="Google Shape;2099;p5"/>
          <p:cNvSpPr/>
          <p:nvPr/>
        </p:nvSpPr>
        <p:spPr>
          <a:xfrm>
            <a:off x="838200" y="3817938"/>
            <a:ext cx="3091543" cy="1449114"/>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aphicFrame>
        <p:nvGraphicFramePr>
          <p:cNvPr id="2100" name="Google Shape;2100;p5"/>
          <p:cNvGraphicFramePr/>
          <p:nvPr/>
        </p:nvGraphicFramePr>
        <p:xfrm>
          <a:off x="6103448" y="3450565"/>
          <a:ext cx="3000000" cy="3000000"/>
        </p:xfrm>
        <a:graphic>
          <a:graphicData uri="http://schemas.openxmlformats.org/drawingml/2006/table">
            <a:tbl>
              <a:tblPr>
                <a:noFill/>
                <a:tableStyleId>{E1F62461-B5CA-4BDB-8819-57B73E1172F4}</a:tableStyleId>
              </a:tblPr>
              <a:tblGrid>
                <a:gridCol w="2466575"/>
              </a:tblGrid>
              <a:tr h="1659475">
                <a:tc>
                  <a:txBody>
                    <a:bodyPr/>
                    <a:lstStyle/>
                    <a:p>
                      <a:pPr indent="0" lvl="0" marL="0" marR="0" rtl="0" algn="ctr">
                        <a:spcBef>
                          <a:spcPts val="0"/>
                        </a:spcBef>
                        <a:spcAft>
                          <a:spcPts val="0"/>
                        </a:spcAft>
                        <a:buNone/>
                      </a:pPr>
                      <a:r>
                        <a:rPr lang="en-US" sz="1800">
                          <a:latin typeface="Barlow"/>
                          <a:ea typeface="Barlow"/>
                          <a:cs typeface="Barlow"/>
                          <a:sym typeface="Barlow"/>
                        </a:rPr>
                        <a:t>Persaingan</a:t>
                      </a:r>
                      <a:endParaRPr sz="1800">
                        <a:latin typeface="Barlow"/>
                        <a:ea typeface="Barlow"/>
                        <a:cs typeface="Barlow"/>
                        <a:sym typeface="Barlow"/>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2101" name="Google Shape;2101;p5"/>
          <p:cNvSpPr/>
          <p:nvPr/>
        </p:nvSpPr>
        <p:spPr>
          <a:xfrm>
            <a:off x="6468632" y="3489903"/>
            <a:ext cx="2859810" cy="1714068"/>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aphicFrame>
        <p:nvGraphicFramePr>
          <p:cNvPr id="2102" name="Google Shape;2102;p5"/>
          <p:cNvGraphicFramePr/>
          <p:nvPr/>
        </p:nvGraphicFramePr>
        <p:xfrm>
          <a:off x="8911316" y="3025547"/>
          <a:ext cx="3000000" cy="3000000"/>
        </p:xfrm>
        <a:graphic>
          <a:graphicData uri="http://schemas.openxmlformats.org/drawingml/2006/table">
            <a:tbl>
              <a:tblPr>
                <a:noFill/>
                <a:tableStyleId>{E1F62461-B5CA-4BDB-8819-57B73E1172F4}</a:tableStyleId>
              </a:tblPr>
              <a:tblGrid>
                <a:gridCol w="1829300"/>
              </a:tblGrid>
              <a:tr h="2509500">
                <a:tc>
                  <a:txBody>
                    <a:bodyPr/>
                    <a:lstStyle/>
                    <a:p>
                      <a:pPr indent="0" lvl="0" marL="0" marR="0" rtl="0" algn="ctr">
                        <a:spcBef>
                          <a:spcPts val="0"/>
                        </a:spcBef>
                        <a:spcAft>
                          <a:spcPts val="0"/>
                        </a:spcAft>
                        <a:buNone/>
                      </a:pPr>
                      <a:r>
                        <a:rPr lang="en-US" sz="1800">
                          <a:latin typeface="Barlow"/>
                          <a:ea typeface="Barlow"/>
                          <a:cs typeface="Barlow"/>
                          <a:sym typeface="Barlow"/>
                        </a:rPr>
                        <a:t> TAM</a:t>
                      </a:r>
                      <a:endParaRPr sz="1800">
                        <a:latin typeface="Barlow"/>
                        <a:ea typeface="Barlow"/>
                        <a:cs typeface="Barlow"/>
                        <a:sym typeface="Barlow"/>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2103" name="Google Shape;2103;p5"/>
          <p:cNvSpPr/>
          <p:nvPr/>
        </p:nvSpPr>
        <p:spPr>
          <a:xfrm>
            <a:off x="9632588" y="3569372"/>
            <a:ext cx="2149665" cy="1649187"/>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8" name="Shape 2108"/>
        <p:cNvGrpSpPr/>
        <p:nvPr/>
      </p:nvGrpSpPr>
      <p:grpSpPr>
        <a:xfrm>
          <a:off x="0" y="0"/>
          <a:ext cx="0" cy="0"/>
          <a:chOff x="0" y="0"/>
          <a:chExt cx="0" cy="0"/>
        </a:xfrm>
      </p:grpSpPr>
      <p:sp>
        <p:nvSpPr>
          <p:cNvPr id="2109" name="Google Shape;2109;p6"/>
          <p:cNvSpPr/>
          <p:nvPr/>
        </p:nvSpPr>
        <p:spPr>
          <a:xfrm>
            <a:off x="-19969" y="1590678"/>
            <a:ext cx="4476307" cy="5267322"/>
          </a:xfrm>
          <a:prstGeom prst="round1Rect">
            <a:avLst>
              <a:gd fmla="val 16667" name="adj"/>
            </a:avLst>
          </a:prstGeom>
          <a:gradFill>
            <a:gsLst>
              <a:gs pos="0">
                <a:schemeClr val="accent1"/>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2110" name="Google Shape;2110;p6"/>
          <p:cNvSpPr txBox="1"/>
          <p:nvPr/>
        </p:nvSpPr>
        <p:spPr>
          <a:xfrm>
            <a:off x="1101991" y="1919771"/>
            <a:ext cx="3410412"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lt1"/>
                </a:solidFill>
                <a:latin typeface="Barlow SemiBold"/>
                <a:ea typeface="Barlow SemiBold"/>
                <a:cs typeface="Barlow SemiBold"/>
                <a:sym typeface="Barlow SemiBold"/>
              </a:rPr>
              <a:t>Faktor yang Mempengaruhi untuk Startup</a:t>
            </a:r>
            <a:endParaRPr/>
          </a:p>
        </p:txBody>
      </p:sp>
      <p:sp>
        <p:nvSpPr>
          <p:cNvPr id="2111" name="Google Shape;2111;p6"/>
          <p:cNvSpPr txBox="1"/>
          <p:nvPr/>
        </p:nvSpPr>
        <p:spPr>
          <a:xfrm>
            <a:off x="4393422" y="1629601"/>
            <a:ext cx="7033657" cy="1477328"/>
          </a:xfrm>
          <a:prstGeom prst="rect">
            <a:avLst/>
          </a:prstGeom>
          <a:noFill/>
          <a:ln>
            <a:noFill/>
          </a:ln>
        </p:spPr>
        <p:txBody>
          <a:bodyPr anchorCtr="0" anchor="t" bIns="45700" lIns="91425" spcFirstLastPara="1" rIns="91425" wrap="square" tIns="45700">
            <a:spAutoFit/>
          </a:bodyPr>
          <a:lstStyle/>
          <a:p>
            <a:pPr indent="0" lvl="1" marL="457200" marR="0" rtl="0" algn="just">
              <a:spcBef>
                <a:spcPts val="0"/>
              </a:spcBef>
              <a:spcAft>
                <a:spcPts val="0"/>
              </a:spcAft>
              <a:buNone/>
            </a:pPr>
            <a:r>
              <a:rPr b="0" i="0" lang="en-US" sz="1800" u="none" cap="none" strike="noStrike">
                <a:solidFill>
                  <a:srgbClr val="000000"/>
                </a:solidFill>
                <a:latin typeface="Open Sans"/>
                <a:ea typeface="Open Sans"/>
                <a:cs typeface="Open Sans"/>
                <a:sym typeface="Open Sans"/>
              </a:rPr>
              <a:t>Faktor-faktor yang mempengaruhi startup antara lain permintaan pasar, akses ke modal, keahlian tim, lanskap persaingan, lingkungan regulasi, inovasi, dan kondisi ekonomi.</a:t>
            </a:r>
            <a:endParaRPr b="0" i="0" sz="2000" u="none" cap="none" strike="noStrike">
              <a:solidFill>
                <a:srgbClr val="000000"/>
              </a:solidFill>
              <a:latin typeface="Open Sans"/>
              <a:ea typeface="Open Sans"/>
              <a:cs typeface="Open Sans"/>
              <a:sym typeface="Open Sans"/>
            </a:endParaRPr>
          </a:p>
          <a:p>
            <a:pPr indent="0" lvl="0" marL="0" marR="0" rtl="0" algn="just">
              <a:spcBef>
                <a:spcPts val="0"/>
              </a:spcBef>
              <a:spcAft>
                <a:spcPts val="0"/>
              </a:spcAft>
              <a:buNone/>
            </a:pPr>
            <a:r>
              <a:t/>
            </a:r>
            <a:endParaRPr sz="1800">
              <a:solidFill>
                <a:srgbClr val="000000"/>
              </a:solidFill>
              <a:latin typeface="Barlow SemiBold"/>
              <a:ea typeface="Barlow SemiBold"/>
              <a:cs typeface="Barlow SemiBold"/>
              <a:sym typeface="Barlow SemiBold"/>
            </a:endParaRPr>
          </a:p>
        </p:txBody>
      </p:sp>
      <p:sp>
        <p:nvSpPr>
          <p:cNvPr id="2112" name="Google Shape;2112;p6"/>
          <p:cNvSpPr txBox="1"/>
          <p:nvPr/>
        </p:nvSpPr>
        <p:spPr>
          <a:xfrm>
            <a:off x="1172070" y="3166613"/>
            <a:ext cx="3080334"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Barlow SemiBold"/>
                <a:ea typeface="Barlow SemiBold"/>
                <a:cs typeface="Barlow SemiBold"/>
                <a:sym typeface="Barlow SemiBold"/>
              </a:rPr>
              <a:t>Pemetaan Tren &amp; Stakeholders</a:t>
            </a:r>
            <a:endParaRPr/>
          </a:p>
        </p:txBody>
      </p:sp>
      <p:sp>
        <p:nvSpPr>
          <p:cNvPr id="2113" name="Google Shape;2113;p6"/>
          <p:cNvSpPr txBox="1"/>
          <p:nvPr/>
        </p:nvSpPr>
        <p:spPr>
          <a:xfrm>
            <a:off x="1172070" y="4397402"/>
            <a:ext cx="343593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Barlow SemiBold"/>
                <a:ea typeface="Barlow SemiBold"/>
                <a:cs typeface="Barlow SemiBold"/>
                <a:sym typeface="Barlow SemiBold"/>
              </a:rPr>
              <a:t>Penilaian Objektif Pasar</a:t>
            </a:r>
            <a:endParaRPr/>
          </a:p>
        </p:txBody>
      </p:sp>
      <p:sp>
        <p:nvSpPr>
          <p:cNvPr id="2114" name="Google Shape;2114;p6"/>
          <p:cNvSpPr txBox="1"/>
          <p:nvPr/>
        </p:nvSpPr>
        <p:spPr>
          <a:xfrm>
            <a:off x="4663366" y="4457790"/>
            <a:ext cx="6763712" cy="923330"/>
          </a:xfrm>
          <a:prstGeom prst="rect">
            <a:avLst/>
          </a:prstGeom>
          <a:noFill/>
          <a:ln>
            <a:noFill/>
          </a:ln>
        </p:spPr>
        <p:txBody>
          <a:bodyPr anchorCtr="0" anchor="t" bIns="45700" lIns="91425" spcFirstLastPara="1" rIns="91425" wrap="square" tIns="45700">
            <a:spAutoFit/>
          </a:bodyPr>
          <a:lstStyle/>
          <a:p>
            <a:pPr indent="0" lvl="1" marL="135049" marR="0" rtl="0" algn="just">
              <a:spcBef>
                <a:spcPts val="0"/>
              </a:spcBef>
              <a:spcAft>
                <a:spcPts val="0"/>
              </a:spcAft>
              <a:buNone/>
            </a:pPr>
            <a:r>
              <a:rPr b="0" i="0" lang="en-US" sz="1800" u="none" cap="none" strike="noStrike">
                <a:solidFill>
                  <a:srgbClr val="000000"/>
                </a:solidFill>
                <a:latin typeface="Open Sans"/>
                <a:ea typeface="Open Sans"/>
                <a:cs typeface="Open Sans"/>
                <a:sym typeface="Open Sans"/>
              </a:rPr>
              <a:t>Penilaian objektif terhadap peluang memungkinkan startup untuk mengalokasikan sumber dayanya dengan baik, atau merubah fokus.</a:t>
            </a:r>
            <a:endParaRPr b="0" i="0" sz="1600" u="none" cap="none" strike="noStrike">
              <a:solidFill>
                <a:srgbClr val="000000"/>
              </a:solidFill>
              <a:latin typeface="Open Sans"/>
              <a:ea typeface="Open Sans"/>
              <a:cs typeface="Open Sans"/>
              <a:sym typeface="Open Sans"/>
            </a:endParaRPr>
          </a:p>
        </p:txBody>
      </p:sp>
      <p:cxnSp>
        <p:nvCxnSpPr>
          <p:cNvPr id="2115" name="Google Shape;2115;p6"/>
          <p:cNvCxnSpPr/>
          <p:nvPr/>
        </p:nvCxnSpPr>
        <p:spPr>
          <a:xfrm>
            <a:off x="647698" y="2843622"/>
            <a:ext cx="3828608" cy="0"/>
          </a:xfrm>
          <a:prstGeom prst="straightConnector1">
            <a:avLst/>
          </a:prstGeom>
          <a:noFill/>
          <a:ln cap="flat" cmpd="sng" w="12700">
            <a:solidFill>
              <a:srgbClr val="BFBFBF"/>
            </a:solidFill>
            <a:prstDash val="solid"/>
            <a:miter lim="800000"/>
            <a:headEnd len="sm" w="sm" type="none"/>
            <a:tailEnd len="sm" w="sm" type="none"/>
          </a:ln>
        </p:spPr>
      </p:cxnSp>
      <p:cxnSp>
        <p:nvCxnSpPr>
          <p:cNvPr id="2116" name="Google Shape;2116;p6"/>
          <p:cNvCxnSpPr/>
          <p:nvPr/>
        </p:nvCxnSpPr>
        <p:spPr>
          <a:xfrm>
            <a:off x="647698" y="4182012"/>
            <a:ext cx="3828608" cy="0"/>
          </a:xfrm>
          <a:prstGeom prst="straightConnector1">
            <a:avLst/>
          </a:prstGeom>
          <a:noFill/>
          <a:ln cap="flat" cmpd="sng" w="12700">
            <a:solidFill>
              <a:srgbClr val="BFBFBF"/>
            </a:solidFill>
            <a:prstDash val="solid"/>
            <a:miter lim="800000"/>
            <a:headEnd len="sm" w="sm" type="none"/>
            <a:tailEnd len="sm" w="sm" type="none"/>
          </a:ln>
        </p:spPr>
      </p:cxnSp>
      <p:cxnSp>
        <p:nvCxnSpPr>
          <p:cNvPr id="2117" name="Google Shape;2117;p6"/>
          <p:cNvCxnSpPr/>
          <p:nvPr/>
        </p:nvCxnSpPr>
        <p:spPr>
          <a:xfrm>
            <a:off x="659897" y="5381814"/>
            <a:ext cx="3816409" cy="0"/>
          </a:xfrm>
          <a:prstGeom prst="straightConnector1">
            <a:avLst/>
          </a:prstGeom>
          <a:noFill/>
          <a:ln cap="flat" cmpd="sng" w="12700">
            <a:solidFill>
              <a:srgbClr val="BFBFBF"/>
            </a:solidFill>
            <a:prstDash val="solid"/>
            <a:miter lim="800000"/>
            <a:headEnd len="sm" w="sm" type="none"/>
            <a:tailEnd len="sm" w="sm" type="none"/>
          </a:ln>
        </p:spPr>
      </p:cxnSp>
      <p:cxnSp>
        <p:nvCxnSpPr>
          <p:cNvPr id="2118" name="Google Shape;2118;p6"/>
          <p:cNvCxnSpPr/>
          <p:nvPr/>
        </p:nvCxnSpPr>
        <p:spPr>
          <a:xfrm>
            <a:off x="4476306" y="2843622"/>
            <a:ext cx="7174972" cy="0"/>
          </a:xfrm>
          <a:prstGeom prst="straightConnector1">
            <a:avLst/>
          </a:prstGeom>
          <a:noFill/>
          <a:ln cap="flat" cmpd="sng" w="12700">
            <a:solidFill>
              <a:schemeClr val="accent1"/>
            </a:solidFill>
            <a:prstDash val="solid"/>
            <a:miter lim="800000"/>
            <a:headEnd len="sm" w="sm" type="none"/>
            <a:tailEnd len="sm" w="sm" type="none"/>
          </a:ln>
        </p:spPr>
      </p:cxnSp>
      <p:cxnSp>
        <p:nvCxnSpPr>
          <p:cNvPr id="2119" name="Google Shape;2119;p6"/>
          <p:cNvCxnSpPr/>
          <p:nvPr/>
        </p:nvCxnSpPr>
        <p:spPr>
          <a:xfrm>
            <a:off x="4476306" y="4182012"/>
            <a:ext cx="7174972" cy="0"/>
          </a:xfrm>
          <a:prstGeom prst="straightConnector1">
            <a:avLst/>
          </a:prstGeom>
          <a:noFill/>
          <a:ln cap="flat" cmpd="sng" w="12700">
            <a:solidFill>
              <a:schemeClr val="accent1"/>
            </a:solidFill>
            <a:prstDash val="solid"/>
            <a:miter lim="800000"/>
            <a:headEnd len="sm" w="sm" type="none"/>
            <a:tailEnd len="sm" w="sm" type="none"/>
          </a:ln>
        </p:spPr>
      </p:cxnSp>
      <p:cxnSp>
        <p:nvCxnSpPr>
          <p:cNvPr id="2120" name="Google Shape;2120;p6"/>
          <p:cNvCxnSpPr/>
          <p:nvPr/>
        </p:nvCxnSpPr>
        <p:spPr>
          <a:xfrm>
            <a:off x="4476306" y="5381814"/>
            <a:ext cx="6967138" cy="0"/>
          </a:xfrm>
          <a:prstGeom prst="straightConnector1">
            <a:avLst/>
          </a:prstGeom>
          <a:noFill/>
          <a:ln cap="flat" cmpd="sng" w="12700">
            <a:solidFill>
              <a:schemeClr val="accent1"/>
            </a:solidFill>
            <a:prstDash val="solid"/>
            <a:miter lim="800000"/>
            <a:headEnd len="sm" w="sm" type="none"/>
            <a:tailEnd len="sm" w="sm" type="none"/>
          </a:ln>
        </p:spPr>
      </p:cxnSp>
      <p:pic>
        <p:nvPicPr>
          <p:cNvPr descr="Target with solid fill" id="2121" name="Google Shape;2121;p6"/>
          <p:cNvPicPr preferRelativeResize="0"/>
          <p:nvPr/>
        </p:nvPicPr>
        <p:blipFill rotWithShape="1">
          <a:blip r:embed="rId3">
            <a:alphaModFix/>
          </a:blip>
          <a:srcRect b="0" l="0" r="0" t="0"/>
          <a:stretch/>
        </p:blipFill>
        <p:spPr>
          <a:xfrm>
            <a:off x="625348" y="2101447"/>
            <a:ext cx="479550" cy="479550"/>
          </a:xfrm>
          <a:prstGeom prst="rect">
            <a:avLst/>
          </a:prstGeom>
          <a:noFill/>
          <a:ln>
            <a:noFill/>
          </a:ln>
        </p:spPr>
      </p:pic>
      <p:pic>
        <p:nvPicPr>
          <p:cNvPr descr="Whole pizza with solid fill" id="2122" name="Google Shape;2122;p6"/>
          <p:cNvPicPr preferRelativeResize="0"/>
          <p:nvPr/>
        </p:nvPicPr>
        <p:blipFill rotWithShape="1">
          <a:blip r:embed="rId4">
            <a:alphaModFix/>
          </a:blip>
          <a:srcRect b="0" l="0" r="0" t="0"/>
          <a:stretch/>
        </p:blipFill>
        <p:spPr>
          <a:xfrm>
            <a:off x="625348" y="3319586"/>
            <a:ext cx="476643" cy="476643"/>
          </a:xfrm>
          <a:prstGeom prst="rect">
            <a:avLst/>
          </a:prstGeom>
          <a:noFill/>
          <a:ln>
            <a:noFill/>
          </a:ln>
        </p:spPr>
      </p:pic>
      <p:pic>
        <p:nvPicPr>
          <p:cNvPr descr="Target Audience with solid fill" id="2123" name="Google Shape;2123;p6"/>
          <p:cNvPicPr preferRelativeResize="0"/>
          <p:nvPr/>
        </p:nvPicPr>
        <p:blipFill rotWithShape="1">
          <a:blip r:embed="rId5">
            <a:alphaModFix/>
          </a:blip>
          <a:srcRect b="0" l="0" r="0" t="0"/>
          <a:stretch/>
        </p:blipFill>
        <p:spPr>
          <a:xfrm>
            <a:off x="573883" y="4519200"/>
            <a:ext cx="558252" cy="558252"/>
          </a:xfrm>
          <a:prstGeom prst="rect">
            <a:avLst/>
          </a:prstGeom>
          <a:noFill/>
          <a:ln>
            <a:noFill/>
          </a:ln>
        </p:spPr>
      </p:pic>
      <p:sp>
        <p:nvSpPr>
          <p:cNvPr id="2124" name="Google Shape;2124;p6"/>
          <p:cNvSpPr txBox="1"/>
          <p:nvPr/>
        </p:nvSpPr>
        <p:spPr>
          <a:xfrm>
            <a:off x="4715369" y="2814049"/>
            <a:ext cx="6711709" cy="1200329"/>
          </a:xfrm>
          <a:prstGeom prst="rect">
            <a:avLst/>
          </a:prstGeom>
          <a:noFill/>
          <a:ln>
            <a:noFill/>
          </a:ln>
        </p:spPr>
        <p:txBody>
          <a:bodyPr anchorCtr="0" anchor="t" bIns="45700" lIns="91425" spcFirstLastPara="1" rIns="91425" wrap="square" tIns="45700">
            <a:spAutoFit/>
          </a:bodyPr>
          <a:lstStyle/>
          <a:p>
            <a:pPr indent="0" lvl="1" marL="135049" marR="0" rtl="0" algn="just">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Open Sans"/>
              <a:ea typeface="Open Sans"/>
              <a:cs typeface="Open Sans"/>
              <a:sym typeface="Open Sans"/>
            </a:endParaRPr>
          </a:p>
          <a:p>
            <a:pPr indent="0" lvl="1" marL="135049" marR="0" rtl="0" algn="just">
              <a:lnSpc>
                <a:spcPct val="100000"/>
              </a:lnSpc>
              <a:spcBef>
                <a:spcPts val="0"/>
              </a:spcBef>
              <a:spcAft>
                <a:spcPts val="0"/>
              </a:spcAft>
              <a:buClr>
                <a:srgbClr val="000000"/>
              </a:buClr>
              <a:buSzPts val="1800"/>
              <a:buFont typeface="Open Sans"/>
              <a:buNone/>
            </a:pPr>
            <a:r>
              <a:rPr b="0" i="0" lang="en-US" sz="1800" u="none" cap="none" strike="noStrike">
                <a:solidFill>
                  <a:srgbClr val="000000"/>
                </a:solidFill>
                <a:latin typeface="Open Sans"/>
                <a:ea typeface="Open Sans"/>
                <a:cs typeface="Open Sans"/>
                <a:sym typeface="Open Sans"/>
              </a:rPr>
              <a:t>Memetakan tren dan pemangku kepentingan ini adalah latihan strategis yang penting untuk memahami ekosistem tempat startup beroperasi.</a:t>
            </a:r>
            <a:endParaRPr/>
          </a:p>
        </p:txBody>
      </p:sp>
      <p:sp>
        <p:nvSpPr>
          <p:cNvPr id="2125" name="Google Shape;2125;p6"/>
          <p:cNvSpPr txBox="1"/>
          <p:nvPr/>
        </p:nvSpPr>
        <p:spPr>
          <a:xfrm>
            <a:off x="208990" y="445751"/>
            <a:ext cx="9270221"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0000"/>
                </a:solidFill>
                <a:latin typeface="Arial"/>
                <a:ea typeface="Arial"/>
                <a:cs typeface="Arial"/>
                <a:sym typeface="Arial"/>
              </a:rPr>
              <a:t>Tinjauan Kembali/Rangkuman</a:t>
            </a:r>
            <a:endParaRPr b="1" sz="3200">
              <a:solidFill>
                <a:srgbClr val="FF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2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1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1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2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1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2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1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1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0" name="Shape 2130"/>
        <p:cNvGrpSpPr/>
        <p:nvPr/>
      </p:nvGrpSpPr>
      <p:grpSpPr>
        <a:xfrm>
          <a:off x="0" y="0"/>
          <a:ext cx="0" cy="0"/>
          <a:chOff x="0" y="0"/>
          <a:chExt cx="0" cy="0"/>
        </a:xfrm>
      </p:grpSpPr>
      <p:grpSp>
        <p:nvGrpSpPr>
          <p:cNvPr id="2131" name="Google Shape;2131;p7"/>
          <p:cNvGrpSpPr/>
          <p:nvPr/>
        </p:nvGrpSpPr>
        <p:grpSpPr>
          <a:xfrm>
            <a:off x="3797247" y="4812058"/>
            <a:ext cx="3836281" cy="2033757"/>
            <a:chOff x="267212" y="4673559"/>
            <a:chExt cx="3836281" cy="2033757"/>
          </a:xfrm>
        </p:grpSpPr>
        <p:sp>
          <p:nvSpPr>
            <p:cNvPr id="2132" name="Google Shape;2132;p7"/>
            <p:cNvSpPr/>
            <p:nvPr/>
          </p:nvSpPr>
          <p:spPr>
            <a:xfrm>
              <a:off x="267212" y="4673559"/>
              <a:ext cx="1771651" cy="1600938"/>
            </a:xfrm>
            <a:prstGeom prst="roundRect">
              <a:avLst>
                <a:gd fmla="val 16667" name="adj"/>
              </a:avLst>
            </a:prstGeom>
            <a:solidFill>
              <a:srgbClr val="F2F2F2"/>
            </a:solidFill>
            <a:ln cap="flat" cmpd="sng" w="19050">
              <a:solidFill>
                <a:srgbClr val="F2672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cxnSp>
          <p:nvCxnSpPr>
            <p:cNvPr id="2133" name="Google Shape;2133;p7"/>
            <p:cNvCxnSpPr>
              <a:endCxn id="2134" idx="1"/>
            </p:cNvCxnSpPr>
            <p:nvPr/>
          </p:nvCxnSpPr>
          <p:spPr>
            <a:xfrm>
              <a:off x="1991100" y="6080150"/>
              <a:ext cx="621600" cy="442500"/>
            </a:xfrm>
            <a:prstGeom prst="straightConnector1">
              <a:avLst/>
            </a:prstGeom>
            <a:noFill/>
            <a:ln cap="flat" cmpd="sng" w="19050">
              <a:solidFill>
                <a:srgbClr val="C00000"/>
              </a:solidFill>
              <a:prstDash val="solid"/>
              <a:miter lim="800000"/>
              <a:headEnd len="med" w="med" type="triangle"/>
              <a:tailEnd len="sm" w="sm" type="none"/>
            </a:ln>
          </p:spPr>
        </p:cxnSp>
        <p:sp>
          <p:nvSpPr>
            <p:cNvPr id="2134" name="Google Shape;2134;p7"/>
            <p:cNvSpPr txBox="1"/>
            <p:nvPr/>
          </p:nvSpPr>
          <p:spPr>
            <a:xfrm>
              <a:off x="2612700" y="6337984"/>
              <a:ext cx="1490793"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800"/>
                <a:buFont typeface="Arial"/>
                <a:buNone/>
              </a:pPr>
              <a:r>
                <a:rPr b="1" i="0" lang="en-US" sz="1800" u="none" cap="none" strike="noStrike">
                  <a:solidFill>
                    <a:srgbClr val="414042"/>
                  </a:solidFill>
                  <a:latin typeface="Arial"/>
                  <a:ea typeface="Arial"/>
                  <a:cs typeface="Arial"/>
                  <a:sym typeface="Arial"/>
                </a:rPr>
                <a:t>Kami di sini!</a:t>
              </a:r>
              <a:endParaRPr/>
            </a:p>
          </p:txBody>
        </p:sp>
      </p:grpSp>
      <p:sp>
        <p:nvSpPr>
          <p:cNvPr id="2135" name="Google Shape;2135;p7"/>
          <p:cNvSpPr/>
          <p:nvPr/>
        </p:nvSpPr>
        <p:spPr>
          <a:xfrm>
            <a:off x="4576522" y="2693215"/>
            <a:ext cx="1771646" cy="1619581"/>
          </a:xfrm>
          <a:prstGeom prst="roundRect">
            <a:avLst>
              <a:gd fmla="val 3893" name="adj"/>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1" i="0" sz="1800" u="none" cap="none" strike="noStrike">
              <a:solidFill>
                <a:srgbClr val="414041"/>
              </a:solidFill>
              <a:latin typeface="Barlow"/>
              <a:ea typeface="Barlow"/>
              <a:cs typeface="Barlow"/>
              <a:sym typeface="Barlow"/>
            </a:endParaRPr>
          </a:p>
        </p:txBody>
      </p:sp>
      <p:cxnSp>
        <p:nvCxnSpPr>
          <p:cNvPr id="2136" name="Google Shape;2136;p7"/>
          <p:cNvCxnSpPr/>
          <p:nvPr/>
        </p:nvCxnSpPr>
        <p:spPr>
          <a:xfrm flipH="1" rot="10800000">
            <a:off x="513794" y="1814768"/>
            <a:ext cx="10916505" cy="44930"/>
          </a:xfrm>
          <a:prstGeom prst="straightConnector1">
            <a:avLst/>
          </a:prstGeom>
          <a:noFill/>
          <a:ln cap="rnd" cmpd="sng" w="44450">
            <a:solidFill>
              <a:schemeClr val="accent1"/>
            </a:solidFill>
            <a:prstDash val="solid"/>
            <a:round/>
            <a:headEnd len="sm" w="sm" type="none"/>
            <a:tailEnd len="med" w="med" type="stealth"/>
          </a:ln>
        </p:spPr>
      </p:cxnSp>
      <p:cxnSp>
        <p:nvCxnSpPr>
          <p:cNvPr id="2137" name="Google Shape;2137;p7"/>
          <p:cNvCxnSpPr/>
          <p:nvPr/>
        </p:nvCxnSpPr>
        <p:spPr>
          <a:xfrm>
            <a:off x="867640" y="1961310"/>
            <a:ext cx="0" cy="2775725"/>
          </a:xfrm>
          <a:prstGeom prst="straightConnector1">
            <a:avLst/>
          </a:prstGeom>
          <a:noFill/>
          <a:ln cap="flat" cmpd="sng" w="28575">
            <a:solidFill>
              <a:schemeClr val="accent1"/>
            </a:solidFill>
            <a:prstDash val="solid"/>
            <a:miter lim="800000"/>
            <a:headEnd len="med" w="med" type="oval"/>
            <a:tailEnd len="med" w="med" type="oval"/>
          </a:ln>
        </p:spPr>
      </p:cxnSp>
      <p:cxnSp>
        <p:nvCxnSpPr>
          <p:cNvPr id="2138" name="Google Shape;2138;p7"/>
          <p:cNvCxnSpPr/>
          <p:nvPr/>
        </p:nvCxnSpPr>
        <p:spPr>
          <a:xfrm>
            <a:off x="2682415" y="1961310"/>
            <a:ext cx="0" cy="2775725"/>
          </a:xfrm>
          <a:prstGeom prst="straightConnector1">
            <a:avLst/>
          </a:prstGeom>
          <a:noFill/>
          <a:ln cap="flat" cmpd="sng" w="28575">
            <a:solidFill>
              <a:schemeClr val="accent1"/>
            </a:solidFill>
            <a:prstDash val="solid"/>
            <a:miter lim="800000"/>
            <a:headEnd len="med" w="med" type="oval"/>
            <a:tailEnd len="med" w="med" type="oval"/>
          </a:ln>
        </p:spPr>
      </p:cxnSp>
      <p:cxnSp>
        <p:nvCxnSpPr>
          <p:cNvPr id="2139" name="Google Shape;2139;p7"/>
          <p:cNvCxnSpPr/>
          <p:nvPr/>
        </p:nvCxnSpPr>
        <p:spPr>
          <a:xfrm>
            <a:off x="4497190" y="1961310"/>
            <a:ext cx="0" cy="2775725"/>
          </a:xfrm>
          <a:prstGeom prst="straightConnector1">
            <a:avLst/>
          </a:prstGeom>
          <a:noFill/>
          <a:ln cap="flat" cmpd="sng" w="28575">
            <a:solidFill>
              <a:schemeClr val="accent1"/>
            </a:solidFill>
            <a:prstDash val="solid"/>
            <a:miter lim="800000"/>
            <a:headEnd len="med" w="med" type="oval"/>
            <a:tailEnd len="med" w="med" type="oval"/>
          </a:ln>
        </p:spPr>
      </p:cxnSp>
      <p:cxnSp>
        <p:nvCxnSpPr>
          <p:cNvPr id="2140" name="Google Shape;2140;p7"/>
          <p:cNvCxnSpPr/>
          <p:nvPr/>
        </p:nvCxnSpPr>
        <p:spPr>
          <a:xfrm>
            <a:off x="6311966" y="1961310"/>
            <a:ext cx="0" cy="2775725"/>
          </a:xfrm>
          <a:prstGeom prst="straightConnector1">
            <a:avLst/>
          </a:prstGeom>
          <a:noFill/>
          <a:ln cap="flat" cmpd="sng" w="28575">
            <a:solidFill>
              <a:schemeClr val="accent1"/>
            </a:solidFill>
            <a:prstDash val="solid"/>
            <a:miter lim="800000"/>
            <a:headEnd len="med" w="med" type="oval"/>
            <a:tailEnd len="med" w="med" type="oval"/>
          </a:ln>
        </p:spPr>
      </p:cxnSp>
      <p:cxnSp>
        <p:nvCxnSpPr>
          <p:cNvPr id="2141" name="Google Shape;2141;p7"/>
          <p:cNvCxnSpPr/>
          <p:nvPr/>
        </p:nvCxnSpPr>
        <p:spPr>
          <a:xfrm>
            <a:off x="8126741" y="1961310"/>
            <a:ext cx="0" cy="2775725"/>
          </a:xfrm>
          <a:prstGeom prst="straightConnector1">
            <a:avLst/>
          </a:prstGeom>
          <a:noFill/>
          <a:ln cap="flat" cmpd="sng" w="28575">
            <a:solidFill>
              <a:schemeClr val="accent1"/>
            </a:solidFill>
            <a:prstDash val="solid"/>
            <a:miter lim="800000"/>
            <a:headEnd len="med" w="med" type="oval"/>
            <a:tailEnd len="med" w="med" type="oval"/>
          </a:ln>
        </p:spPr>
      </p:cxnSp>
      <p:cxnSp>
        <p:nvCxnSpPr>
          <p:cNvPr id="2142" name="Google Shape;2142;p7"/>
          <p:cNvCxnSpPr/>
          <p:nvPr/>
        </p:nvCxnSpPr>
        <p:spPr>
          <a:xfrm>
            <a:off x="9941516" y="1961310"/>
            <a:ext cx="0" cy="2775725"/>
          </a:xfrm>
          <a:prstGeom prst="straightConnector1">
            <a:avLst/>
          </a:prstGeom>
          <a:noFill/>
          <a:ln cap="flat" cmpd="sng" w="28575">
            <a:solidFill>
              <a:schemeClr val="accent1"/>
            </a:solidFill>
            <a:prstDash val="solid"/>
            <a:miter lim="800000"/>
            <a:headEnd len="med" w="med" type="oval"/>
            <a:tailEnd len="med" w="med" type="oval"/>
          </a:ln>
        </p:spPr>
      </p:cxnSp>
      <p:cxnSp>
        <p:nvCxnSpPr>
          <p:cNvPr id="2143" name="Google Shape;2143;p7"/>
          <p:cNvCxnSpPr/>
          <p:nvPr/>
        </p:nvCxnSpPr>
        <p:spPr>
          <a:xfrm>
            <a:off x="1775028" y="1721819"/>
            <a:ext cx="0" cy="868851"/>
          </a:xfrm>
          <a:prstGeom prst="straightConnector1">
            <a:avLst/>
          </a:prstGeom>
          <a:noFill/>
          <a:ln cap="flat" cmpd="sng" w="28575">
            <a:solidFill>
              <a:schemeClr val="accent1"/>
            </a:solidFill>
            <a:prstDash val="solid"/>
            <a:miter lim="800000"/>
            <a:headEnd len="med" w="med" type="oval"/>
            <a:tailEnd len="med" w="med" type="oval"/>
          </a:ln>
        </p:spPr>
      </p:cxnSp>
      <p:cxnSp>
        <p:nvCxnSpPr>
          <p:cNvPr id="2144" name="Google Shape;2144;p7"/>
          <p:cNvCxnSpPr/>
          <p:nvPr/>
        </p:nvCxnSpPr>
        <p:spPr>
          <a:xfrm>
            <a:off x="3589803" y="1721819"/>
            <a:ext cx="0" cy="868851"/>
          </a:xfrm>
          <a:prstGeom prst="straightConnector1">
            <a:avLst/>
          </a:prstGeom>
          <a:noFill/>
          <a:ln cap="flat" cmpd="sng" w="28575">
            <a:solidFill>
              <a:schemeClr val="accent1"/>
            </a:solidFill>
            <a:prstDash val="solid"/>
            <a:miter lim="800000"/>
            <a:headEnd len="med" w="med" type="oval"/>
            <a:tailEnd len="med" w="med" type="oval"/>
          </a:ln>
        </p:spPr>
      </p:cxnSp>
      <p:cxnSp>
        <p:nvCxnSpPr>
          <p:cNvPr id="2145" name="Google Shape;2145;p7"/>
          <p:cNvCxnSpPr/>
          <p:nvPr/>
        </p:nvCxnSpPr>
        <p:spPr>
          <a:xfrm>
            <a:off x="5404578" y="1721819"/>
            <a:ext cx="0" cy="868851"/>
          </a:xfrm>
          <a:prstGeom prst="straightConnector1">
            <a:avLst/>
          </a:prstGeom>
          <a:noFill/>
          <a:ln cap="flat" cmpd="sng" w="28575">
            <a:solidFill>
              <a:schemeClr val="accent1"/>
            </a:solidFill>
            <a:prstDash val="solid"/>
            <a:miter lim="800000"/>
            <a:headEnd len="med" w="med" type="oval"/>
            <a:tailEnd len="med" w="med" type="oval"/>
          </a:ln>
        </p:spPr>
      </p:cxnSp>
      <p:cxnSp>
        <p:nvCxnSpPr>
          <p:cNvPr id="2146" name="Google Shape;2146;p7"/>
          <p:cNvCxnSpPr/>
          <p:nvPr/>
        </p:nvCxnSpPr>
        <p:spPr>
          <a:xfrm>
            <a:off x="7219353" y="1721819"/>
            <a:ext cx="0" cy="868851"/>
          </a:xfrm>
          <a:prstGeom prst="straightConnector1">
            <a:avLst/>
          </a:prstGeom>
          <a:noFill/>
          <a:ln cap="flat" cmpd="sng" w="28575">
            <a:solidFill>
              <a:schemeClr val="accent1"/>
            </a:solidFill>
            <a:prstDash val="solid"/>
            <a:miter lim="800000"/>
            <a:headEnd len="med" w="med" type="oval"/>
            <a:tailEnd len="med" w="med" type="oval"/>
          </a:ln>
        </p:spPr>
      </p:cxnSp>
      <p:cxnSp>
        <p:nvCxnSpPr>
          <p:cNvPr id="2147" name="Google Shape;2147;p7"/>
          <p:cNvCxnSpPr/>
          <p:nvPr/>
        </p:nvCxnSpPr>
        <p:spPr>
          <a:xfrm>
            <a:off x="9034128" y="1721819"/>
            <a:ext cx="0" cy="868851"/>
          </a:xfrm>
          <a:prstGeom prst="straightConnector1">
            <a:avLst/>
          </a:prstGeom>
          <a:noFill/>
          <a:ln cap="flat" cmpd="sng" w="28575">
            <a:solidFill>
              <a:schemeClr val="accent1"/>
            </a:solidFill>
            <a:prstDash val="solid"/>
            <a:miter lim="800000"/>
            <a:headEnd len="med" w="med" type="oval"/>
            <a:tailEnd len="med" w="med" type="oval"/>
          </a:ln>
        </p:spPr>
      </p:cxnSp>
      <p:cxnSp>
        <p:nvCxnSpPr>
          <p:cNvPr id="2148" name="Google Shape;2148;p7"/>
          <p:cNvCxnSpPr/>
          <p:nvPr/>
        </p:nvCxnSpPr>
        <p:spPr>
          <a:xfrm>
            <a:off x="10848903" y="1721819"/>
            <a:ext cx="0" cy="868851"/>
          </a:xfrm>
          <a:prstGeom prst="straightConnector1">
            <a:avLst/>
          </a:prstGeom>
          <a:noFill/>
          <a:ln cap="flat" cmpd="sng" w="28575">
            <a:solidFill>
              <a:schemeClr val="accent1"/>
            </a:solidFill>
            <a:prstDash val="solid"/>
            <a:miter lim="800000"/>
            <a:headEnd len="med" w="med" type="oval"/>
            <a:tailEnd len="med" w="med" type="oval"/>
          </a:ln>
        </p:spPr>
      </p:cxnSp>
      <p:sp>
        <p:nvSpPr>
          <p:cNvPr id="2149" name="Google Shape;2149;p7"/>
          <p:cNvSpPr txBox="1"/>
          <p:nvPr/>
        </p:nvSpPr>
        <p:spPr>
          <a:xfrm>
            <a:off x="2849537" y="2692268"/>
            <a:ext cx="1470447" cy="143116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Peluang &amp; pemetaan persaingan</a:t>
            </a:r>
            <a:endParaRPr b="1" i="0" sz="1100" u="none" cap="none" strike="noStrike">
              <a:solidFill>
                <a:srgbClr val="414042"/>
              </a:solidFill>
              <a:latin typeface="Barlow ExtraBold"/>
              <a:ea typeface="Barlow ExtraBold"/>
              <a:cs typeface="Barlow ExtraBold"/>
              <a:sym typeface="Barlow ExtraBold"/>
            </a:endParaRPr>
          </a:p>
          <a:p>
            <a:pPr indent="-144000" lvl="0" marL="14400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Mengidentifikasi pesaing global</a:t>
            </a:r>
            <a:endParaRPr/>
          </a:p>
          <a:p>
            <a:pPr indent="-144000" lvl="0" marL="14400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Meninjau tren produksi dan memperkirakan ukuran pasar (TAM)</a:t>
            </a:r>
            <a:endParaRPr/>
          </a:p>
        </p:txBody>
      </p:sp>
      <p:sp>
        <p:nvSpPr>
          <p:cNvPr id="2150" name="Google Shape;2150;p7"/>
          <p:cNvSpPr txBox="1"/>
          <p:nvPr/>
        </p:nvSpPr>
        <p:spPr>
          <a:xfrm>
            <a:off x="3992265" y="4777580"/>
            <a:ext cx="1530339" cy="112338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Pengembangan prototype dan MVP</a:t>
            </a:r>
            <a:endParaRPr/>
          </a:p>
          <a:p>
            <a:pPr indent="0" lvl="0" marL="0" marR="0" rtl="0" algn="l">
              <a:lnSpc>
                <a:spcPct val="90000"/>
              </a:lnSpc>
              <a:spcBef>
                <a:spcPts val="0"/>
              </a:spcBef>
              <a:spcAft>
                <a:spcPts val="0"/>
              </a:spcAft>
              <a:buClr>
                <a:srgbClr val="414042"/>
              </a:buClr>
              <a:buSzPts val="1000"/>
              <a:buFont typeface="Arial"/>
              <a:buNone/>
            </a:pPr>
            <a:r>
              <a:t/>
            </a:r>
            <a:endParaRPr b="0" i="0" sz="1000" u="none" cap="none" strike="noStrike">
              <a:solidFill>
                <a:srgbClr val="414042"/>
              </a:solidFill>
              <a:latin typeface="Barlow"/>
              <a:ea typeface="Barlow"/>
              <a:cs typeface="Barlow"/>
              <a:sym typeface="Barlow"/>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Membuat prototype awal</a:t>
            </a:r>
            <a:endParaRPr b="0" i="0" sz="1000" u="none" cap="none" strike="noStrike">
              <a:solidFill>
                <a:srgbClr val="414042"/>
              </a:solidFill>
              <a:latin typeface="Barlow"/>
              <a:ea typeface="Barlow"/>
              <a:cs typeface="Barlow"/>
              <a:sym typeface="Barlow"/>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Prototype yang akan divalidasi awal</a:t>
            </a:r>
            <a:endParaRPr b="0" i="0" sz="1800" u="none" cap="none" strike="noStrike">
              <a:solidFill>
                <a:srgbClr val="414042"/>
              </a:solidFill>
              <a:latin typeface="Arial"/>
              <a:ea typeface="Arial"/>
              <a:cs typeface="Arial"/>
              <a:sym typeface="Arial"/>
            </a:endParaRPr>
          </a:p>
        </p:txBody>
      </p:sp>
      <p:sp>
        <p:nvSpPr>
          <p:cNvPr id="2151" name="Google Shape;2151;p7"/>
          <p:cNvSpPr txBox="1"/>
          <p:nvPr/>
        </p:nvSpPr>
        <p:spPr>
          <a:xfrm>
            <a:off x="4728282" y="2692268"/>
            <a:ext cx="1468127" cy="112338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Menilai peluang yang ada</a:t>
            </a:r>
            <a:endParaRPr b="1" i="0" sz="1100" u="none" cap="none" strike="noStrike">
              <a:solidFill>
                <a:srgbClr val="414042"/>
              </a:solidFill>
              <a:latin typeface="Barlow ExtraBold"/>
              <a:ea typeface="Barlow ExtraBold"/>
              <a:cs typeface="Barlow ExtraBold"/>
              <a:sym typeface="Barlow ExtraBold"/>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Memetakan posisi relative anda di pasar</a:t>
            </a:r>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Memperkirakan ukuran peluang</a:t>
            </a:r>
            <a:endParaRPr b="0" i="0" sz="1000" u="none" cap="none" strike="noStrike">
              <a:solidFill>
                <a:srgbClr val="414042"/>
              </a:solidFill>
              <a:latin typeface="Barlow"/>
              <a:ea typeface="Barlow"/>
              <a:cs typeface="Barlow"/>
              <a:sym typeface="Barlow"/>
            </a:endParaRPr>
          </a:p>
        </p:txBody>
      </p:sp>
      <p:sp>
        <p:nvSpPr>
          <p:cNvPr id="2152" name="Google Shape;2152;p7"/>
          <p:cNvSpPr txBox="1"/>
          <p:nvPr/>
        </p:nvSpPr>
        <p:spPr>
          <a:xfrm>
            <a:off x="5779740" y="4785274"/>
            <a:ext cx="1507611" cy="180049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Pemodelan Bisnis</a:t>
            </a:r>
            <a:endParaRPr b="1" i="0" sz="1100" u="none" cap="none" strike="noStrike">
              <a:solidFill>
                <a:srgbClr val="414042"/>
              </a:solidFill>
              <a:latin typeface="Barlow ExtraBold"/>
              <a:ea typeface="Barlow ExtraBold"/>
              <a:cs typeface="Barlow ExtraBold"/>
              <a:sym typeface="Barlow ExtraBold"/>
            </a:endParaRPr>
          </a:p>
          <a:p>
            <a:pPr indent="-144000" lvl="0" marL="144000" marR="0" rtl="0" algn="l">
              <a:lnSpc>
                <a:spcPct val="10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Memeriksa model pendapatan</a:t>
            </a:r>
            <a:endParaRPr b="0" i="0" sz="1000" u="none" cap="none" strike="noStrike">
              <a:solidFill>
                <a:srgbClr val="414042"/>
              </a:solidFill>
              <a:latin typeface="Barlow"/>
              <a:ea typeface="Barlow"/>
              <a:cs typeface="Barlow"/>
              <a:sym typeface="Barlow"/>
            </a:endParaRPr>
          </a:p>
          <a:p>
            <a:pPr indent="-144000" lvl="0" marL="144000" marR="0" rtl="0" algn="l">
              <a:lnSpc>
                <a:spcPct val="10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Model-model pendapatan lanjutran</a:t>
            </a:r>
            <a:endParaRPr b="0" i="0" sz="1000" u="none" cap="none" strike="noStrike">
              <a:solidFill>
                <a:srgbClr val="414042"/>
              </a:solidFill>
              <a:latin typeface="Barlow"/>
              <a:ea typeface="Barlow"/>
              <a:cs typeface="Barlow"/>
              <a:sym typeface="Barlow"/>
            </a:endParaRPr>
          </a:p>
          <a:p>
            <a:pPr indent="-144000" lvl="0" marL="144000" marR="0" rtl="0" algn="l">
              <a:lnSpc>
                <a:spcPct val="10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Meninjau dan membuat Lean Canvas</a:t>
            </a:r>
            <a:endParaRPr/>
          </a:p>
          <a:p>
            <a:pPr indent="-144000" lvl="0" marL="144000" marR="0" rtl="0" algn="l">
              <a:lnSpc>
                <a:spcPct val="10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Membuat Lean Canvas untuk usaha anda</a:t>
            </a:r>
            <a:endParaRPr b="0" i="0" sz="1000" u="none" cap="none" strike="noStrike">
              <a:solidFill>
                <a:srgbClr val="414042"/>
              </a:solidFill>
              <a:latin typeface="Barlow"/>
              <a:ea typeface="Barlow"/>
              <a:cs typeface="Barlow"/>
              <a:sym typeface="Barlow"/>
            </a:endParaRPr>
          </a:p>
        </p:txBody>
      </p:sp>
      <p:sp>
        <p:nvSpPr>
          <p:cNvPr id="2153" name="Google Shape;2153;p7"/>
          <p:cNvSpPr txBox="1"/>
          <p:nvPr/>
        </p:nvSpPr>
        <p:spPr>
          <a:xfrm>
            <a:off x="6578067" y="2692268"/>
            <a:ext cx="1418568" cy="17081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Strategi pemasaran &amp; penjualan</a:t>
            </a:r>
            <a:endParaRPr b="1" i="0" sz="1100" u="none" cap="none" strike="noStrike">
              <a:solidFill>
                <a:srgbClr val="414042"/>
              </a:solidFill>
              <a:latin typeface="Barlow ExtraBold"/>
              <a:ea typeface="Barlow ExtraBold"/>
              <a:cs typeface="Barlow ExtraBold"/>
              <a:sym typeface="Barlow ExtraBold"/>
            </a:endParaRPr>
          </a:p>
          <a:p>
            <a:pPr indent="-144000" lvl="0" marL="14400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Memahami pemasaran &amp; penjualan</a:t>
            </a:r>
            <a:endParaRPr b="0" i="0" sz="1000" u="none" cap="none" strike="noStrike">
              <a:solidFill>
                <a:srgbClr val="414042"/>
              </a:solidFill>
              <a:latin typeface="Barlow"/>
              <a:ea typeface="Barlow"/>
              <a:cs typeface="Barlow"/>
              <a:sym typeface="Barlow"/>
            </a:endParaRPr>
          </a:p>
          <a:p>
            <a:pPr indent="-144000" lvl="0" marL="14400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Merekomendasikan pendekatan Go-To-Market (GTM)</a:t>
            </a:r>
            <a:endParaRPr/>
          </a:p>
          <a:p>
            <a:pPr indent="-144000" lvl="0" marL="14400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Memetakan proses penjualan</a:t>
            </a:r>
            <a:endParaRPr b="0" i="0" sz="1000" u="none" cap="none" strike="noStrike">
              <a:solidFill>
                <a:srgbClr val="414042"/>
              </a:solidFill>
              <a:latin typeface="Barlow"/>
              <a:ea typeface="Barlow"/>
              <a:cs typeface="Barlow"/>
              <a:sym typeface="Barlow"/>
            </a:endParaRPr>
          </a:p>
        </p:txBody>
      </p:sp>
      <p:sp>
        <p:nvSpPr>
          <p:cNvPr id="2154" name="Google Shape;2154;p7"/>
          <p:cNvSpPr txBox="1"/>
          <p:nvPr/>
        </p:nvSpPr>
        <p:spPr>
          <a:xfrm>
            <a:off x="7633528" y="4777580"/>
            <a:ext cx="1683905" cy="153888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Penglolaan keuangan untuk keuntungan</a:t>
            </a:r>
            <a:endParaRPr b="1" i="0" sz="1100" u="none" cap="none" strike="noStrike">
              <a:solidFill>
                <a:srgbClr val="414042"/>
              </a:solidFill>
              <a:latin typeface="Barlow ExtraBold"/>
              <a:ea typeface="Barlow ExtraBold"/>
              <a:cs typeface="Barlow ExtraBold"/>
              <a:sym typeface="Barlow ExtraBold"/>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Memahami biaya awal</a:t>
            </a:r>
            <a:endParaRPr b="0" i="0" sz="1000" u="none" cap="none" strike="noStrike">
              <a:solidFill>
                <a:srgbClr val="414042"/>
              </a:solidFill>
              <a:latin typeface="Barlow"/>
              <a:ea typeface="Barlow"/>
              <a:cs typeface="Barlow"/>
              <a:sym typeface="Barlow"/>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Memulai dengan perencanaan keuangan</a:t>
            </a:r>
            <a:endParaRPr b="0" i="0" sz="1000" u="none" cap="none" strike="noStrike">
              <a:solidFill>
                <a:srgbClr val="414042"/>
              </a:solidFill>
              <a:latin typeface="Barlow"/>
              <a:ea typeface="Barlow"/>
              <a:cs typeface="Barlow"/>
              <a:sym typeface="Barlow"/>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Menganalisis jalan menuju  keuntungan</a:t>
            </a:r>
            <a:endParaRPr b="0" i="0" sz="1000" u="none" cap="none" strike="noStrike">
              <a:solidFill>
                <a:srgbClr val="414042"/>
              </a:solidFill>
              <a:latin typeface="Barlow"/>
              <a:ea typeface="Barlow"/>
              <a:cs typeface="Barlow"/>
              <a:sym typeface="Barlow"/>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Memahami tentang Bootstrapping dan Pendanaan Lainnya</a:t>
            </a:r>
            <a:endParaRPr b="0" i="0" sz="1000" u="none" cap="none" strike="noStrike">
              <a:solidFill>
                <a:srgbClr val="414042"/>
              </a:solidFill>
              <a:latin typeface="Barlow"/>
              <a:ea typeface="Barlow"/>
              <a:cs typeface="Barlow"/>
              <a:sym typeface="Barlow"/>
            </a:endParaRPr>
          </a:p>
        </p:txBody>
      </p:sp>
      <p:sp>
        <p:nvSpPr>
          <p:cNvPr id="2155" name="Google Shape;2155;p7"/>
          <p:cNvSpPr txBox="1"/>
          <p:nvPr/>
        </p:nvSpPr>
        <p:spPr>
          <a:xfrm>
            <a:off x="8433436" y="2692268"/>
            <a:ext cx="1418568"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Persyaratan dan Bakat yang dibutuhkan tim</a:t>
            </a:r>
            <a:endParaRPr b="1" i="0" sz="1100" u="none" cap="none" strike="noStrike">
              <a:solidFill>
                <a:srgbClr val="414042"/>
              </a:solidFill>
              <a:latin typeface="Barlow ExtraBold"/>
              <a:ea typeface="Barlow ExtraBold"/>
              <a:cs typeface="Barlow ExtraBold"/>
              <a:sym typeface="Barlow ExtraBold"/>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Menentukan pendiri dan mentor</a:t>
            </a:r>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Membuat tim awal</a:t>
            </a:r>
            <a:endParaRPr b="0" i="0" sz="1000" u="none" cap="none" strike="noStrike">
              <a:solidFill>
                <a:srgbClr val="414042"/>
              </a:solidFill>
              <a:latin typeface="Barlow"/>
              <a:ea typeface="Barlow"/>
              <a:cs typeface="Barlow"/>
              <a:sym typeface="Barlow"/>
            </a:endParaRPr>
          </a:p>
        </p:txBody>
      </p:sp>
      <p:sp>
        <p:nvSpPr>
          <p:cNvPr id="2156" name="Google Shape;2156;p7"/>
          <p:cNvSpPr/>
          <p:nvPr/>
        </p:nvSpPr>
        <p:spPr>
          <a:xfrm>
            <a:off x="452834"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01</a:t>
            </a:r>
            <a:endParaRPr/>
          </a:p>
        </p:txBody>
      </p:sp>
      <p:sp>
        <p:nvSpPr>
          <p:cNvPr id="2157" name="Google Shape;2157;p7"/>
          <p:cNvSpPr/>
          <p:nvPr/>
        </p:nvSpPr>
        <p:spPr>
          <a:xfrm>
            <a:off x="1360222"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02</a:t>
            </a:r>
            <a:endParaRPr/>
          </a:p>
        </p:txBody>
      </p:sp>
      <p:sp>
        <p:nvSpPr>
          <p:cNvPr id="2158" name="Google Shape;2158;p7"/>
          <p:cNvSpPr/>
          <p:nvPr/>
        </p:nvSpPr>
        <p:spPr>
          <a:xfrm>
            <a:off x="2267609"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03</a:t>
            </a:r>
            <a:endParaRPr/>
          </a:p>
        </p:txBody>
      </p:sp>
      <p:sp>
        <p:nvSpPr>
          <p:cNvPr id="2159" name="Google Shape;2159;p7"/>
          <p:cNvSpPr/>
          <p:nvPr/>
        </p:nvSpPr>
        <p:spPr>
          <a:xfrm>
            <a:off x="3174997"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04</a:t>
            </a:r>
            <a:endParaRPr/>
          </a:p>
        </p:txBody>
      </p:sp>
      <p:sp>
        <p:nvSpPr>
          <p:cNvPr id="2160" name="Google Shape;2160;p7"/>
          <p:cNvSpPr/>
          <p:nvPr/>
        </p:nvSpPr>
        <p:spPr>
          <a:xfrm>
            <a:off x="4082384"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05</a:t>
            </a:r>
            <a:endParaRPr/>
          </a:p>
        </p:txBody>
      </p:sp>
      <p:sp>
        <p:nvSpPr>
          <p:cNvPr id="2161" name="Google Shape;2161;p7"/>
          <p:cNvSpPr/>
          <p:nvPr/>
        </p:nvSpPr>
        <p:spPr>
          <a:xfrm>
            <a:off x="4989772"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06</a:t>
            </a:r>
            <a:endParaRPr/>
          </a:p>
        </p:txBody>
      </p:sp>
      <p:sp>
        <p:nvSpPr>
          <p:cNvPr id="2162" name="Google Shape;2162;p7"/>
          <p:cNvSpPr/>
          <p:nvPr/>
        </p:nvSpPr>
        <p:spPr>
          <a:xfrm>
            <a:off x="5897160"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07</a:t>
            </a:r>
            <a:endParaRPr/>
          </a:p>
        </p:txBody>
      </p:sp>
      <p:sp>
        <p:nvSpPr>
          <p:cNvPr id="2163" name="Google Shape;2163;p7"/>
          <p:cNvSpPr/>
          <p:nvPr/>
        </p:nvSpPr>
        <p:spPr>
          <a:xfrm>
            <a:off x="6804547"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08</a:t>
            </a:r>
            <a:endParaRPr/>
          </a:p>
        </p:txBody>
      </p:sp>
      <p:sp>
        <p:nvSpPr>
          <p:cNvPr id="2164" name="Google Shape;2164;p7"/>
          <p:cNvSpPr/>
          <p:nvPr/>
        </p:nvSpPr>
        <p:spPr>
          <a:xfrm>
            <a:off x="7711935"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09</a:t>
            </a:r>
            <a:endParaRPr/>
          </a:p>
        </p:txBody>
      </p:sp>
      <p:sp>
        <p:nvSpPr>
          <p:cNvPr id="2165" name="Google Shape;2165;p7"/>
          <p:cNvSpPr/>
          <p:nvPr/>
        </p:nvSpPr>
        <p:spPr>
          <a:xfrm>
            <a:off x="8619322"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10</a:t>
            </a:r>
            <a:endParaRPr/>
          </a:p>
        </p:txBody>
      </p:sp>
      <p:sp>
        <p:nvSpPr>
          <p:cNvPr id="2166" name="Google Shape;2166;p7"/>
          <p:cNvSpPr/>
          <p:nvPr/>
        </p:nvSpPr>
        <p:spPr>
          <a:xfrm>
            <a:off x="9526710"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11</a:t>
            </a:r>
            <a:endParaRPr/>
          </a:p>
        </p:txBody>
      </p:sp>
      <p:sp>
        <p:nvSpPr>
          <p:cNvPr id="2167" name="Google Shape;2167;p7"/>
          <p:cNvSpPr/>
          <p:nvPr/>
        </p:nvSpPr>
        <p:spPr>
          <a:xfrm>
            <a:off x="10434097"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12</a:t>
            </a:r>
            <a:endParaRPr/>
          </a:p>
        </p:txBody>
      </p:sp>
      <p:grpSp>
        <p:nvGrpSpPr>
          <p:cNvPr id="2168" name="Google Shape;2168;p7"/>
          <p:cNvGrpSpPr/>
          <p:nvPr/>
        </p:nvGrpSpPr>
        <p:grpSpPr>
          <a:xfrm rot="-1594053">
            <a:off x="11365490" y="1417320"/>
            <a:ext cx="816924" cy="362471"/>
            <a:chOff x="9375109" y="2051943"/>
            <a:chExt cx="2595949" cy="1151830"/>
          </a:xfrm>
        </p:grpSpPr>
        <p:sp>
          <p:nvSpPr>
            <p:cNvPr id="2169" name="Google Shape;2169;p7"/>
            <p:cNvSpPr/>
            <p:nvPr/>
          </p:nvSpPr>
          <p:spPr>
            <a:xfrm rot="-969350">
              <a:off x="10725569" y="2177257"/>
              <a:ext cx="917450" cy="117833"/>
            </a:xfrm>
            <a:custGeom>
              <a:rect b="b" l="l" r="r" t="t"/>
              <a:pathLst>
                <a:path extrusionOk="0" h="125112" w="974126">
                  <a:moveTo>
                    <a:pt x="95620" y="67474"/>
                  </a:moveTo>
                  <a:cubicBezTo>
                    <a:pt x="111134" y="67474"/>
                    <a:pt x="125348" y="61255"/>
                    <a:pt x="139973" y="57497"/>
                  </a:cubicBezTo>
                  <a:cubicBezTo>
                    <a:pt x="220137" y="36789"/>
                    <a:pt x="301189" y="20798"/>
                    <a:pt x="383266" y="9931"/>
                  </a:cubicBezTo>
                  <a:cubicBezTo>
                    <a:pt x="462336" y="-525"/>
                    <a:pt x="541954" y="-2507"/>
                    <a:pt x="621297" y="2961"/>
                  </a:cubicBezTo>
                  <a:cubicBezTo>
                    <a:pt x="739595" y="11162"/>
                    <a:pt x="853178" y="39660"/>
                    <a:pt x="960609" y="90779"/>
                  </a:cubicBezTo>
                  <a:cubicBezTo>
                    <a:pt x="965394" y="93034"/>
                    <a:pt x="969631" y="96588"/>
                    <a:pt x="974072" y="99526"/>
                  </a:cubicBezTo>
                  <a:cubicBezTo>
                    <a:pt x="975098" y="117773"/>
                    <a:pt x="961361" y="120439"/>
                    <a:pt x="948445" y="122967"/>
                  </a:cubicBezTo>
                  <a:cubicBezTo>
                    <a:pt x="933410" y="125837"/>
                    <a:pt x="917965" y="124812"/>
                    <a:pt x="902725" y="124812"/>
                  </a:cubicBezTo>
                  <a:cubicBezTo>
                    <a:pt x="624578" y="124881"/>
                    <a:pt x="346431" y="124881"/>
                    <a:pt x="68215" y="124744"/>
                  </a:cubicBezTo>
                  <a:cubicBezTo>
                    <a:pt x="47645" y="124744"/>
                    <a:pt x="26596" y="127478"/>
                    <a:pt x="7118" y="118047"/>
                  </a:cubicBezTo>
                  <a:cubicBezTo>
                    <a:pt x="3906" y="115996"/>
                    <a:pt x="1583" y="113058"/>
                    <a:pt x="216" y="109504"/>
                  </a:cubicBezTo>
                  <a:cubicBezTo>
                    <a:pt x="-1424" y="98501"/>
                    <a:pt x="6572" y="95152"/>
                    <a:pt x="14431" y="91667"/>
                  </a:cubicBezTo>
                  <a:cubicBezTo>
                    <a:pt x="17097" y="90505"/>
                    <a:pt x="19898" y="89548"/>
                    <a:pt x="22700" y="88728"/>
                  </a:cubicBezTo>
                  <a:cubicBezTo>
                    <a:pt x="27894" y="87225"/>
                    <a:pt x="33157" y="85926"/>
                    <a:pt x="38282" y="84013"/>
                  </a:cubicBezTo>
                  <a:cubicBezTo>
                    <a:pt x="40674" y="82988"/>
                    <a:pt x="43134" y="82099"/>
                    <a:pt x="45663" y="81348"/>
                  </a:cubicBezTo>
                  <a:cubicBezTo>
                    <a:pt x="51950" y="79434"/>
                    <a:pt x="57827" y="76495"/>
                    <a:pt x="63431" y="72942"/>
                  </a:cubicBezTo>
                  <a:cubicBezTo>
                    <a:pt x="73409" y="66928"/>
                    <a:pt x="84002" y="64331"/>
                    <a:pt x="95620" y="6747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170" name="Google Shape;2170;p7"/>
            <p:cNvSpPr/>
            <p:nvPr/>
          </p:nvSpPr>
          <p:spPr>
            <a:xfrm rot="-969350">
              <a:off x="10560140" y="2736266"/>
              <a:ext cx="413220" cy="247927"/>
            </a:xfrm>
            <a:custGeom>
              <a:rect b="b" l="l" r="r" t="t"/>
              <a:pathLst>
                <a:path extrusionOk="0" h="263243" w="438747">
                  <a:moveTo>
                    <a:pt x="438748" y="109362"/>
                  </a:moveTo>
                  <a:cubicBezTo>
                    <a:pt x="420979" y="119886"/>
                    <a:pt x="403415" y="130889"/>
                    <a:pt x="385306" y="140867"/>
                  </a:cubicBezTo>
                  <a:cubicBezTo>
                    <a:pt x="348059" y="161369"/>
                    <a:pt x="310131" y="180846"/>
                    <a:pt x="273158" y="201895"/>
                  </a:cubicBezTo>
                  <a:cubicBezTo>
                    <a:pt x="259627" y="209618"/>
                    <a:pt x="245685" y="214948"/>
                    <a:pt x="230719" y="218024"/>
                  </a:cubicBezTo>
                  <a:cubicBezTo>
                    <a:pt x="158140" y="232853"/>
                    <a:pt x="85562" y="247478"/>
                    <a:pt x="12984" y="262240"/>
                  </a:cubicBezTo>
                  <a:cubicBezTo>
                    <a:pt x="8747" y="263128"/>
                    <a:pt x="4647" y="264700"/>
                    <a:pt x="0" y="260190"/>
                  </a:cubicBezTo>
                  <a:cubicBezTo>
                    <a:pt x="1845" y="248845"/>
                    <a:pt x="8884" y="238936"/>
                    <a:pt x="14283" y="228411"/>
                  </a:cubicBezTo>
                  <a:cubicBezTo>
                    <a:pt x="44216" y="170185"/>
                    <a:pt x="74628" y="112232"/>
                    <a:pt x="104561" y="53937"/>
                  </a:cubicBezTo>
                  <a:cubicBezTo>
                    <a:pt x="113035" y="37467"/>
                    <a:pt x="124448" y="22500"/>
                    <a:pt x="129779" y="4459"/>
                  </a:cubicBezTo>
                  <a:cubicBezTo>
                    <a:pt x="131897" y="2067"/>
                    <a:pt x="134563" y="563"/>
                    <a:pt x="137774" y="16"/>
                  </a:cubicBezTo>
                  <a:cubicBezTo>
                    <a:pt x="147411" y="-257"/>
                    <a:pt x="156295" y="2955"/>
                    <a:pt x="165248" y="6099"/>
                  </a:cubicBezTo>
                  <a:cubicBezTo>
                    <a:pt x="198598" y="19630"/>
                    <a:pt x="232290" y="32341"/>
                    <a:pt x="266529" y="43549"/>
                  </a:cubicBezTo>
                  <a:cubicBezTo>
                    <a:pt x="279650" y="48607"/>
                    <a:pt x="293045" y="52980"/>
                    <a:pt x="306508" y="56944"/>
                  </a:cubicBezTo>
                  <a:cubicBezTo>
                    <a:pt x="319766" y="61933"/>
                    <a:pt x="333230" y="66239"/>
                    <a:pt x="346830" y="70271"/>
                  </a:cubicBezTo>
                  <a:cubicBezTo>
                    <a:pt x="361796" y="76421"/>
                    <a:pt x="377515" y="80180"/>
                    <a:pt x="393301" y="83597"/>
                  </a:cubicBezTo>
                  <a:cubicBezTo>
                    <a:pt x="408268" y="92413"/>
                    <a:pt x="431572" y="86741"/>
                    <a:pt x="438748" y="10936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171" name="Google Shape;2171;p7"/>
            <p:cNvSpPr/>
            <p:nvPr/>
          </p:nvSpPr>
          <p:spPr>
            <a:xfrm rot="-969350">
              <a:off x="10421711" y="2256090"/>
              <a:ext cx="411952" cy="247804"/>
            </a:xfrm>
            <a:custGeom>
              <a:rect b="b" l="l" r="r" t="t"/>
              <a:pathLst>
                <a:path extrusionOk="0" h="263112" w="437401">
                  <a:moveTo>
                    <a:pt x="437401" y="154245"/>
                  </a:moveTo>
                  <a:cubicBezTo>
                    <a:pt x="426125" y="158756"/>
                    <a:pt x="414917" y="163334"/>
                    <a:pt x="403640" y="167845"/>
                  </a:cubicBezTo>
                  <a:cubicBezTo>
                    <a:pt x="398037" y="173039"/>
                    <a:pt x="389289" y="167913"/>
                    <a:pt x="383958" y="173859"/>
                  </a:cubicBezTo>
                  <a:lnTo>
                    <a:pt x="384027" y="173859"/>
                  </a:lnTo>
                  <a:cubicBezTo>
                    <a:pt x="378492" y="179736"/>
                    <a:pt x="369538" y="174816"/>
                    <a:pt x="363867" y="180146"/>
                  </a:cubicBezTo>
                  <a:lnTo>
                    <a:pt x="364208" y="180010"/>
                  </a:lnTo>
                  <a:cubicBezTo>
                    <a:pt x="358809" y="186502"/>
                    <a:pt x="349719" y="181513"/>
                    <a:pt x="343842" y="186434"/>
                  </a:cubicBezTo>
                  <a:lnTo>
                    <a:pt x="344184" y="186229"/>
                  </a:lnTo>
                  <a:cubicBezTo>
                    <a:pt x="311449" y="212472"/>
                    <a:pt x="269009" y="214522"/>
                    <a:pt x="232379" y="230992"/>
                  </a:cubicBezTo>
                  <a:cubicBezTo>
                    <a:pt x="226570" y="233247"/>
                    <a:pt x="220760" y="235571"/>
                    <a:pt x="215020" y="237963"/>
                  </a:cubicBezTo>
                  <a:cubicBezTo>
                    <a:pt x="212218" y="239261"/>
                    <a:pt x="209280" y="240286"/>
                    <a:pt x="206341" y="241243"/>
                  </a:cubicBezTo>
                  <a:cubicBezTo>
                    <a:pt x="182285" y="245959"/>
                    <a:pt x="161714" y="262019"/>
                    <a:pt x="136496" y="263112"/>
                  </a:cubicBezTo>
                  <a:cubicBezTo>
                    <a:pt x="133353" y="262429"/>
                    <a:pt x="130825" y="260789"/>
                    <a:pt x="128842" y="258192"/>
                  </a:cubicBezTo>
                  <a:cubicBezTo>
                    <a:pt x="124126" y="248419"/>
                    <a:pt x="119617" y="238509"/>
                    <a:pt x="114628" y="228873"/>
                  </a:cubicBezTo>
                  <a:cubicBezTo>
                    <a:pt x="77929" y="158209"/>
                    <a:pt x="41161" y="87681"/>
                    <a:pt x="4462" y="17017"/>
                  </a:cubicBezTo>
                  <a:cubicBezTo>
                    <a:pt x="2001" y="12301"/>
                    <a:pt x="-1347" y="7654"/>
                    <a:pt x="567" y="0"/>
                  </a:cubicBezTo>
                  <a:cubicBezTo>
                    <a:pt x="24008" y="888"/>
                    <a:pt x="46902" y="7791"/>
                    <a:pt x="70001" y="12233"/>
                  </a:cubicBezTo>
                  <a:cubicBezTo>
                    <a:pt x="121325" y="22006"/>
                    <a:pt x="172444" y="33009"/>
                    <a:pt x="223563" y="43670"/>
                  </a:cubicBezTo>
                  <a:cubicBezTo>
                    <a:pt x="241742" y="47429"/>
                    <a:pt x="258895" y="53443"/>
                    <a:pt x="275296" y="62737"/>
                  </a:cubicBezTo>
                  <a:cubicBezTo>
                    <a:pt x="323682" y="90073"/>
                    <a:pt x="372750" y="116248"/>
                    <a:pt x="421477" y="143037"/>
                  </a:cubicBezTo>
                  <a:cubicBezTo>
                    <a:pt x="427150" y="146181"/>
                    <a:pt x="432139" y="150555"/>
                    <a:pt x="437401" y="154245"/>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172" name="Google Shape;2172;p7"/>
            <p:cNvSpPr/>
            <p:nvPr/>
          </p:nvSpPr>
          <p:spPr>
            <a:xfrm rot="-969350">
              <a:off x="10663080" y="2591893"/>
              <a:ext cx="1170009" cy="56918"/>
            </a:xfrm>
            <a:custGeom>
              <a:rect b="b" l="l" r="r" t="t"/>
              <a:pathLst>
                <a:path extrusionOk="0" h="60434" w="1242287">
                  <a:moveTo>
                    <a:pt x="105655" y="51207"/>
                  </a:moveTo>
                  <a:cubicBezTo>
                    <a:pt x="68751" y="42733"/>
                    <a:pt x="33898" y="28723"/>
                    <a:pt x="0" y="12321"/>
                  </a:cubicBezTo>
                  <a:cubicBezTo>
                    <a:pt x="11550" y="-1006"/>
                    <a:pt x="27542" y="293"/>
                    <a:pt x="42576" y="293"/>
                  </a:cubicBezTo>
                  <a:cubicBezTo>
                    <a:pt x="429044" y="-49"/>
                    <a:pt x="815511" y="-117"/>
                    <a:pt x="1201978" y="225"/>
                  </a:cubicBezTo>
                  <a:cubicBezTo>
                    <a:pt x="1212913" y="225"/>
                    <a:pt x="1223848" y="635"/>
                    <a:pt x="1234099" y="5077"/>
                  </a:cubicBezTo>
                  <a:cubicBezTo>
                    <a:pt x="1254328" y="22367"/>
                    <a:pt x="1231502" y="28108"/>
                    <a:pt x="1225077" y="38222"/>
                  </a:cubicBezTo>
                  <a:cubicBezTo>
                    <a:pt x="1216672" y="46833"/>
                    <a:pt x="1208675" y="55991"/>
                    <a:pt x="1195691" y="57631"/>
                  </a:cubicBezTo>
                  <a:cubicBezTo>
                    <a:pt x="1175052" y="59954"/>
                    <a:pt x="1154413" y="60433"/>
                    <a:pt x="1133637" y="60433"/>
                  </a:cubicBezTo>
                  <a:cubicBezTo>
                    <a:pt x="820158" y="60296"/>
                    <a:pt x="506610" y="60296"/>
                    <a:pt x="193131" y="60433"/>
                  </a:cubicBezTo>
                  <a:cubicBezTo>
                    <a:pt x="163608" y="60501"/>
                    <a:pt x="134427" y="58246"/>
                    <a:pt x="105655" y="51207"/>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173" name="Google Shape;2173;p7"/>
            <p:cNvSpPr/>
            <p:nvPr/>
          </p:nvSpPr>
          <p:spPr>
            <a:xfrm rot="-969350">
              <a:off x="10618089" y="2276995"/>
              <a:ext cx="1109167" cy="61819"/>
            </a:xfrm>
            <a:custGeom>
              <a:rect b="b" l="l" r="r" t="t"/>
              <a:pathLst>
                <a:path extrusionOk="0" h="65638" w="1177686">
                  <a:moveTo>
                    <a:pt x="0" y="47087"/>
                  </a:moveTo>
                  <a:cubicBezTo>
                    <a:pt x="821" y="45242"/>
                    <a:pt x="2051" y="44900"/>
                    <a:pt x="3759" y="45857"/>
                  </a:cubicBezTo>
                  <a:cubicBezTo>
                    <a:pt x="9021" y="43875"/>
                    <a:pt x="15241" y="44490"/>
                    <a:pt x="19546" y="39979"/>
                  </a:cubicBezTo>
                  <a:cubicBezTo>
                    <a:pt x="57543" y="23031"/>
                    <a:pt x="96430" y="8816"/>
                    <a:pt x="137160" y="0"/>
                  </a:cubicBezTo>
                  <a:cubicBezTo>
                    <a:pt x="138664" y="6697"/>
                    <a:pt x="141261" y="12711"/>
                    <a:pt x="149257" y="13258"/>
                  </a:cubicBezTo>
                  <a:cubicBezTo>
                    <a:pt x="156843" y="13805"/>
                    <a:pt x="164497" y="13941"/>
                    <a:pt x="172151" y="13941"/>
                  </a:cubicBezTo>
                  <a:cubicBezTo>
                    <a:pt x="471005" y="13941"/>
                    <a:pt x="769928" y="13941"/>
                    <a:pt x="1068782" y="13941"/>
                  </a:cubicBezTo>
                  <a:cubicBezTo>
                    <a:pt x="1075343" y="13941"/>
                    <a:pt x="1081904" y="13873"/>
                    <a:pt x="1088396" y="13805"/>
                  </a:cubicBezTo>
                  <a:cubicBezTo>
                    <a:pt x="1098169" y="13668"/>
                    <a:pt x="1104729" y="8748"/>
                    <a:pt x="1108898" y="137"/>
                  </a:cubicBezTo>
                  <a:cubicBezTo>
                    <a:pt x="1131656" y="7449"/>
                    <a:pt x="1152227" y="18657"/>
                    <a:pt x="1170884" y="33624"/>
                  </a:cubicBezTo>
                  <a:cubicBezTo>
                    <a:pt x="1179153" y="36904"/>
                    <a:pt x="1178127" y="43465"/>
                    <a:pt x="1176761" y="50162"/>
                  </a:cubicBezTo>
                  <a:cubicBezTo>
                    <a:pt x="1162409" y="69024"/>
                    <a:pt x="1141360" y="64582"/>
                    <a:pt x="1122362" y="64650"/>
                  </a:cubicBezTo>
                  <a:cubicBezTo>
                    <a:pt x="971602" y="65129"/>
                    <a:pt x="820911" y="64924"/>
                    <a:pt x="670150" y="64924"/>
                  </a:cubicBezTo>
                  <a:cubicBezTo>
                    <a:pt x="464786" y="64924"/>
                    <a:pt x="259422" y="65197"/>
                    <a:pt x="54058" y="64445"/>
                  </a:cubicBezTo>
                  <a:cubicBezTo>
                    <a:pt x="35127" y="64309"/>
                    <a:pt x="11550" y="72646"/>
                    <a:pt x="0" y="47087"/>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174" name="Google Shape;2174;p7"/>
            <p:cNvSpPr/>
            <p:nvPr/>
          </p:nvSpPr>
          <p:spPr>
            <a:xfrm rot="-969350">
              <a:off x="10364759" y="2564753"/>
              <a:ext cx="142970" cy="262603"/>
            </a:xfrm>
            <a:custGeom>
              <a:rect b="b" l="l" r="r" t="t"/>
              <a:pathLst>
                <a:path extrusionOk="0" h="278826" w="151802">
                  <a:moveTo>
                    <a:pt x="9158" y="57271"/>
                  </a:moveTo>
                  <a:cubicBezTo>
                    <a:pt x="9705" y="43193"/>
                    <a:pt x="9910" y="29115"/>
                    <a:pt x="10798" y="15037"/>
                  </a:cubicBezTo>
                  <a:cubicBezTo>
                    <a:pt x="11482" y="4307"/>
                    <a:pt x="17632" y="-1160"/>
                    <a:pt x="27747" y="207"/>
                  </a:cubicBezTo>
                  <a:cubicBezTo>
                    <a:pt x="35196" y="1163"/>
                    <a:pt x="42509" y="3350"/>
                    <a:pt x="49752" y="5605"/>
                  </a:cubicBezTo>
                  <a:cubicBezTo>
                    <a:pt x="79686" y="15037"/>
                    <a:pt x="109619" y="24673"/>
                    <a:pt x="139484" y="34240"/>
                  </a:cubicBezTo>
                  <a:cubicBezTo>
                    <a:pt x="143243" y="34035"/>
                    <a:pt x="145908" y="35607"/>
                    <a:pt x="147548" y="38956"/>
                  </a:cubicBezTo>
                  <a:cubicBezTo>
                    <a:pt x="150487" y="45106"/>
                    <a:pt x="151238" y="51736"/>
                    <a:pt x="151443" y="58433"/>
                  </a:cubicBezTo>
                  <a:cubicBezTo>
                    <a:pt x="151580" y="63285"/>
                    <a:pt x="151580" y="68137"/>
                    <a:pt x="151512" y="72990"/>
                  </a:cubicBezTo>
                  <a:cubicBezTo>
                    <a:pt x="151580" y="77705"/>
                    <a:pt x="151580" y="82489"/>
                    <a:pt x="151512" y="87273"/>
                  </a:cubicBezTo>
                  <a:cubicBezTo>
                    <a:pt x="151580" y="93560"/>
                    <a:pt x="151512" y="99848"/>
                    <a:pt x="151512" y="106135"/>
                  </a:cubicBezTo>
                  <a:cubicBezTo>
                    <a:pt x="151649" y="110850"/>
                    <a:pt x="151786" y="115566"/>
                    <a:pt x="151717" y="120350"/>
                  </a:cubicBezTo>
                  <a:cubicBezTo>
                    <a:pt x="151649" y="126705"/>
                    <a:pt x="151649" y="132993"/>
                    <a:pt x="151649" y="139349"/>
                  </a:cubicBezTo>
                  <a:cubicBezTo>
                    <a:pt x="151854" y="145704"/>
                    <a:pt x="151854" y="152060"/>
                    <a:pt x="151649" y="158347"/>
                  </a:cubicBezTo>
                  <a:cubicBezTo>
                    <a:pt x="151717" y="164703"/>
                    <a:pt x="151786" y="170990"/>
                    <a:pt x="151580" y="177346"/>
                  </a:cubicBezTo>
                  <a:cubicBezTo>
                    <a:pt x="151649" y="182062"/>
                    <a:pt x="151580" y="186845"/>
                    <a:pt x="151512" y="191561"/>
                  </a:cubicBezTo>
                  <a:cubicBezTo>
                    <a:pt x="151580" y="197917"/>
                    <a:pt x="151580" y="204204"/>
                    <a:pt x="151443" y="210560"/>
                  </a:cubicBezTo>
                  <a:cubicBezTo>
                    <a:pt x="151512" y="215412"/>
                    <a:pt x="151443" y="220196"/>
                    <a:pt x="151170" y="225048"/>
                  </a:cubicBezTo>
                  <a:cubicBezTo>
                    <a:pt x="150965" y="230037"/>
                    <a:pt x="150009" y="234821"/>
                    <a:pt x="148026" y="239468"/>
                  </a:cubicBezTo>
                  <a:cubicBezTo>
                    <a:pt x="146523" y="242611"/>
                    <a:pt x="144131" y="244730"/>
                    <a:pt x="140851" y="245892"/>
                  </a:cubicBezTo>
                  <a:cubicBezTo>
                    <a:pt x="109824" y="250812"/>
                    <a:pt x="81463" y="264617"/>
                    <a:pt x="51392" y="272818"/>
                  </a:cubicBezTo>
                  <a:cubicBezTo>
                    <a:pt x="43123" y="275073"/>
                    <a:pt x="34786" y="277534"/>
                    <a:pt x="26380" y="278695"/>
                  </a:cubicBezTo>
                  <a:cubicBezTo>
                    <a:pt x="18316" y="279789"/>
                    <a:pt x="11482" y="273912"/>
                    <a:pt x="11004" y="265711"/>
                  </a:cubicBezTo>
                  <a:cubicBezTo>
                    <a:pt x="9978" y="249582"/>
                    <a:pt x="9636" y="233454"/>
                    <a:pt x="9021" y="217325"/>
                  </a:cubicBezTo>
                  <a:cubicBezTo>
                    <a:pt x="274" y="204819"/>
                    <a:pt x="3213" y="189852"/>
                    <a:pt x="0" y="176116"/>
                  </a:cubicBezTo>
                  <a:cubicBezTo>
                    <a:pt x="1436" y="152812"/>
                    <a:pt x="1982" y="129507"/>
                    <a:pt x="1845" y="106135"/>
                  </a:cubicBezTo>
                  <a:cubicBezTo>
                    <a:pt x="3622" y="89665"/>
                    <a:pt x="-1776" y="72238"/>
                    <a:pt x="9158" y="57271"/>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175" name="Google Shape;2175;p7"/>
            <p:cNvSpPr/>
            <p:nvPr/>
          </p:nvSpPr>
          <p:spPr>
            <a:xfrm rot="-969350">
              <a:off x="11748945" y="2133698"/>
              <a:ext cx="181654" cy="316589"/>
            </a:xfrm>
            <a:custGeom>
              <a:rect b="b" l="l" r="r" t="t"/>
              <a:pathLst>
                <a:path extrusionOk="0" h="336146" w="192876">
                  <a:moveTo>
                    <a:pt x="0" y="336146"/>
                  </a:moveTo>
                  <a:cubicBezTo>
                    <a:pt x="4989" y="327193"/>
                    <a:pt x="9910" y="318241"/>
                    <a:pt x="14899" y="309356"/>
                  </a:cubicBezTo>
                  <a:cubicBezTo>
                    <a:pt x="14079" y="288171"/>
                    <a:pt x="31232" y="274434"/>
                    <a:pt x="36904" y="255914"/>
                  </a:cubicBezTo>
                  <a:cubicBezTo>
                    <a:pt x="42576" y="245526"/>
                    <a:pt x="46950" y="234592"/>
                    <a:pt x="50026" y="223179"/>
                  </a:cubicBezTo>
                  <a:cubicBezTo>
                    <a:pt x="52623" y="214636"/>
                    <a:pt x="54399" y="205889"/>
                    <a:pt x="56450" y="197209"/>
                  </a:cubicBezTo>
                  <a:cubicBezTo>
                    <a:pt x="58569" y="188462"/>
                    <a:pt x="60277" y="179714"/>
                    <a:pt x="59661" y="170693"/>
                  </a:cubicBezTo>
                  <a:cubicBezTo>
                    <a:pt x="59252" y="157366"/>
                    <a:pt x="61166" y="143903"/>
                    <a:pt x="57338" y="130850"/>
                  </a:cubicBezTo>
                  <a:cubicBezTo>
                    <a:pt x="54195" y="118549"/>
                    <a:pt x="50982" y="106179"/>
                    <a:pt x="46472" y="94288"/>
                  </a:cubicBezTo>
                  <a:cubicBezTo>
                    <a:pt x="45310" y="91759"/>
                    <a:pt x="44285" y="89162"/>
                    <a:pt x="43328" y="86565"/>
                  </a:cubicBezTo>
                  <a:cubicBezTo>
                    <a:pt x="41141" y="81372"/>
                    <a:pt x="38613" y="76383"/>
                    <a:pt x="36016" y="71394"/>
                  </a:cubicBezTo>
                  <a:cubicBezTo>
                    <a:pt x="30959" y="60869"/>
                    <a:pt x="24330" y="51233"/>
                    <a:pt x="17974" y="41461"/>
                  </a:cubicBezTo>
                  <a:cubicBezTo>
                    <a:pt x="12438" y="30458"/>
                    <a:pt x="5126" y="20138"/>
                    <a:pt x="6151" y="6880"/>
                  </a:cubicBezTo>
                  <a:cubicBezTo>
                    <a:pt x="7859" y="2096"/>
                    <a:pt x="10388" y="-1457"/>
                    <a:pt x="16334" y="593"/>
                  </a:cubicBezTo>
                  <a:cubicBezTo>
                    <a:pt x="75654" y="35925"/>
                    <a:pt x="127865" y="80141"/>
                    <a:pt x="175500" y="129894"/>
                  </a:cubicBezTo>
                  <a:cubicBezTo>
                    <a:pt x="177003" y="131465"/>
                    <a:pt x="178506" y="133037"/>
                    <a:pt x="179873" y="134746"/>
                  </a:cubicBezTo>
                  <a:cubicBezTo>
                    <a:pt x="197163" y="156341"/>
                    <a:pt x="197642" y="175340"/>
                    <a:pt x="178711" y="196252"/>
                  </a:cubicBezTo>
                  <a:cubicBezTo>
                    <a:pt x="161968" y="214773"/>
                    <a:pt x="143858" y="232268"/>
                    <a:pt x="125201" y="248943"/>
                  </a:cubicBezTo>
                  <a:cubicBezTo>
                    <a:pt x="95951" y="275049"/>
                    <a:pt x="64855" y="298900"/>
                    <a:pt x="31984" y="320359"/>
                  </a:cubicBezTo>
                  <a:cubicBezTo>
                    <a:pt x="22006" y="326852"/>
                    <a:pt x="12302" y="334369"/>
                    <a:pt x="0" y="33614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176" name="Google Shape;2176;p7"/>
            <p:cNvSpPr/>
            <p:nvPr/>
          </p:nvSpPr>
          <p:spPr>
            <a:xfrm rot="-969350">
              <a:off x="9941736" y="2603606"/>
              <a:ext cx="87946" cy="435422"/>
            </a:xfrm>
            <a:custGeom>
              <a:rect b="b" l="l" r="r" t="t"/>
              <a:pathLst>
                <a:path extrusionOk="0" h="462320" w="93378">
                  <a:moveTo>
                    <a:pt x="93" y="746"/>
                  </a:moveTo>
                  <a:cubicBezTo>
                    <a:pt x="17452" y="815"/>
                    <a:pt x="35221" y="-3081"/>
                    <a:pt x="51623" y="6282"/>
                  </a:cubicBezTo>
                  <a:cubicBezTo>
                    <a:pt x="59208" y="12979"/>
                    <a:pt x="70758" y="7444"/>
                    <a:pt x="78207" y="14688"/>
                  </a:cubicBezTo>
                  <a:cubicBezTo>
                    <a:pt x="89210" y="25896"/>
                    <a:pt x="89073" y="40316"/>
                    <a:pt x="89142" y="54326"/>
                  </a:cubicBezTo>
                  <a:cubicBezTo>
                    <a:pt x="89484" y="108520"/>
                    <a:pt x="89962" y="162783"/>
                    <a:pt x="89073" y="216977"/>
                  </a:cubicBezTo>
                  <a:cubicBezTo>
                    <a:pt x="86203" y="223948"/>
                    <a:pt x="88321" y="245748"/>
                    <a:pt x="93379" y="261330"/>
                  </a:cubicBezTo>
                  <a:cubicBezTo>
                    <a:pt x="85519" y="308007"/>
                    <a:pt x="90987" y="355094"/>
                    <a:pt x="89278" y="401907"/>
                  </a:cubicBezTo>
                  <a:cubicBezTo>
                    <a:pt x="88664" y="418172"/>
                    <a:pt x="91261" y="434847"/>
                    <a:pt x="82922" y="450087"/>
                  </a:cubicBezTo>
                  <a:cubicBezTo>
                    <a:pt x="71783" y="458972"/>
                    <a:pt x="56953" y="456375"/>
                    <a:pt x="44788" y="462320"/>
                  </a:cubicBezTo>
                  <a:cubicBezTo>
                    <a:pt x="38843" y="462252"/>
                    <a:pt x="32692" y="462799"/>
                    <a:pt x="29480" y="456101"/>
                  </a:cubicBezTo>
                  <a:cubicBezTo>
                    <a:pt x="26815" y="403820"/>
                    <a:pt x="29138" y="351471"/>
                    <a:pt x="28729" y="299122"/>
                  </a:cubicBezTo>
                  <a:cubicBezTo>
                    <a:pt x="28181" y="220462"/>
                    <a:pt x="28865" y="141802"/>
                    <a:pt x="28386" y="63142"/>
                  </a:cubicBezTo>
                  <a:cubicBezTo>
                    <a:pt x="28250" y="44826"/>
                    <a:pt x="30232" y="25007"/>
                    <a:pt x="9183" y="14688"/>
                  </a:cubicBezTo>
                  <a:cubicBezTo>
                    <a:pt x="3989" y="11476"/>
                    <a:pt x="-727" y="7922"/>
                    <a:pt x="93" y="74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177" name="Google Shape;2177;p7"/>
            <p:cNvSpPr/>
            <p:nvPr/>
          </p:nvSpPr>
          <p:spPr>
            <a:xfrm rot="-969350">
              <a:off x="10769777" y="2630125"/>
              <a:ext cx="1026680" cy="22183"/>
            </a:xfrm>
            <a:custGeom>
              <a:rect b="b" l="l" r="r" t="t"/>
              <a:pathLst>
                <a:path extrusionOk="0" h="23553" w="1090104">
                  <a:moveTo>
                    <a:pt x="0" y="1138"/>
                  </a:moveTo>
                  <a:cubicBezTo>
                    <a:pt x="33897" y="1001"/>
                    <a:pt x="67794" y="796"/>
                    <a:pt x="101691" y="796"/>
                  </a:cubicBezTo>
                  <a:cubicBezTo>
                    <a:pt x="418723" y="796"/>
                    <a:pt x="735757" y="728"/>
                    <a:pt x="1052790" y="1001"/>
                  </a:cubicBezTo>
                  <a:cubicBezTo>
                    <a:pt x="1065297" y="1001"/>
                    <a:pt x="1079306" y="-3783"/>
                    <a:pt x="1090104" y="7562"/>
                  </a:cubicBezTo>
                  <a:cubicBezTo>
                    <a:pt x="1083065" y="15148"/>
                    <a:pt x="1074317" y="19590"/>
                    <a:pt x="1064203" y="21299"/>
                  </a:cubicBezTo>
                  <a:cubicBezTo>
                    <a:pt x="1038096" y="23417"/>
                    <a:pt x="1011854" y="23485"/>
                    <a:pt x="985679" y="23485"/>
                  </a:cubicBezTo>
                  <a:cubicBezTo>
                    <a:pt x="699263" y="23417"/>
                    <a:pt x="412915" y="23349"/>
                    <a:pt x="126499" y="23554"/>
                  </a:cubicBezTo>
                  <a:cubicBezTo>
                    <a:pt x="96907" y="23554"/>
                    <a:pt x="67725" y="20957"/>
                    <a:pt x="38886" y="14465"/>
                  </a:cubicBezTo>
                  <a:cubicBezTo>
                    <a:pt x="24808" y="13371"/>
                    <a:pt x="11823" y="8997"/>
                    <a:pt x="0" y="1138"/>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178" name="Google Shape;2178;p7"/>
            <p:cNvSpPr/>
            <p:nvPr/>
          </p:nvSpPr>
          <p:spPr>
            <a:xfrm rot="-969350">
              <a:off x="10809703" y="2641102"/>
              <a:ext cx="965598" cy="21304"/>
            </a:xfrm>
            <a:custGeom>
              <a:rect b="b" l="l" r="r" t="t"/>
              <a:pathLst>
                <a:path extrusionOk="0" h="22620" w="1025248">
                  <a:moveTo>
                    <a:pt x="0" y="478"/>
                  </a:moveTo>
                  <a:cubicBezTo>
                    <a:pt x="10934" y="342"/>
                    <a:pt x="21801" y="0"/>
                    <a:pt x="32736" y="0"/>
                  </a:cubicBezTo>
                  <a:cubicBezTo>
                    <a:pt x="350178" y="0"/>
                    <a:pt x="667622" y="0"/>
                    <a:pt x="985065" y="0"/>
                  </a:cubicBezTo>
                  <a:cubicBezTo>
                    <a:pt x="993812" y="0"/>
                    <a:pt x="1002492" y="68"/>
                    <a:pt x="1011239" y="273"/>
                  </a:cubicBezTo>
                  <a:cubicBezTo>
                    <a:pt x="1016980" y="410"/>
                    <a:pt x="1021695" y="2870"/>
                    <a:pt x="1025249" y="7381"/>
                  </a:cubicBezTo>
                  <a:cubicBezTo>
                    <a:pt x="1017937" y="14693"/>
                    <a:pt x="1009121" y="18930"/>
                    <a:pt x="998938" y="20366"/>
                  </a:cubicBezTo>
                  <a:cubicBezTo>
                    <a:pt x="973925" y="22552"/>
                    <a:pt x="948844" y="22621"/>
                    <a:pt x="923695" y="22621"/>
                  </a:cubicBezTo>
                  <a:cubicBezTo>
                    <a:pt x="659284" y="22552"/>
                    <a:pt x="394873" y="22552"/>
                    <a:pt x="130462" y="22552"/>
                  </a:cubicBezTo>
                  <a:cubicBezTo>
                    <a:pt x="99914" y="22552"/>
                    <a:pt x="69503" y="20502"/>
                    <a:pt x="39638" y="13395"/>
                  </a:cubicBezTo>
                  <a:cubicBezTo>
                    <a:pt x="25423" y="12506"/>
                    <a:pt x="12165" y="8201"/>
                    <a:pt x="0" y="478"/>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179" name="Google Shape;2179;p7"/>
            <p:cNvSpPr/>
            <p:nvPr/>
          </p:nvSpPr>
          <p:spPr>
            <a:xfrm rot="-969350">
              <a:off x="10850422" y="2651161"/>
              <a:ext cx="903422" cy="21883"/>
            </a:xfrm>
            <a:custGeom>
              <a:rect b="b" l="l" r="r" t="t"/>
              <a:pathLst>
                <a:path extrusionOk="0" h="23235" w="959231">
                  <a:moveTo>
                    <a:pt x="0" y="372"/>
                  </a:moveTo>
                  <a:cubicBezTo>
                    <a:pt x="56654" y="235"/>
                    <a:pt x="113377" y="30"/>
                    <a:pt x="170032" y="30"/>
                  </a:cubicBezTo>
                  <a:cubicBezTo>
                    <a:pt x="418587" y="-38"/>
                    <a:pt x="667143" y="30"/>
                    <a:pt x="915698" y="30"/>
                  </a:cubicBezTo>
                  <a:cubicBezTo>
                    <a:pt x="925539" y="30"/>
                    <a:pt x="935312" y="99"/>
                    <a:pt x="945153" y="235"/>
                  </a:cubicBezTo>
                  <a:cubicBezTo>
                    <a:pt x="950893" y="372"/>
                    <a:pt x="955609" y="2764"/>
                    <a:pt x="959232" y="7274"/>
                  </a:cubicBezTo>
                  <a:cubicBezTo>
                    <a:pt x="951782" y="14450"/>
                    <a:pt x="942830" y="18482"/>
                    <a:pt x="932578" y="19508"/>
                  </a:cubicBezTo>
                  <a:cubicBezTo>
                    <a:pt x="853166" y="25863"/>
                    <a:pt x="773618" y="22104"/>
                    <a:pt x="694137" y="22378"/>
                  </a:cubicBezTo>
                  <a:cubicBezTo>
                    <a:pt x="509959" y="22993"/>
                    <a:pt x="325849" y="22378"/>
                    <a:pt x="141670" y="22720"/>
                  </a:cubicBezTo>
                  <a:cubicBezTo>
                    <a:pt x="108866" y="22788"/>
                    <a:pt x="76541" y="20259"/>
                    <a:pt x="44489" y="13835"/>
                  </a:cubicBezTo>
                  <a:cubicBezTo>
                    <a:pt x="28429" y="13220"/>
                    <a:pt x="13736" y="8300"/>
                    <a:pt x="0" y="372"/>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180" name="Google Shape;2180;p7"/>
            <p:cNvSpPr/>
            <p:nvPr/>
          </p:nvSpPr>
          <p:spPr>
            <a:xfrm rot="-969350">
              <a:off x="10895266" y="2660137"/>
              <a:ext cx="836482" cy="22300"/>
            </a:xfrm>
            <a:custGeom>
              <a:rect b="b" l="l" r="r" t="t"/>
              <a:pathLst>
                <a:path extrusionOk="0" h="23677" w="888156">
                  <a:moveTo>
                    <a:pt x="0" y="1328"/>
                  </a:moveTo>
                  <a:cubicBezTo>
                    <a:pt x="9841" y="1055"/>
                    <a:pt x="19614" y="645"/>
                    <a:pt x="29454" y="645"/>
                  </a:cubicBezTo>
                  <a:cubicBezTo>
                    <a:pt x="304321" y="577"/>
                    <a:pt x="579188" y="577"/>
                    <a:pt x="854055" y="782"/>
                  </a:cubicBezTo>
                  <a:cubicBezTo>
                    <a:pt x="865604" y="782"/>
                    <a:pt x="878315" y="-3250"/>
                    <a:pt x="888157" y="7001"/>
                  </a:cubicBezTo>
                  <a:cubicBezTo>
                    <a:pt x="878521" y="14450"/>
                    <a:pt x="867586" y="18824"/>
                    <a:pt x="855490" y="20395"/>
                  </a:cubicBezTo>
                  <a:cubicBezTo>
                    <a:pt x="656208" y="26683"/>
                    <a:pt x="456858" y="21762"/>
                    <a:pt x="257508" y="23061"/>
                  </a:cubicBezTo>
                  <a:cubicBezTo>
                    <a:pt x="192243" y="23471"/>
                    <a:pt x="126909" y="25043"/>
                    <a:pt x="61711" y="19917"/>
                  </a:cubicBezTo>
                  <a:cubicBezTo>
                    <a:pt x="57816" y="20190"/>
                    <a:pt x="53920" y="20464"/>
                    <a:pt x="50094" y="20737"/>
                  </a:cubicBezTo>
                  <a:cubicBezTo>
                    <a:pt x="45173" y="16227"/>
                    <a:pt x="38817" y="15270"/>
                    <a:pt x="32735" y="13288"/>
                  </a:cubicBezTo>
                  <a:cubicBezTo>
                    <a:pt x="21595" y="9734"/>
                    <a:pt x="9567" y="8778"/>
                    <a:pt x="0" y="1328"/>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181" name="Google Shape;2181;p7"/>
            <p:cNvSpPr/>
            <p:nvPr/>
          </p:nvSpPr>
          <p:spPr>
            <a:xfrm rot="-969350">
              <a:off x="10956220" y="2668093"/>
              <a:ext cx="747595" cy="22530"/>
            </a:xfrm>
            <a:custGeom>
              <a:rect b="b" l="l" r="r" t="t"/>
              <a:pathLst>
                <a:path extrusionOk="0" h="23922" w="793778">
                  <a:moveTo>
                    <a:pt x="0" y="6930"/>
                  </a:moveTo>
                  <a:cubicBezTo>
                    <a:pt x="3759" y="5017"/>
                    <a:pt x="7381" y="1805"/>
                    <a:pt x="11345" y="1395"/>
                  </a:cubicBezTo>
                  <a:cubicBezTo>
                    <a:pt x="19956" y="438"/>
                    <a:pt x="28772" y="780"/>
                    <a:pt x="37451" y="780"/>
                  </a:cubicBezTo>
                  <a:cubicBezTo>
                    <a:pt x="277191" y="780"/>
                    <a:pt x="516862" y="711"/>
                    <a:pt x="756602" y="985"/>
                  </a:cubicBezTo>
                  <a:cubicBezTo>
                    <a:pt x="769108" y="985"/>
                    <a:pt x="783050" y="-3731"/>
                    <a:pt x="793779" y="7477"/>
                  </a:cubicBezTo>
                  <a:cubicBezTo>
                    <a:pt x="783938" y="14721"/>
                    <a:pt x="772798" y="18685"/>
                    <a:pt x="760702" y="19915"/>
                  </a:cubicBezTo>
                  <a:cubicBezTo>
                    <a:pt x="540849" y="27774"/>
                    <a:pt x="320929" y="21282"/>
                    <a:pt x="101008" y="23332"/>
                  </a:cubicBezTo>
                  <a:cubicBezTo>
                    <a:pt x="84811" y="23469"/>
                    <a:pt x="68751" y="18343"/>
                    <a:pt x="52349" y="20462"/>
                  </a:cubicBezTo>
                  <a:cubicBezTo>
                    <a:pt x="34034" y="19300"/>
                    <a:pt x="16676" y="14379"/>
                    <a:pt x="0" y="693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182" name="Google Shape;2182;p7"/>
            <p:cNvSpPr/>
            <p:nvPr/>
          </p:nvSpPr>
          <p:spPr>
            <a:xfrm rot="-969350">
              <a:off x="11008651" y="2677566"/>
              <a:ext cx="667139" cy="22613"/>
            </a:xfrm>
            <a:custGeom>
              <a:rect b="b" l="l" r="r" t="t"/>
              <a:pathLst>
                <a:path extrusionOk="0" h="24009" w="708352">
                  <a:moveTo>
                    <a:pt x="0" y="7128"/>
                  </a:moveTo>
                  <a:cubicBezTo>
                    <a:pt x="3691" y="5078"/>
                    <a:pt x="7245" y="1866"/>
                    <a:pt x="11140" y="1319"/>
                  </a:cubicBezTo>
                  <a:cubicBezTo>
                    <a:pt x="18657" y="294"/>
                    <a:pt x="26311" y="636"/>
                    <a:pt x="33965" y="636"/>
                  </a:cubicBezTo>
                  <a:cubicBezTo>
                    <a:pt x="247326" y="636"/>
                    <a:pt x="460754" y="567"/>
                    <a:pt x="674114" y="772"/>
                  </a:cubicBezTo>
                  <a:cubicBezTo>
                    <a:pt x="685663" y="772"/>
                    <a:pt x="698307" y="-3123"/>
                    <a:pt x="708353" y="6581"/>
                  </a:cubicBezTo>
                  <a:cubicBezTo>
                    <a:pt x="696188" y="13757"/>
                    <a:pt x="683067" y="18199"/>
                    <a:pt x="668920" y="19430"/>
                  </a:cubicBezTo>
                  <a:cubicBezTo>
                    <a:pt x="463488" y="25854"/>
                    <a:pt x="258055" y="25102"/>
                    <a:pt x="52690" y="19771"/>
                  </a:cubicBezTo>
                  <a:cubicBezTo>
                    <a:pt x="34376" y="18678"/>
                    <a:pt x="16744" y="14714"/>
                    <a:pt x="0" y="7128"/>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183" name="Google Shape;2183;p7"/>
            <p:cNvSpPr/>
            <p:nvPr/>
          </p:nvSpPr>
          <p:spPr>
            <a:xfrm rot="-969350">
              <a:off x="11061364" y="2687648"/>
              <a:ext cx="580439" cy="22436"/>
            </a:xfrm>
            <a:custGeom>
              <a:rect b="b" l="l" r="r" t="t"/>
              <a:pathLst>
                <a:path extrusionOk="0" h="23822" w="616296">
                  <a:moveTo>
                    <a:pt x="0" y="6720"/>
                  </a:moveTo>
                  <a:cubicBezTo>
                    <a:pt x="3827" y="4806"/>
                    <a:pt x="7449" y="1799"/>
                    <a:pt x="11481" y="1253"/>
                  </a:cubicBezTo>
                  <a:cubicBezTo>
                    <a:pt x="18998" y="296"/>
                    <a:pt x="26721" y="638"/>
                    <a:pt x="34375" y="638"/>
                  </a:cubicBezTo>
                  <a:cubicBezTo>
                    <a:pt x="216845" y="638"/>
                    <a:pt x="399315" y="569"/>
                    <a:pt x="581785" y="774"/>
                  </a:cubicBezTo>
                  <a:cubicBezTo>
                    <a:pt x="593403" y="774"/>
                    <a:pt x="606046" y="-3053"/>
                    <a:pt x="616297" y="6310"/>
                  </a:cubicBezTo>
                  <a:cubicBezTo>
                    <a:pt x="599691" y="13896"/>
                    <a:pt x="582400" y="19090"/>
                    <a:pt x="564016" y="19978"/>
                  </a:cubicBezTo>
                  <a:cubicBezTo>
                    <a:pt x="397880" y="25240"/>
                    <a:pt x="231675" y="24967"/>
                    <a:pt x="65539" y="19978"/>
                  </a:cubicBezTo>
                  <a:cubicBezTo>
                    <a:pt x="42917" y="19568"/>
                    <a:pt x="21185" y="14374"/>
                    <a:pt x="0" y="672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184" name="Google Shape;2184;p7"/>
            <p:cNvSpPr/>
            <p:nvPr/>
          </p:nvSpPr>
          <p:spPr>
            <a:xfrm rot="-969350">
              <a:off x="11126265" y="2697851"/>
              <a:ext cx="469475" cy="22203"/>
            </a:xfrm>
            <a:custGeom>
              <a:rect b="b" l="l" r="r" t="t"/>
              <a:pathLst>
                <a:path extrusionOk="0" h="23575" w="498477">
                  <a:moveTo>
                    <a:pt x="0" y="6853"/>
                  </a:moveTo>
                  <a:cubicBezTo>
                    <a:pt x="3758" y="4871"/>
                    <a:pt x="7312" y="1796"/>
                    <a:pt x="11276" y="1249"/>
                  </a:cubicBezTo>
                  <a:cubicBezTo>
                    <a:pt x="18794" y="224"/>
                    <a:pt x="26448" y="634"/>
                    <a:pt x="34034" y="634"/>
                  </a:cubicBezTo>
                  <a:cubicBezTo>
                    <a:pt x="177481" y="634"/>
                    <a:pt x="320928" y="498"/>
                    <a:pt x="464444" y="771"/>
                  </a:cubicBezTo>
                  <a:cubicBezTo>
                    <a:pt x="475925" y="771"/>
                    <a:pt x="488637" y="-3193"/>
                    <a:pt x="498477" y="6853"/>
                  </a:cubicBezTo>
                  <a:cubicBezTo>
                    <a:pt x="477224" y="14439"/>
                    <a:pt x="455696" y="20248"/>
                    <a:pt x="432870" y="19975"/>
                  </a:cubicBezTo>
                  <a:cubicBezTo>
                    <a:pt x="314846" y="25579"/>
                    <a:pt x="196753" y="23939"/>
                    <a:pt x="78729" y="19838"/>
                  </a:cubicBezTo>
                  <a:cubicBezTo>
                    <a:pt x="51870" y="19496"/>
                    <a:pt x="25628" y="14849"/>
                    <a:pt x="0" y="6853"/>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185" name="Google Shape;2185;p7"/>
            <p:cNvSpPr/>
            <p:nvPr/>
          </p:nvSpPr>
          <p:spPr>
            <a:xfrm rot="-969350">
              <a:off x="10032322" y="2560592"/>
              <a:ext cx="108395" cy="178754"/>
            </a:xfrm>
            <a:custGeom>
              <a:rect b="b" l="l" r="r" t="t"/>
              <a:pathLst>
                <a:path extrusionOk="0" h="189796" w="115091">
                  <a:moveTo>
                    <a:pt x="35543" y="1588"/>
                  </a:moveTo>
                  <a:cubicBezTo>
                    <a:pt x="44769" y="1998"/>
                    <a:pt x="54337" y="768"/>
                    <a:pt x="61854" y="8081"/>
                  </a:cubicBezTo>
                  <a:cubicBezTo>
                    <a:pt x="57208" y="53391"/>
                    <a:pt x="49963" y="98769"/>
                    <a:pt x="65203" y="143601"/>
                  </a:cubicBezTo>
                  <a:cubicBezTo>
                    <a:pt x="68005" y="144967"/>
                    <a:pt x="70602" y="146676"/>
                    <a:pt x="73062" y="148589"/>
                  </a:cubicBezTo>
                  <a:cubicBezTo>
                    <a:pt x="82493" y="164855"/>
                    <a:pt x="110855" y="154330"/>
                    <a:pt x="115092" y="178113"/>
                  </a:cubicBezTo>
                  <a:cubicBezTo>
                    <a:pt x="113383" y="181325"/>
                    <a:pt x="110855" y="183580"/>
                    <a:pt x="107575" y="185152"/>
                  </a:cubicBezTo>
                  <a:cubicBezTo>
                    <a:pt x="85500" y="191917"/>
                    <a:pt x="63016" y="189594"/>
                    <a:pt x="40600" y="188569"/>
                  </a:cubicBezTo>
                  <a:cubicBezTo>
                    <a:pt x="18253" y="186245"/>
                    <a:pt x="12581" y="170868"/>
                    <a:pt x="11624" y="151733"/>
                  </a:cubicBezTo>
                  <a:cubicBezTo>
                    <a:pt x="10462" y="127745"/>
                    <a:pt x="11624" y="103690"/>
                    <a:pt x="10804" y="79634"/>
                  </a:cubicBezTo>
                  <a:cubicBezTo>
                    <a:pt x="10325" y="66444"/>
                    <a:pt x="8275" y="53596"/>
                    <a:pt x="621" y="42319"/>
                  </a:cubicBezTo>
                  <a:cubicBezTo>
                    <a:pt x="-1907" y="34255"/>
                    <a:pt x="3901" y="28925"/>
                    <a:pt x="6976" y="22637"/>
                  </a:cubicBezTo>
                  <a:cubicBezTo>
                    <a:pt x="14699" y="13343"/>
                    <a:pt x="15587" y="-5587"/>
                    <a:pt x="35543" y="1588"/>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186" name="Google Shape;2186;p7"/>
            <p:cNvSpPr/>
            <p:nvPr/>
          </p:nvSpPr>
          <p:spPr>
            <a:xfrm rot="-969350">
              <a:off x="11203421" y="2708137"/>
              <a:ext cx="333537" cy="20626"/>
            </a:xfrm>
            <a:custGeom>
              <a:rect b="b" l="l" r="r" t="t"/>
              <a:pathLst>
                <a:path extrusionOk="0" h="21900" w="354141">
                  <a:moveTo>
                    <a:pt x="0" y="6600"/>
                  </a:moveTo>
                  <a:cubicBezTo>
                    <a:pt x="6697" y="-985"/>
                    <a:pt x="15718" y="518"/>
                    <a:pt x="24260" y="450"/>
                  </a:cubicBezTo>
                  <a:cubicBezTo>
                    <a:pt x="62190" y="381"/>
                    <a:pt x="100119" y="381"/>
                    <a:pt x="138117" y="381"/>
                  </a:cubicBezTo>
                  <a:cubicBezTo>
                    <a:pt x="199897" y="381"/>
                    <a:pt x="261676" y="245"/>
                    <a:pt x="323457" y="518"/>
                  </a:cubicBezTo>
                  <a:cubicBezTo>
                    <a:pt x="333913" y="586"/>
                    <a:pt x="345394" y="-2762"/>
                    <a:pt x="354142" y="6737"/>
                  </a:cubicBezTo>
                  <a:cubicBezTo>
                    <a:pt x="324755" y="15963"/>
                    <a:pt x="294138" y="17672"/>
                    <a:pt x="263795" y="19449"/>
                  </a:cubicBezTo>
                  <a:cubicBezTo>
                    <a:pt x="185272" y="24096"/>
                    <a:pt x="106817" y="22319"/>
                    <a:pt x="28703" y="12546"/>
                  </a:cubicBezTo>
                  <a:cubicBezTo>
                    <a:pt x="19067" y="11453"/>
                    <a:pt x="9635" y="8651"/>
                    <a:pt x="0" y="660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187" name="Google Shape;2187;p7"/>
            <p:cNvSpPr/>
            <p:nvPr/>
          </p:nvSpPr>
          <p:spPr>
            <a:xfrm rot="-969350">
              <a:off x="10104822" y="2838586"/>
              <a:ext cx="117989" cy="168210"/>
            </a:xfrm>
            <a:custGeom>
              <a:rect b="b" l="l" r="r" t="t"/>
              <a:pathLst>
                <a:path extrusionOk="0" h="178601" w="125278">
                  <a:moveTo>
                    <a:pt x="75662" y="168758"/>
                  </a:moveTo>
                  <a:cubicBezTo>
                    <a:pt x="69990" y="174704"/>
                    <a:pt x="62472" y="174704"/>
                    <a:pt x="55091" y="174909"/>
                  </a:cubicBezTo>
                  <a:cubicBezTo>
                    <a:pt x="31582" y="187005"/>
                    <a:pt x="21331" y="166435"/>
                    <a:pt x="7116" y="155500"/>
                  </a:cubicBezTo>
                  <a:cubicBezTo>
                    <a:pt x="4314" y="153518"/>
                    <a:pt x="2059" y="151058"/>
                    <a:pt x="282" y="148119"/>
                  </a:cubicBezTo>
                  <a:cubicBezTo>
                    <a:pt x="-470" y="144497"/>
                    <a:pt x="282" y="141285"/>
                    <a:pt x="2538" y="138347"/>
                  </a:cubicBezTo>
                  <a:cubicBezTo>
                    <a:pt x="4998" y="135750"/>
                    <a:pt x="7868" y="133700"/>
                    <a:pt x="10943" y="131991"/>
                  </a:cubicBezTo>
                  <a:cubicBezTo>
                    <a:pt x="25568" y="123243"/>
                    <a:pt x="23586" y="108208"/>
                    <a:pt x="24338" y="94677"/>
                  </a:cubicBezTo>
                  <a:cubicBezTo>
                    <a:pt x="25363" y="76498"/>
                    <a:pt x="24680" y="58251"/>
                    <a:pt x="24884" y="40073"/>
                  </a:cubicBezTo>
                  <a:cubicBezTo>
                    <a:pt x="25226" y="16153"/>
                    <a:pt x="34315" y="845"/>
                    <a:pt x="60627" y="708"/>
                  </a:cubicBezTo>
                  <a:cubicBezTo>
                    <a:pt x="76550" y="-248"/>
                    <a:pt x="92542" y="-590"/>
                    <a:pt x="108329" y="2007"/>
                  </a:cubicBezTo>
                  <a:cubicBezTo>
                    <a:pt x="115436" y="3169"/>
                    <a:pt x="125141" y="4399"/>
                    <a:pt x="125277" y="13351"/>
                  </a:cubicBezTo>
                  <a:cubicBezTo>
                    <a:pt x="125414" y="22577"/>
                    <a:pt x="116120" y="23739"/>
                    <a:pt x="108739" y="23808"/>
                  </a:cubicBezTo>
                  <a:cubicBezTo>
                    <a:pt x="101221" y="23944"/>
                    <a:pt x="93978" y="25584"/>
                    <a:pt x="86733" y="26473"/>
                  </a:cubicBezTo>
                  <a:cubicBezTo>
                    <a:pt x="84819" y="26541"/>
                    <a:pt x="82770" y="26541"/>
                    <a:pt x="80788" y="26678"/>
                  </a:cubicBezTo>
                  <a:cubicBezTo>
                    <a:pt x="78737" y="26883"/>
                    <a:pt x="76756" y="26678"/>
                    <a:pt x="74842" y="25789"/>
                  </a:cubicBezTo>
                  <a:cubicBezTo>
                    <a:pt x="75799" y="29138"/>
                    <a:pt x="78259" y="25311"/>
                    <a:pt x="79694" y="26746"/>
                  </a:cubicBezTo>
                  <a:cubicBezTo>
                    <a:pt x="89262" y="28660"/>
                    <a:pt x="100948" y="19980"/>
                    <a:pt x="108192" y="32692"/>
                  </a:cubicBezTo>
                  <a:cubicBezTo>
                    <a:pt x="108192" y="36109"/>
                    <a:pt x="106757" y="38774"/>
                    <a:pt x="103955" y="40688"/>
                  </a:cubicBezTo>
                  <a:cubicBezTo>
                    <a:pt x="96642" y="44788"/>
                    <a:pt x="88510" y="45540"/>
                    <a:pt x="80514" y="46770"/>
                  </a:cubicBezTo>
                  <a:cubicBezTo>
                    <a:pt x="76345" y="48342"/>
                    <a:pt x="71834" y="50324"/>
                    <a:pt x="71767" y="55244"/>
                  </a:cubicBezTo>
                  <a:cubicBezTo>
                    <a:pt x="71493" y="93242"/>
                    <a:pt x="66299" y="131239"/>
                    <a:pt x="75662" y="168758"/>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188" name="Google Shape;2188;p7"/>
            <p:cNvSpPr/>
            <p:nvPr/>
          </p:nvSpPr>
          <p:spPr>
            <a:xfrm rot="-969350">
              <a:off x="10214114" y="2834692"/>
              <a:ext cx="68205" cy="114731"/>
            </a:xfrm>
            <a:custGeom>
              <a:rect b="b" l="l" r="r" t="t"/>
              <a:pathLst>
                <a:path extrusionOk="0" h="121818" w="72418">
                  <a:moveTo>
                    <a:pt x="57848" y="106560"/>
                  </a:moveTo>
                  <a:cubicBezTo>
                    <a:pt x="49169" y="114965"/>
                    <a:pt x="38507" y="118998"/>
                    <a:pt x="26753" y="120569"/>
                  </a:cubicBezTo>
                  <a:cubicBezTo>
                    <a:pt x="4679" y="126583"/>
                    <a:pt x="3243" y="109635"/>
                    <a:pt x="2082" y="96240"/>
                  </a:cubicBezTo>
                  <a:cubicBezTo>
                    <a:pt x="-106" y="70476"/>
                    <a:pt x="-2429" y="44369"/>
                    <a:pt x="5636" y="18878"/>
                  </a:cubicBezTo>
                  <a:cubicBezTo>
                    <a:pt x="16502" y="1041"/>
                    <a:pt x="33450" y="-1487"/>
                    <a:pt x="52107" y="631"/>
                  </a:cubicBezTo>
                  <a:cubicBezTo>
                    <a:pt x="57301" y="1930"/>
                    <a:pt x="61880" y="4253"/>
                    <a:pt x="64955" y="8764"/>
                  </a:cubicBezTo>
                  <a:cubicBezTo>
                    <a:pt x="53269" y="20518"/>
                    <a:pt x="74386" y="17170"/>
                    <a:pt x="72268" y="24551"/>
                  </a:cubicBezTo>
                  <a:cubicBezTo>
                    <a:pt x="46093" y="48196"/>
                    <a:pt x="53337" y="77583"/>
                    <a:pt x="57848" y="10656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189" name="Google Shape;2189;p7"/>
            <p:cNvSpPr/>
            <p:nvPr/>
          </p:nvSpPr>
          <p:spPr>
            <a:xfrm rot="-969350">
              <a:off x="10081708" y="2563834"/>
              <a:ext cx="67246" cy="140141"/>
            </a:xfrm>
            <a:custGeom>
              <a:rect b="b" l="l" r="r" t="t"/>
              <a:pathLst>
                <a:path extrusionOk="0" h="148798" w="71400">
                  <a:moveTo>
                    <a:pt x="18933" y="141157"/>
                  </a:moveTo>
                  <a:cubicBezTo>
                    <a:pt x="16541" y="140679"/>
                    <a:pt x="14148" y="140132"/>
                    <a:pt x="11757" y="139653"/>
                  </a:cubicBezTo>
                  <a:cubicBezTo>
                    <a:pt x="-8472" y="98649"/>
                    <a:pt x="3214" y="55663"/>
                    <a:pt x="4717" y="13496"/>
                  </a:cubicBezTo>
                  <a:cubicBezTo>
                    <a:pt x="5059" y="3245"/>
                    <a:pt x="13944" y="-3384"/>
                    <a:pt x="26108" y="1810"/>
                  </a:cubicBezTo>
                  <a:cubicBezTo>
                    <a:pt x="33216" y="1947"/>
                    <a:pt x="40323" y="2220"/>
                    <a:pt x="45654" y="8029"/>
                  </a:cubicBezTo>
                  <a:cubicBezTo>
                    <a:pt x="50164" y="36869"/>
                    <a:pt x="46269" y="65914"/>
                    <a:pt x="47704" y="94822"/>
                  </a:cubicBezTo>
                  <a:cubicBezTo>
                    <a:pt x="48387" y="109037"/>
                    <a:pt x="49139" y="123115"/>
                    <a:pt x="65883" y="128719"/>
                  </a:cubicBezTo>
                  <a:cubicBezTo>
                    <a:pt x="70120" y="132751"/>
                    <a:pt x="74083" y="136851"/>
                    <a:pt x="69026" y="142934"/>
                  </a:cubicBezTo>
                  <a:cubicBezTo>
                    <a:pt x="51941" y="152775"/>
                    <a:pt x="35335" y="148879"/>
                    <a:pt x="18933" y="141157"/>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190" name="Google Shape;2190;p7"/>
            <p:cNvSpPr/>
            <p:nvPr/>
          </p:nvSpPr>
          <p:spPr>
            <a:xfrm rot="-969350">
              <a:off x="10315519" y="2763624"/>
              <a:ext cx="85568" cy="88881"/>
            </a:xfrm>
            <a:custGeom>
              <a:rect b="b" l="l" r="r" t="t"/>
              <a:pathLst>
                <a:path extrusionOk="0" h="94372" w="90854">
                  <a:moveTo>
                    <a:pt x="87369" y="34506"/>
                  </a:moveTo>
                  <a:cubicBezTo>
                    <a:pt x="72129" y="52412"/>
                    <a:pt x="54975" y="68062"/>
                    <a:pt x="34952" y="80363"/>
                  </a:cubicBezTo>
                  <a:cubicBezTo>
                    <a:pt x="32764" y="82413"/>
                    <a:pt x="30373" y="84259"/>
                    <a:pt x="27844" y="85899"/>
                  </a:cubicBezTo>
                  <a:lnTo>
                    <a:pt x="27161" y="86377"/>
                  </a:lnTo>
                  <a:cubicBezTo>
                    <a:pt x="24564" y="90956"/>
                    <a:pt x="17661" y="89247"/>
                    <a:pt x="15474" y="94373"/>
                  </a:cubicBezTo>
                  <a:lnTo>
                    <a:pt x="15679" y="94305"/>
                  </a:lnTo>
                  <a:cubicBezTo>
                    <a:pt x="-6804" y="88632"/>
                    <a:pt x="1670" y="71000"/>
                    <a:pt x="1123" y="56854"/>
                  </a:cubicBezTo>
                  <a:cubicBezTo>
                    <a:pt x="1806" y="53573"/>
                    <a:pt x="3036" y="50430"/>
                    <a:pt x="4745" y="47491"/>
                  </a:cubicBezTo>
                  <a:cubicBezTo>
                    <a:pt x="8504" y="42024"/>
                    <a:pt x="13424" y="37582"/>
                    <a:pt x="18276" y="33140"/>
                  </a:cubicBezTo>
                  <a:cubicBezTo>
                    <a:pt x="40829" y="22137"/>
                    <a:pt x="57094" y="-1988"/>
                    <a:pt x="86139" y="131"/>
                  </a:cubicBezTo>
                  <a:cubicBezTo>
                    <a:pt x="92836" y="11407"/>
                    <a:pt x="91606" y="22888"/>
                    <a:pt x="87369" y="3450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191" name="Google Shape;2191;p7"/>
            <p:cNvSpPr/>
            <p:nvPr/>
          </p:nvSpPr>
          <p:spPr>
            <a:xfrm rot="-969350">
              <a:off x="10461883" y="2533843"/>
              <a:ext cx="132283" cy="36045"/>
            </a:xfrm>
            <a:custGeom>
              <a:rect b="b" l="l" r="r" t="t"/>
              <a:pathLst>
                <a:path extrusionOk="0" h="38272" w="140454">
                  <a:moveTo>
                    <a:pt x="132787" y="0"/>
                  </a:moveTo>
                  <a:cubicBezTo>
                    <a:pt x="134770" y="478"/>
                    <a:pt x="136683" y="1093"/>
                    <a:pt x="138528" y="1845"/>
                  </a:cubicBezTo>
                  <a:cubicBezTo>
                    <a:pt x="143039" y="15240"/>
                    <a:pt x="139758" y="25765"/>
                    <a:pt x="127320" y="33077"/>
                  </a:cubicBezTo>
                  <a:cubicBezTo>
                    <a:pt x="84812" y="36699"/>
                    <a:pt x="42031" y="45242"/>
                    <a:pt x="548" y="27063"/>
                  </a:cubicBezTo>
                  <a:cubicBezTo>
                    <a:pt x="343" y="21664"/>
                    <a:pt x="-272" y="16197"/>
                    <a:pt x="138" y="10798"/>
                  </a:cubicBezTo>
                  <a:cubicBezTo>
                    <a:pt x="480" y="6082"/>
                    <a:pt x="3692" y="2597"/>
                    <a:pt x="8475" y="2255"/>
                  </a:cubicBezTo>
                  <a:cubicBezTo>
                    <a:pt x="17155" y="1572"/>
                    <a:pt x="25902" y="1572"/>
                    <a:pt x="34650" y="1435"/>
                  </a:cubicBezTo>
                  <a:cubicBezTo>
                    <a:pt x="67385" y="957"/>
                    <a:pt x="100052" y="478"/>
                    <a:pt x="132787" y="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192" name="Google Shape;2192;p7"/>
            <p:cNvSpPr/>
            <p:nvPr/>
          </p:nvSpPr>
          <p:spPr>
            <a:xfrm rot="-969350">
              <a:off x="10130781" y="2569650"/>
              <a:ext cx="56101" cy="121710"/>
            </a:xfrm>
            <a:custGeom>
              <a:rect b="b" l="l" r="r" t="t"/>
              <a:pathLst>
                <a:path extrusionOk="0" h="129229" w="59567">
                  <a:moveTo>
                    <a:pt x="19179" y="120482"/>
                  </a:moveTo>
                  <a:cubicBezTo>
                    <a:pt x="16991" y="118568"/>
                    <a:pt x="14805" y="116586"/>
                    <a:pt x="12549" y="114673"/>
                  </a:cubicBezTo>
                  <a:cubicBezTo>
                    <a:pt x="-6518" y="82621"/>
                    <a:pt x="521" y="48451"/>
                    <a:pt x="5442" y="14895"/>
                  </a:cubicBezTo>
                  <a:cubicBezTo>
                    <a:pt x="7560" y="612"/>
                    <a:pt x="18700" y="-3557"/>
                    <a:pt x="32299" y="3072"/>
                  </a:cubicBezTo>
                  <a:cubicBezTo>
                    <a:pt x="42619" y="4644"/>
                    <a:pt x="51982" y="8266"/>
                    <a:pt x="59567" y="15647"/>
                  </a:cubicBezTo>
                  <a:cubicBezTo>
                    <a:pt x="45490" y="43940"/>
                    <a:pt x="43918" y="73053"/>
                    <a:pt x="53690" y="102918"/>
                  </a:cubicBezTo>
                  <a:cubicBezTo>
                    <a:pt x="64352" y="121234"/>
                    <a:pt x="56013" y="128204"/>
                    <a:pt x="37904" y="129230"/>
                  </a:cubicBezTo>
                  <a:cubicBezTo>
                    <a:pt x="30591" y="128751"/>
                    <a:pt x="23688" y="127179"/>
                    <a:pt x="19179" y="12048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193" name="Google Shape;2193;p7"/>
            <p:cNvSpPr/>
            <p:nvPr/>
          </p:nvSpPr>
          <p:spPr>
            <a:xfrm rot="-969350">
              <a:off x="10114720" y="2565073"/>
              <a:ext cx="43950" cy="118495"/>
            </a:xfrm>
            <a:custGeom>
              <a:rect b="b" l="l" r="r" t="t"/>
              <a:pathLst>
                <a:path extrusionOk="0" h="125815" w="46665">
                  <a:moveTo>
                    <a:pt x="46666" y="14215"/>
                  </a:moveTo>
                  <a:cubicBezTo>
                    <a:pt x="27735" y="18315"/>
                    <a:pt x="27257" y="18315"/>
                    <a:pt x="27052" y="32735"/>
                  </a:cubicBezTo>
                  <a:cubicBezTo>
                    <a:pt x="26710" y="63762"/>
                    <a:pt x="26915" y="94789"/>
                    <a:pt x="26847" y="125815"/>
                  </a:cubicBezTo>
                  <a:cubicBezTo>
                    <a:pt x="21517" y="125542"/>
                    <a:pt x="16049" y="125610"/>
                    <a:pt x="10787" y="124790"/>
                  </a:cubicBezTo>
                  <a:cubicBezTo>
                    <a:pt x="6344" y="124107"/>
                    <a:pt x="2107" y="121168"/>
                    <a:pt x="1970" y="116658"/>
                  </a:cubicBezTo>
                  <a:cubicBezTo>
                    <a:pt x="1082" y="79275"/>
                    <a:pt x="-3018" y="41825"/>
                    <a:pt x="4158" y="4579"/>
                  </a:cubicBezTo>
                  <a:cubicBezTo>
                    <a:pt x="4499" y="2802"/>
                    <a:pt x="7028" y="1504"/>
                    <a:pt x="8532" y="0"/>
                  </a:cubicBezTo>
                  <a:cubicBezTo>
                    <a:pt x="22337" y="1914"/>
                    <a:pt x="35389" y="5672"/>
                    <a:pt x="46666" y="14215"/>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194" name="Google Shape;2194;p7"/>
            <p:cNvSpPr/>
            <p:nvPr/>
          </p:nvSpPr>
          <p:spPr>
            <a:xfrm rot="-969350">
              <a:off x="10172074" y="2864803"/>
              <a:ext cx="46509" cy="119621"/>
            </a:xfrm>
            <a:custGeom>
              <a:rect b="b" l="l" r="r" t="t"/>
              <a:pathLst>
                <a:path extrusionOk="0" h="127010" w="49382">
                  <a:moveTo>
                    <a:pt x="11476" y="0"/>
                  </a:moveTo>
                  <a:cubicBezTo>
                    <a:pt x="20223" y="273"/>
                    <a:pt x="28971" y="478"/>
                    <a:pt x="37718" y="752"/>
                  </a:cubicBezTo>
                  <a:cubicBezTo>
                    <a:pt x="57127" y="39023"/>
                    <a:pt x="46739" y="79275"/>
                    <a:pt x="45509" y="118845"/>
                  </a:cubicBezTo>
                  <a:cubicBezTo>
                    <a:pt x="40315" y="124654"/>
                    <a:pt x="33345" y="124995"/>
                    <a:pt x="26305" y="125200"/>
                  </a:cubicBezTo>
                  <a:cubicBezTo>
                    <a:pt x="14277" y="130258"/>
                    <a:pt x="5257" y="124175"/>
                    <a:pt x="4573" y="113651"/>
                  </a:cubicBezTo>
                  <a:cubicBezTo>
                    <a:pt x="2113" y="75653"/>
                    <a:pt x="-7386" y="36836"/>
                    <a:pt x="11476" y="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195" name="Google Shape;2195;p7"/>
            <p:cNvSpPr/>
            <p:nvPr/>
          </p:nvSpPr>
          <p:spPr>
            <a:xfrm rot="-969350">
              <a:off x="10204246" y="2850244"/>
              <a:ext cx="38878" cy="117993"/>
            </a:xfrm>
            <a:custGeom>
              <a:rect b="b" l="l" r="r" t="t"/>
              <a:pathLst>
                <a:path extrusionOk="0" h="125282" w="41279">
                  <a:moveTo>
                    <a:pt x="7997" y="125282"/>
                  </a:moveTo>
                  <a:cubicBezTo>
                    <a:pt x="-272" y="119337"/>
                    <a:pt x="1" y="110521"/>
                    <a:pt x="1" y="101773"/>
                  </a:cubicBezTo>
                  <a:cubicBezTo>
                    <a:pt x="69" y="70268"/>
                    <a:pt x="138" y="38695"/>
                    <a:pt x="206" y="7189"/>
                  </a:cubicBezTo>
                  <a:cubicBezTo>
                    <a:pt x="206" y="7189"/>
                    <a:pt x="138" y="5208"/>
                    <a:pt x="138" y="5208"/>
                  </a:cubicBezTo>
                  <a:cubicBezTo>
                    <a:pt x="8954" y="-2037"/>
                    <a:pt x="17634" y="-1558"/>
                    <a:pt x="26176" y="5618"/>
                  </a:cubicBezTo>
                  <a:cubicBezTo>
                    <a:pt x="26245" y="35072"/>
                    <a:pt x="26449" y="64596"/>
                    <a:pt x="26312" y="94051"/>
                  </a:cubicBezTo>
                  <a:cubicBezTo>
                    <a:pt x="26245" y="104575"/>
                    <a:pt x="31302" y="110179"/>
                    <a:pt x="41279" y="112024"/>
                  </a:cubicBezTo>
                  <a:cubicBezTo>
                    <a:pt x="31438" y="119542"/>
                    <a:pt x="20503" y="124326"/>
                    <a:pt x="7997" y="12528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196" name="Google Shape;2196;p7"/>
            <p:cNvSpPr/>
            <p:nvPr/>
          </p:nvSpPr>
          <p:spPr>
            <a:xfrm rot="-969350">
              <a:off x="10165158" y="2576000"/>
              <a:ext cx="45150" cy="91531"/>
            </a:xfrm>
            <a:custGeom>
              <a:rect b="b" l="l" r="r" t="t"/>
              <a:pathLst>
                <a:path extrusionOk="0" h="97186" w="47939">
                  <a:moveTo>
                    <a:pt x="8439" y="92944"/>
                  </a:moveTo>
                  <a:cubicBezTo>
                    <a:pt x="7619" y="92192"/>
                    <a:pt x="6456" y="91645"/>
                    <a:pt x="6114" y="90688"/>
                  </a:cubicBezTo>
                  <a:cubicBezTo>
                    <a:pt x="-3726" y="64514"/>
                    <a:pt x="511" y="37724"/>
                    <a:pt x="3723" y="11276"/>
                  </a:cubicBezTo>
                  <a:cubicBezTo>
                    <a:pt x="4748" y="3075"/>
                    <a:pt x="14179" y="1298"/>
                    <a:pt x="21833" y="0"/>
                  </a:cubicBezTo>
                  <a:cubicBezTo>
                    <a:pt x="31879" y="1777"/>
                    <a:pt x="40764" y="5741"/>
                    <a:pt x="47940" y="13258"/>
                  </a:cubicBezTo>
                  <a:cubicBezTo>
                    <a:pt x="37210" y="39023"/>
                    <a:pt x="51630" y="68614"/>
                    <a:pt x="35501" y="93627"/>
                  </a:cubicBezTo>
                  <a:cubicBezTo>
                    <a:pt x="26275" y="99914"/>
                    <a:pt x="17322" y="96702"/>
                    <a:pt x="8439" y="92944"/>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197" name="Google Shape;2197;p7"/>
            <p:cNvSpPr/>
            <p:nvPr/>
          </p:nvSpPr>
          <p:spPr>
            <a:xfrm rot="-969350">
              <a:off x="10073263" y="2566805"/>
              <a:ext cx="32234" cy="135809"/>
            </a:xfrm>
            <a:custGeom>
              <a:rect b="b" l="l" r="r" t="t"/>
              <a:pathLst>
                <a:path extrusionOk="0" h="144199" w="34225">
                  <a:moveTo>
                    <a:pt x="34225" y="6356"/>
                  </a:moveTo>
                  <a:cubicBezTo>
                    <a:pt x="24179" y="8133"/>
                    <a:pt x="19464" y="13941"/>
                    <a:pt x="19601" y="24261"/>
                  </a:cubicBezTo>
                  <a:cubicBezTo>
                    <a:pt x="19805" y="43738"/>
                    <a:pt x="19533" y="63147"/>
                    <a:pt x="19533" y="82624"/>
                  </a:cubicBezTo>
                  <a:cubicBezTo>
                    <a:pt x="19601" y="103126"/>
                    <a:pt x="19737" y="123697"/>
                    <a:pt x="19874" y="144199"/>
                  </a:cubicBezTo>
                  <a:cubicBezTo>
                    <a:pt x="2037" y="141739"/>
                    <a:pt x="260" y="140987"/>
                    <a:pt x="192" y="129438"/>
                  </a:cubicBezTo>
                  <a:cubicBezTo>
                    <a:pt x="-149" y="91372"/>
                    <a:pt x="55" y="53237"/>
                    <a:pt x="123" y="15172"/>
                  </a:cubicBezTo>
                  <a:cubicBezTo>
                    <a:pt x="123" y="5877"/>
                    <a:pt x="5728" y="1640"/>
                    <a:pt x="14065" y="0"/>
                  </a:cubicBezTo>
                  <a:cubicBezTo>
                    <a:pt x="21377" y="205"/>
                    <a:pt x="28690" y="478"/>
                    <a:pt x="34225" y="635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198" name="Google Shape;2198;p7"/>
            <p:cNvSpPr/>
            <p:nvPr/>
          </p:nvSpPr>
          <p:spPr>
            <a:xfrm rot="-969350">
              <a:off x="10521879" y="2738023"/>
              <a:ext cx="137548" cy="47619"/>
            </a:xfrm>
            <a:custGeom>
              <a:rect b="b" l="l" r="r" t="t"/>
              <a:pathLst>
                <a:path extrusionOk="0" h="50561" w="146045">
                  <a:moveTo>
                    <a:pt x="0" y="18920"/>
                  </a:moveTo>
                  <a:cubicBezTo>
                    <a:pt x="616" y="16255"/>
                    <a:pt x="1231" y="13521"/>
                    <a:pt x="1777" y="10856"/>
                  </a:cubicBezTo>
                  <a:cubicBezTo>
                    <a:pt x="43260" y="-7323"/>
                    <a:pt x="86110" y="2313"/>
                    <a:pt x="128686" y="4568"/>
                  </a:cubicBezTo>
                  <a:cubicBezTo>
                    <a:pt x="136818" y="8054"/>
                    <a:pt x="141329" y="14614"/>
                    <a:pt x="144473" y="22474"/>
                  </a:cubicBezTo>
                  <a:cubicBezTo>
                    <a:pt x="146592" y="32451"/>
                    <a:pt x="148437" y="42361"/>
                    <a:pt x="136818" y="48375"/>
                  </a:cubicBezTo>
                  <a:cubicBezTo>
                    <a:pt x="135452" y="48648"/>
                    <a:pt x="134495" y="49400"/>
                    <a:pt x="133812" y="50562"/>
                  </a:cubicBezTo>
                  <a:cubicBezTo>
                    <a:pt x="133812" y="50562"/>
                    <a:pt x="132513" y="49331"/>
                    <a:pt x="132513" y="49331"/>
                  </a:cubicBezTo>
                  <a:lnTo>
                    <a:pt x="133607" y="47896"/>
                  </a:lnTo>
                  <a:cubicBezTo>
                    <a:pt x="107296" y="32588"/>
                    <a:pt x="78524" y="42976"/>
                    <a:pt x="50983" y="40242"/>
                  </a:cubicBezTo>
                  <a:cubicBezTo>
                    <a:pt x="34034" y="38602"/>
                    <a:pt x="15992" y="43454"/>
                    <a:pt x="1367" y="30264"/>
                  </a:cubicBezTo>
                  <a:cubicBezTo>
                    <a:pt x="957" y="26506"/>
                    <a:pt x="479" y="22679"/>
                    <a:pt x="0" y="1892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199" name="Google Shape;2199;p7"/>
            <p:cNvSpPr/>
            <p:nvPr/>
          </p:nvSpPr>
          <p:spPr>
            <a:xfrm rot="-969350">
              <a:off x="10165360" y="2868850"/>
              <a:ext cx="32615" cy="123966"/>
            </a:xfrm>
            <a:custGeom>
              <a:rect b="b" l="l" r="r" t="t"/>
              <a:pathLst>
                <a:path extrusionOk="0" h="131624" w="34630">
                  <a:moveTo>
                    <a:pt x="19869" y="0"/>
                  </a:moveTo>
                  <a:cubicBezTo>
                    <a:pt x="19801" y="34717"/>
                    <a:pt x="19869" y="69434"/>
                    <a:pt x="19596" y="104151"/>
                  </a:cubicBezTo>
                  <a:cubicBezTo>
                    <a:pt x="19527" y="115086"/>
                    <a:pt x="22261" y="123424"/>
                    <a:pt x="34630" y="125200"/>
                  </a:cubicBezTo>
                  <a:cubicBezTo>
                    <a:pt x="29095" y="131009"/>
                    <a:pt x="21851" y="131419"/>
                    <a:pt x="14470" y="131624"/>
                  </a:cubicBezTo>
                  <a:cubicBezTo>
                    <a:pt x="6270" y="129916"/>
                    <a:pt x="187" y="126020"/>
                    <a:pt x="187" y="116658"/>
                  </a:cubicBezTo>
                  <a:cubicBezTo>
                    <a:pt x="50" y="82829"/>
                    <a:pt x="-155" y="49069"/>
                    <a:pt x="187" y="15240"/>
                  </a:cubicBezTo>
                  <a:cubicBezTo>
                    <a:pt x="392" y="3690"/>
                    <a:pt x="1827" y="3075"/>
                    <a:pt x="19869" y="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200" name="Google Shape;2200;p7"/>
            <p:cNvSpPr/>
            <p:nvPr/>
          </p:nvSpPr>
          <p:spPr>
            <a:xfrm rot="-969350">
              <a:off x="10255983" y="2844223"/>
              <a:ext cx="40065" cy="82839"/>
            </a:xfrm>
            <a:custGeom>
              <a:rect b="b" l="l" r="r" t="t"/>
              <a:pathLst>
                <a:path extrusionOk="0" h="87956" w="42540">
                  <a:moveTo>
                    <a:pt x="12662" y="87956"/>
                  </a:moveTo>
                  <a:cubicBezTo>
                    <a:pt x="7195" y="86795"/>
                    <a:pt x="770" y="84813"/>
                    <a:pt x="566" y="78799"/>
                  </a:cubicBezTo>
                  <a:cubicBezTo>
                    <a:pt x="-254" y="59185"/>
                    <a:pt x="19" y="39571"/>
                    <a:pt x="156" y="19957"/>
                  </a:cubicBezTo>
                  <a:cubicBezTo>
                    <a:pt x="156" y="15173"/>
                    <a:pt x="3504" y="11825"/>
                    <a:pt x="7878" y="10526"/>
                  </a:cubicBezTo>
                  <a:cubicBezTo>
                    <a:pt x="14029" y="8681"/>
                    <a:pt x="21000" y="8955"/>
                    <a:pt x="25715" y="3419"/>
                  </a:cubicBezTo>
                  <a:cubicBezTo>
                    <a:pt x="30089" y="-887"/>
                    <a:pt x="34873" y="-955"/>
                    <a:pt x="39930" y="2257"/>
                  </a:cubicBezTo>
                  <a:cubicBezTo>
                    <a:pt x="44645" y="26450"/>
                    <a:pt x="42254" y="50506"/>
                    <a:pt x="38426" y="74562"/>
                  </a:cubicBezTo>
                  <a:cubicBezTo>
                    <a:pt x="31524" y="82352"/>
                    <a:pt x="22640" y="86111"/>
                    <a:pt x="12662" y="8795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201" name="Google Shape;2201;p7"/>
            <p:cNvSpPr/>
            <p:nvPr/>
          </p:nvSpPr>
          <p:spPr>
            <a:xfrm rot="-969350">
              <a:off x="10527293" y="2767410"/>
              <a:ext cx="124565" cy="18482"/>
            </a:xfrm>
            <a:custGeom>
              <a:rect b="b" l="l" r="r" t="t"/>
              <a:pathLst>
                <a:path extrusionOk="0" h="19624" w="132260">
                  <a:moveTo>
                    <a:pt x="21" y="70"/>
                  </a:moveTo>
                  <a:cubicBezTo>
                    <a:pt x="38019" y="70"/>
                    <a:pt x="76085" y="344"/>
                    <a:pt x="114082" y="2"/>
                  </a:cubicBezTo>
                  <a:cubicBezTo>
                    <a:pt x="126725" y="-135"/>
                    <a:pt x="131714" y="6153"/>
                    <a:pt x="132261" y="17634"/>
                  </a:cubicBezTo>
                  <a:cubicBezTo>
                    <a:pt x="92418" y="21324"/>
                    <a:pt x="52507" y="18659"/>
                    <a:pt x="12664" y="19138"/>
                  </a:cubicBezTo>
                  <a:cubicBezTo>
                    <a:pt x="21" y="19274"/>
                    <a:pt x="-115" y="18386"/>
                    <a:pt x="21" y="7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202" name="Google Shape;2202;p7"/>
            <p:cNvSpPr/>
            <p:nvPr/>
          </p:nvSpPr>
          <p:spPr>
            <a:xfrm rot="-969350">
              <a:off x="10465748" y="2558837"/>
              <a:ext cx="134539" cy="28142"/>
            </a:xfrm>
            <a:custGeom>
              <a:rect b="b" l="l" r="r" t="t"/>
              <a:pathLst>
                <a:path extrusionOk="0" h="29880" w="142850">
                  <a:moveTo>
                    <a:pt x="2871" y="0"/>
                  </a:moveTo>
                  <a:cubicBezTo>
                    <a:pt x="46745" y="0"/>
                    <a:pt x="90552" y="68"/>
                    <a:pt x="134427" y="68"/>
                  </a:cubicBezTo>
                  <a:cubicBezTo>
                    <a:pt x="140030" y="2119"/>
                    <a:pt x="143447" y="5672"/>
                    <a:pt x="142764" y="12096"/>
                  </a:cubicBezTo>
                  <a:cubicBezTo>
                    <a:pt x="140304" y="20024"/>
                    <a:pt x="134563" y="24534"/>
                    <a:pt x="126977" y="26995"/>
                  </a:cubicBezTo>
                  <a:cubicBezTo>
                    <a:pt x="95746" y="32120"/>
                    <a:pt x="64309" y="28772"/>
                    <a:pt x="32941" y="29182"/>
                  </a:cubicBezTo>
                  <a:cubicBezTo>
                    <a:pt x="20365" y="29318"/>
                    <a:pt x="9568" y="24944"/>
                    <a:pt x="3075" y="13190"/>
                  </a:cubicBezTo>
                  <a:cubicBezTo>
                    <a:pt x="2051" y="11071"/>
                    <a:pt x="1025" y="8884"/>
                    <a:pt x="0" y="6766"/>
                  </a:cubicBezTo>
                  <a:cubicBezTo>
                    <a:pt x="957" y="4511"/>
                    <a:pt x="1914" y="2255"/>
                    <a:pt x="2871" y="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203" name="Google Shape;2203;p7"/>
            <p:cNvSpPr/>
            <p:nvPr/>
          </p:nvSpPr>
          <p:spPr>
            <a:xfrm rot="-969350">
              <a:off x="10303753" y="2616855"/>
              <a:ext cx="55841" cy="75838"/>
            </a:xfrm>
            <a:custGeom>
              <a:rect b="b" l="l" r="r" t="t"/>
              <a:pathLst>
                <a:path extrusionOk="0" h="80523" w="59291">
                  <a:moveTo>
                    <a:pt x="57352" y="31113"/>
                  </a:moveTo>
                  <a:cubicBezTo>
                    <a:pt x="59881" y="47583"/>
                    <a:pt x="60086" y="64053"/>
                    <a:pt x="57078" y="80523"/>
                  </a:cubicBezTo>
                  <a:cubicBezTo>
                    <a:pt x="38079" y="80386"/>
                    <a:pt x="27213" y="67128"/>
                    <a:pt x="15664" y="54895"/>
                  </a:cubicBezTo>
                  <a:cubicBezTo>
                    <a:pt x="11495" y="50111"/>
                    <a:pt x="7053" y="45601"/>
                    <a:pt x="3499" y="40339"/>
                  </a:cubicBezTo>
                  <a:cubicBezTo>
                    <a:pt x="1859" y="37332"/>
                    <a:pt x="697" y="34188"/>
                    <a:pt x="14" y="30839"/>
                  </a:cubicBezTo>
                  <a:cubicBezTo>
                    <a:pt x="1996" y="17308"/>
                    <a:pt x="-7503" y="-4356"/>
                    <a:pt x="21063" y="769"/>
                  </a:cubicBezTo>
                  <a:lnTo>
                    <a:pt x="20790" y="633"/>
                  </a:lnTo>
                  <a:cubicBezTo>
                    <a:pt x="22498" y="3913"/>
                    <a:pt x="25163" y="6100"/>
                    <a:pt x="28648" y="7262"/>
                  </a:cubicBezTo>
                  <a:cubicBezTo>
                    <a:pt x="38216" y="15258"/>
                    <a:pt x="47784" y="23185"/>
                    <a:pt x="57352" y="31113"/>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204" name="Google Shape;2204;p7"/>
            <p:cNvSpPr/>
            <p:nvPr/>
          </p:nvSpPr>
          <p:spPr>
            <a:xfrm rot="-969350">
              <a:off x="10208154" y="2582431"/>
              <a:ext cx="50267" cy="84652"/>
            </a:xfrm>
            <a:custGeom>
              <a:rect b="b" l="l" r="r" t="t"/>
              <a:pathLst>
                <a:path extrusionOk="0" h="89881" w="53372">
                  <a:moveTo>
                    <a:pt x="29615" y="6902"/>
                  </a:moveTo>
                  <a:cubicBezTo>
                    <a:pt x="37611" y="9294"/>
                    <a:pt x="44787" y="12848"/>
                    <a:pt x="49844" y="19819"/>
                  </a:cubicBezTo>
                  <a:cubicBezTo>
                    <a:pt x="53603" y="41551"/>
                    <a:pt x="56541" y="63215"/>
                    <a:pt x="46700" y="84264"/>
                  </a:cubicBezTo>
                  <a:cubicBezTo>
                    <a:pt x="42669" y="89185"/>
                    <a:pt x="37201" y="90210"/>
                    <a:pt x="31187" y="89800"/>
                  </a:cubicBezTo>
                  <a:cubicBezTo>
                    <a:pt x="23191" y="88365"/>
                    <a:pt x="16425" y="84674"/>
                    <a:pt x="10821" y="78729"/>
                  </a:cubicBezTo>
                  <a:cubicBezTo>
                    <a:pt x="-5512" y="43328"/>
                    <a:pt x="-3326" y="16607"/>
                    <a:pt x="17177" y="0"/>
                  </a:cubicBezTo>
                  <a:lnTo>
                    <a:pt x="17177" y="0"/>
                  </a:lnTo>
                  <a:cubicBezTo>
                    <a:pt x="20321" y="4237"/>
                    <a:pt x="26676" y="2460"/>
                    <a:pt x="29615" y="690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205" name="Google Shape;2205;p7"/>
            <p:cNvSpPr/>
            <p:nvPr/>
          </p:nvSpPr>
          <p:spPr>
            <a:xfrm rot="-969350">
              <a:off x="10281297" y="2826432"/>
              <a:ext cx="41333" cy="80036"/>
            </a:xfrm>
            <a:custGeom>
              <a:rect b="b" l="l" r="r" t="t"/>
              <a:pathLst>
                <a:path extrusionOk="0" h="84980" w="43887">
                  <a:moveTo>
                    <a:pt x="6899" y="84980"/>
                  </a:moveTo>
                  <a:cubicBezTo>
                    <a:pt x="5533" y="83340"/>
                    <a:pt x="3209" y="81768"/>
                    <a:pt x="2936" y="79923"/>
                  </a:cubicBezTo>
                  <a:cubicBezTo>
                    <a:pt x="-3" y="57303"/>
                    <a:pt x="-3352" y="34613"/>
                    <a:pt x="7173" y="12813"/>
                  </a:cubicBezTo>
                  <a:cubicBezTo>
                    <a:pt x="14622" y="-2086"/>
                    <a:pt x="26035" y="-2496"/>
                    <a:pt x="39293" y="3997"/>
                  </a:cubicBezTo>
                  <a:cubicBezTo>
                    <a:pt x="48860" y="24362"/>
                    <a:pt x="40660" y="44864"/>
                    <a:pt x="39771" y="65298"/>
                  </a:cubicBezTo>
                  <a:cubicBezTo>
                    <a:pt x="30682" y="74934"/>
                    <a:pt x="19132" y="80538"/>
                    <a:pt x="6899" y="8498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206" name="Google Shape;2206;p7"/>
            <p:cNvSpPr/>
            <p:nvPr/>
          </p:nvSpPr>
          <p:spPr>
            <a:xfrm rot="-969350">
              <a:off x="10251258" y="2591574"/>
              <a:ext cx="33367" cy="72409"/>
            </a:xfrm>
            <a:custGeom>
              <a:rect b="b" l="l" r="r" t="t"/>
              <a:pathLst>
                <a:path extrusionOk="0" h="76882" w="35428">
                  <a:moveTo>
                    <a:pt x="0" y="64855"/>
                  </a:moveTo>
                  <a:cubicBezTo>
                    <a:pt x="0" y="48932"/>
                    <a:pt x="0" y="33009"/>
                    <a:pt x="0" y="17154"/>
                  </a:cubicBezTo>
                  <a:cubicBezTo>
                    <a:pt x="0" y="10593"/>
                    <a:pt x="957" y="4442"/>
                    <a:pt x="6492" y="0"/>
                  </a:cubicBezTo>
                  <a:cubicBezTo>
                    <a:pt x="16948" y="4169"/>
                    <a:pt x="26652" y="9431"/>
                    <a:pt x="33282" y="18930"/>
                  </a:cubicBezTo>
                  <a:cubicBezTo>
                    <a:pt x="33897" y="37041"/>
                    <a:pt x="40320" y="55766"/>
                    <a:pt x="27472" y="72373"/>
                  </a:cubicBezTo>
                  <a:cubicBezTo>
                    <a:pt x="15581" y="79822"/>
                    <a:pt x="6082" y="78524"/>
                    <a:pt x="0" y="64855"/>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207" name="Google Shape;2207;p7"/>
            <p:cNvSpPr/>
            <p:nvPr/>
          </p:nvSpPr>
          <p:spPr>
            <a:xfrm rot="-969350">
              <a:off x="10198680" y="2582048"/>
              <a:ext cx="24651" cy="84555"/>
            </a:xfrm>
            <a:custGeom>
              <a:rect b="b" l="l" r="r" t="t"/>
              <a:pathLst>
                <a:path extrusionOk="0" h="89778" w="26174">
                  <a:moveTo>
                    <a:pt x="26174" y="6971"/>
                  </a:moveTo>
                  <a:cubicBezTo>
                    <a:pt x="25423" y="7722"/>
                    <a:pt x="24261" y="8406"/>
                    <a:pt x="23988" y="9294"/>
                  </a:cubicBezTo>
                  <a:cubicBezTo>
                    <a:pt x="16948" y="34649"/>
                    <a:pt x="15992" y="59867"/>
                    <a:pt x="26174" y="84811"/>
                  </a:cubicBezTo>
                  <a:cubicBezTo>
                    <a:pt x="23236" y="89253"/>
                    <a:pt x="18931" y="90142"/>
                    <a:pt x="14079" y="89663"/>
                  </a:cubicBezTo>
                  <a:cubicBezTo>
                    <a:pt x="7791" y="88023"/>
                    <a:pt x="2597" y="84948"/>
                    <a:pt x="0" y="78524"/>
                  </a:cubicBezTo>
                  <a:cubicBezTo>
                    <a:pt x="0" y="57201"/>
                    <a:pt x="0" y="35947"/>
                    <a:pt x="137" y="14625"/>
                  </a:cubicBezTo>
                  <a:cubicBezTo>
                    <a:pt x="205" y="5536"/>
                    <a:pt x="5809" y="1504"/>
                    <a:pt x="14010" y="0"/>
                  </a:cubicBezTo>
                  <a:cubicBezTo>
                    <a:pt x="19136" y="478"/>
                    <a:pt x="23577" y="2187"/>
                    <a:pt x="26174" y="6971"/>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208" name="Google Shape;2208;p7"/>
            <p:cNvSpPr/>
            <p:nvPr/>
          </p:nvSpPr>
          <p:spPr>
            <a:xfrm rot="-969350">
              <a:off x="10307821" y="2815386"/>
              <a:ext cx="32360" cy="65759"/>
            </a:xfrm>
            <a:custGeom>
              <a:rect b="b" l="l" r="r" t="t"/>
              <a:pathLst>
                <a:path extrusionOk="0" h="69821" w="34359">
                  <a:moveTo>
                    <a:pt x="7229" y="69821"/>
                  </a:moveTo>
                  <a:cubicBezTo>
                    <a:pt x="-4457" y="49866"/>
                    <a:pt x="-84" y="29910"/>
                    <a:pt x="7092" y="9886"/>
                  </a:cubicBezTo>
                  <a:cubicBezTo>
                    <a:pt x="9962" y="-3235"/>
                    <a:pt x="17821" y="-1048"/>
                    <a:pt x="26500" y="3667"/>
                  </a:cubicBezTo>
                  <a:cubicBezTo>
                    <a:pt x="26774" y="13987"/>
                    <a:pt x="27048" y="24375"/>
                    <a:pt x="27252" y="34694"/>
                  </a:cubicBezTo>
                  <a:cubicBezTo>
                    <a:pt x="27389" y="41186"/>
                    <a:pt x="29097" y="46927"/>
                    <a:pt x="34360" y="51164"/>
                  </a:cubicBezTo>
                  <a:cubicBezTo>
                    <a:pt x="30260" y="58340"/>
                    <a:pt x="23767" y="62030"/>
                    <a:pt x="16112" y="64081"/>
                  </a:cubicBezTo>
                  <a:cubicBezTo>
                    <a:pt x="12559" y="64969"/>
                    <a:pt x="9826" y="67019"/>
                    <a:pt x="7502" y="69684"/>
                  </a:cubicBezTo>
                  <a:lnTo>
                    <a:pt x="7229" y="69821"/>
                  </a:ln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209" name="Google Shape;2209;p7"/>
            <p:cNvSpPr/>
            <p:nvPr/>
          </p:nvSpPr>
          <p:spPr>
            <a:xfrm rot="-969350">
              <a:off x="10110147" y="2987126"/>
              <a:ext cx="69013" cy="37489"/>
            </a:xfrm>
            <a:custGeom>
              <a:rect b="b" l="l" r="r" t="t"/>
              <a:pathLst>
                <a:path extrusionOk="0" h="39805" w="73276">
                  <a:moveTo>
                    <a:pt x="25780" y="100"/>
                  </a:moveTo>
                  <a:cubicBezTo>
                    <a:pt x="33229" y="168"/>
                    <a:pt x="43617" y="-1677"/>
                    <a:pt x="44641" y="7959"/>
                  </a:cubicBezTo>
                  <a:cubicBezTo>
                    <a:pt x="46760" y="27436"/>
                    <a:pt x="60428" y="25454"/>
                    <a:pt x="73276" y="26342"/>
                  </a:cubicBezTo>
                  <a:cubicBezTo>
                    <a:pt x="52091" y="35500"/>
                    <a:pt x="29743" y="39122"/>
                    <a:pt x="6849" y="39806"/>
                  </a:cubicBezTo>
                  <a:cubicBezTo>
                    <a:pt x="5687" y="38644"/>
                    <a:pt x="4525" y="37482"/>
                    <a:pt x="3364" y="36252"/>
                  </a:cubicBezTo>
                  <a:cubicBezTo>
                    <a:pt x="-737" y="28461"/>
                    <a:pt x="-873" y="20397"/>
                    <a:pt x="1792" y="12196"/>
                  </a:cubicBezTo>
                  <a:cubicBezTo>
                    <a:pt x="5550" y="-174"/>
                    <a:pt x="17441" y="3585"/>
                    <a:pt x="25780" y="10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210" name="Google Shape;2210;p7"/>
            <p:cNvSpPr/>
            <p:nvPr/>
          </p:nvSpPr>
          <p:spPr>
            <a:xfrm rot="-969350">
              <a:off x="10277849" y="2601587"/>
              <a:ext cx="38682" cy="65425"/>
            </a:xfrm>
            <a:custGeom>
              <a:rect b="b" l="l" r="r" t="t"/>
              <a:pathLst>
                <a:path extrusionOk="0" h="69467" w="41072">
                  <a:moveTo>
                    <a:pt x="0" y="54263"/>
                  </a:moveTo>
                  <a:cubicBezTo>
                    <a:pt x="410" y="41756"/>
                    <a:pt x="888" y="29182"/>
                    <a:pt x="1162" y="16675"/>
                  </a:cubicBezTo>
                  <a:cubicBezTo>
                    <a:pt x="1299" y="10183"/>
                    <a:pt x="2802" y="4306"/>
                    <a:pt x="8133" y="0"/>
                  </a:cubicBezTo>
                  <a:cubicBezTo>
                    <a:pt x="8133" y="0"/>
                    <a:pt x="7996" y="0"/>
                    <a:pt x="7996" y="0"/>
                  </a:cubicBezTo>
                  <a:cubicBezTo>
                    <a:pt x="9773" y="3759"/>
                    <a:pt x="12711" y="5741"/>
                    <a:pt x="16744" y="6287"/>
                  </a:cubicBezTo>
                  <a:cubicBezTo>
                    <a:pt x="18794" y="6219"/>
                    <a:pt x="20229" y="7107"/>
                    <a:pt x="20981" y="9021"/>
                  </a:cubicBezTo>
                  <a:cubicBezTo>
                    <a:pt x="23373" y="10114"/>
                    <a:pt x="25355" y="11755"/>
                    <a:pt x="26858" y="13873"/>
                  </a:cubicBezTo>
                  <a:cubicBezTo>
                    <a:pt x="33214" y="16197"/>
                    <a:pt x="38339" y="19887"/>
                    <a:pt x="41073" y="26380"/>
                  </a:cubicBezTo>
                  <a:cubicBezTo>
                    <a:pt x="32736" y="27951"/>
                    <a:pt x="27678" y="32325"/>
                    <a:pt x="27473" y="41415"/>
                  </a:cubicBezTo>
                  <a:cubicBezTo>
                    <a:pt x="27336" y="49957"/>
                    <a:pt x="26858" y="58568"/>
                    <a:pt x="26516" y="67111"/>
                  </a:cubicBezTo>
                  <a:cubicBezTo>
                    <a:pt x="21118" y="71143"/>
                    <a:pt x="16128" y="69434"/>
                    <a:pt x="11140" y="66222"/>
                  </a:cubicBezTo>
                  <a:cubicBezTo>
                    <a:pt x="7723" y="63830"/>
                    <a:pt x="4648" y="61028"/>
                    <a:pt x="1914" y="57885"/>
                  </a:cubicBezTo>
                  <a:cubicBezTo>
                    <a:pt x="1367" y="56654"/>
                    <a:pt x="683" y="55493"/>
                    <a:pt x="0" y="54263"/>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211" name="Google Shape;2211;p7"/>
            <p:cNvSpPr/>
            <p:nvPr/>
          </p:nvSpPr>
          <p:spPr>
            <a:xfrm rot="-969350">
              <a:off x="9970363" y="2572618"/>
              <a:ext cx="76113" cy="37988"/>
            </a:xfrm>
            <a:custGeom>
              <a:rect b="b" l="l" r="r" t="t"/>
              <a:pathLst>
                <a:path extrusionOk="0" h="40335" w="80815">
                  <a:moveTo>
                    <a:pt x="80816" y="9447"/>
                  </a:moveTo>
                  <a:cubicBezTo>
                    <a:pt x="74324" y="10746"/>
                    <a:pt x="68310" y="12727"/>
                    <a:pt x="67216" y="20518"/>
                  </a:cubicBezTo>
                  <a:cubicBezTo>
                    <a:pt x="66328" y="26874"/>
                    <a:pt x="65371" y="33161"/>
                    <a:pt x="59083" y="36783"/>
                  </a:cubicBezTo>
                  <a:cubicBezTo>
                    <a:pt x="39811" y="43071"/>
                    <a:pt x="21155" y="40542"/>
                    <a:pt x="2839" y="32888"/>
                  </a:cubicBezTo>
                  <a:cubicBezTo>
                    <a:pt x="-305" y="30223"/>
                    <a:pt x="-851" y="27147"/>
                    <a:pt x="1267" y="23594"/>
                  </a:cubicBezTo>
                  <a:lnTo>
                    <a:pt x="721" y="22500"/>
                  </a:lnTo>
                  <a:cubicBezTo>
                    <a:pt x="15755" y="8422"/>
                    <a:pt x="30380" y="-6545"/>
                    <a:pt x="54026" y="3023"/>
                  </a:cubicBezTo>
                  <a:cubicBezTo>
                    <a:pt x="63320" y="3638"/>
                    <a:pt x="73230" y="1861"/>
                    <a:pt x="80816" y="9447"/>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212" name="Google Shape;2212;p7"/>
            <p:cNvSpPr/>
            <p:nvPr/>
          </p:nvSpPr>
          <p:spPr>
            <a:xfrm rot="-969350">
              <a:off x="10037034" y="3023874"/>
              <a:ext cx="86634" cy="30765"/>
            </a:xfrm>
            <a:custGeom>
              <a:rect b="b" l="l" r="r" t="t"/>
              <a:pathLst>
                <a:path extrusionOk="0" h="32666" w="91986">
                  <a:moveTo>
                    <a:pt x="91645" y="21186"/>
                  </a:moveTo>
                  <a:cubicBezTo>
                    <a:pt x="89937" y="22416"/>
                    <a:pt x="88297" y="24534"/>
                    <a:pt x="86451" y="24808"/>
                  </a:cubicBezTo>
                  <a:cubicBezTo>
                    <a:pt x="57884" y="28566"/>
                    <a:pt x="28771" y="26175"/>
                    <a:pt x="0" y="32667"/>
                  </a:cubicBezTo>
                  <a:cubicBezTo>
                    <a:pt x="18862" y="14283"/>
                    <a:pt x="43259" y="9431"/>
                    <a:pt x="65539" y="0"/>
                  </a:cubicBezTo>
                  <a:cubicBezTo>
                    <a:pt x="66564" y="957"/>
                    <a:pt x="67589" y="1914"/>
                    <a:pt x="68683" y="2802"/>
                  </a:cubicBezTo>
                  <a:cubicBezTo>
                    <a:pt x="73672" y="12233"/>
                    <a:pt x="85221" y="12780"/>
                    <a:pt x="91986" y="19887"/>
                  </a:cubicBezTo>
                  <a:cubicBezTo>
                    <a:pt x="91918" y="19887"/>
                    <a:pt x="91645" y="21186"/>
                    <a:pt x="91645" y="2118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213" name="Google Shape;2213;p7"/>
            <p:cNvSpPr/>
            <p:nvPr/>
          </p:nvSpPr>
          <p:spPr>
            <a:xfrm rot="-969350">
              <a:off x="9950672" y="2572956"/>
              <a:ext cx="68355" cy="28066"/>
            </a:xfrm>
            <a:custGeom>
              <a:rect b="b" l="l" r="r" t="t"/>
              <a:pathLst>
                <a:path extrusionOk="0" h="29800" w="72577">
                  <a:moveTo>
                    <a:pt x="72578" y="9502"/>
                  </a:moveTo>
                  <a:cubicBezTo>
                    <a:pt x="60960" y="10459"/>
                    <a:pt x="49274" y="8545"/>
                    <a:pt x="43123" y="23853"/>
                  </a:cubicBezTo>
                  <a:cubicBezTo>
                    <a:pt x="39638" y="32669"/>
                    <a:pt x="27815" y="29116"/>
                    <a:pt x="19273" y="28979"/>
                  </a:cubicBezTo>
                  <a:cubicBezTo>
                    <a:pt x="17222" y="26861"/>
                    <a:pt x="15171" y="24742"/>
                    <a:pt x="13122" y="22692"/>
                  </a:cubicBezTo>
                  <a:cubicBezTo>
                    <a:pt x="9499" y="18933"/>
                    <a:pt x="3554" y="20300"/>
                    <a:pt x="0" y="16473"/>
                  </a:cubicBezTo>
                  <a:lnTo>
                    <a:pt x="0" y="16473"/>
                  </a:lnTo>
                  <a:cubicBezTo>
                    <a:pt x="1503" y="-1706"/>
                    <a:pt x="3076" y="-2389"/>
                    <a:pt x="33145" y="2805"/>
                  </a:cubicBezTo>
                  <a:cubicBezTo>
                    <a:pt x="46404" y="4445"/>
                    <a:pt x="60755" y="-476"/>
                    <a:pt x="72578" y="950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214" name="Google Shape;2214;p7"/>
            <p:cNvSpPr/>
            <p:nvPr/>
          </p:nvSpPr>
          <p:spPr>
            <a:xfrm rot="-969350">
              <a:off x="9911890" y="2580327"/>
              <a:ext cx="69319" cy="18845"/>
            </a:xfrm>
            <a:custGeom>
              <a:rect b="b" l="l" r="r" t="t"/>
              <a:pathLst>
                <a:path extrusionOk="0" h="20009" w="73602">
                  <a:moveTo>
                    <a:pt x="73602" y="6410"/>
                  </a:moveTo>
                  <a:cubicBezTo>
                    <a:pt x="67384" y="6683"/>
                    <a:pt x="61096" y="7025"/>
                    <a:pt x="54877" y="7093"/>
                  </a:cubicBezTo>
                  <a:cubicBezTo>
                    <a:pt x="46198" y="7161"/>
                    <a:pt x="41346" y="11398"/>
                    <a:pt x="40457" y="20009"/>
                  </a:cubicBezTo>
                  <a:cubicBezTo>
                    <a:pt x="26584" y="17617"/>
                    <a:pt x="13668" y="12697"/>
                    <a:pt x="0" y="6205"/>
                  </a:cubicBezTo>
                  <a:cubicBezTo>
                    <a:pt x="17973" y="-2338"/>
                    <a:pt x="50845" y="-1860"/>
                    <a:pt x="73602" y="641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215" name="Google Shape;2215;p7"/>
            <p:cNvSpPr/>
            <p:nvPr/>
          </p:nvSpPr>
          <p:spPr>
            <a:xfrm rot="-969350">
              <a:off x="10076303" y="2992589"/>
              <a:ext cx="56705" cy="27717"/>
            </a:xfrm>
            <a:custGeom>
              <a:rect b="b" l="l" r="r" t="t"/>
              <a:pathLst>
                <a:path extrusionOk="0" h="29430" w="60208">
                  <a:moveTo>
                    <a:pt x="60208" y="6141"/>
                  </a:moveTo>
                  <a:cubicBezTo>
                    <a:pt x="53989" y="10310"/>
                    <a:pt x="47701" y="14479"/>
                    <a:pt x="41482" y="18716"/>
                  </a:cubicBezTo>
                  <a:cubicBezTo>
                    <a:pt x="34033" y="25892"/>
                    <a:pt x="26789" y="34024"/>
                    <a:pt x="15034" y="26302"/>
                  </a:cubicBezTo>
                  <a:cubicBezTo>
                    <a:pt x="15034" y="26302"/>
                    <a:pt x="15102" y="24662"/>
                    <a:pt x="15102" y="24662"/>
                  </a:cubicBezTo>
                  <a:cubicBezTo>
                    <a:pt x="11959" y="19878"/>
                    <a:pt x="6970" y="18989"/>
                    <a:pt x="1845" y="18511"/>
                  </a:cubicBezTo>
                  <a:cubicBezTo>
                    <a:pt x="341" y="16871"/>
                    <a:pt x="-206" y="15094"/>
                    <a:pt x="68" y="13317"/>
                  </a:cubicBezTo>
                  <a:cubicBezTo>
                    <a:pt x="410" y="11472"/>
                    <a:pt x="819" y="10583"/>
                    <a:pt x="1230" y="10583"/>
                  </a:cubicBezTo>
                  <a:cubicBezTo>
                    <a:pt x="3485" y="8601"/>
                    <a:pt x="6013" y="7166"/>
                    <a:pt x="8884" y="6141"/>
                  </a:cubicBezTo>
                  <a:cubicBezTo>
                    <a:pt x="17290" y="4091"/>
                    <a:pt x="26038" y="3476"/>
                    <a:pt x="34375" y="879"/>
                  </a:cubicBezTo>
                  <a:cubicBezTo>
                    <a:pt x="38681" y="-146"/>
                    <a:pt x="43054" y="-351"/>
                    <a:pt x="47428" y="674"/>
                  </a:cubicBezTo>
                  <a:cubicBezTo>
                    <a:pt x="50161" y="1836"/>
                    <a:pt x="52554" y="3544"/>
                    <a:pt x="54604" y="5594"/>
                  </a:cubicBezTo>
                  <a:cubicBezTo>
                    <a:pt x="56517" y="5936"/>
                    <a:pt x="58363" y="6141"/>
                    <a:pt x="60208" y="6141"/>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216" name="Google Shape;2216;p7"/>
            <p:cNvSpPr/>
            <p:nvPr/>
          </p:nvSpPr>
          <p:spPr>
            <a:xfrm rot="-969350">
              <a:off x="9932390" y="2609962"/>
              <a:ext cx="45115" cy="14793"/>
            </a:xfrm>
            <a:custGeom>
              <a:rect b="b" l="l" r="r" t="t"/>
              <a:pathLst>
                <a:path extrusionOk="0" h="15707" w="47902">
                  <a:moveTo>
                    <a:pt x="46950" y="820"/>
                  </a:moveTo>
                  <a:cubicBezTo>
                    <a:pt x="46950" y="3144"/>
                    <a:pt x="46950" y="5467"/>
                    <a:pt x="46950" y="7723"/>
                  </a:cubicBezTo>
                  <a:cubicBezTo>
                    <a:pt x="48590" y="10593"/>
                    <a:pt x="48112" y="13121"/>
                    <a:pt x="45515" y="15172"/>
                  </a:cubicBezTo>
                  <a:cubicBezTo>
                    <a:pt x="35742" y="17632"/>
                    <a:pt x="28634" y="11003"/>
                    <a:pt x="20571" y="7723"/>
                  </a:cubicBezTo>
                  <a:cubicBezTo>
                    <a:pt x="13190" y="6561"/>
                    <a:pt x="5194" y="6971"/>
                    <a:pt x="0" y="0"/>
                  </a:cubicBezTo>
                  <a:cubicBezTo>
                    <a:pt x="15650" y="342"/>
                    <a:pt x="31300" y="615"/>
                    <a:pt x="46950" y="82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217" name="Google Shape;2217;p7"/>
            <p:cNvSpPr/>
            <p:nvPr/>
          </p:nvSpPr>
          <p:spPr>
            <a:xfrm rot="-969350">
              <a:off x="10043405" y="3014914"/>
              <a:ext cx="37846" cy="13078"/>
            </a:xfrm>
            <a:custGeom>
              <a:rect b="b" l="l" r="r" t="t"/>
              <a:pathLst>
                <a:path extrusionOk="0" h="13886" w="40184">
                  <a:moveTo>
                    <a:pt x="0" y="13886"/>
                  </a:moveTo>
                  <a:cubicBezTo>
                    <a:pt x="137" y="12109"/>
                    <a:pt x="205" y="10264"/>
                    <a:pt x="137" y="8487"/>
                  </a:cubicBezTo>
                  <a:cubicBezTo>
                    <a:pt x="10251" y="2268"/>
                    <a:pt x="21459" y="1038"/>
                    <a:pt x="33008" y="1517"/>
                  </a:cubicBezTo>
                  <a:cubicBezTo>
                    <a:pt x="35537" y="-602"/>
                    <a:pt x="37929" y="-534"/>
                    <a:pt x="40184" y="1927"/>
                  </a:cubicBezTo>
                  <a:cubicBezTo>
                    <a:pt x="40048" y="3977"/>
                    <a:pt x="39774" y="6027"/>
                    <a:pt x="39433" y="8009"/>
                  </a:cubicBezTo>
                  <a:cubicBezTo>
                    <a:pt x="26243" y="9923"/>
                    <a:pt x="13122" y="11904"/>
                    <a:pt x="0" y="1388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218" name="Google Shape;2218;p7"/>
            <p:cNvSpPr/>
            <p:nvPr/>
          </p:nvSpPr>
          <p:spPr>
            <a:xfrm rot="-969350">
              <a:off x="10381251" y="2746679"/>
              <a:ext cx="11909" cy="39895"/>
            </a:xfrm>
            <a:custGeom>
              <a:rect b="b" l="l" r="r" t="t"/>
              <a:pathLst>
                <a:path extrusionOk="0" h="42359" w="12645">
                  <a:moveTo>
                    <a:pt x="6546" y="42223"/>
                  </a:moveTo>
                  <a:cubicBezTo>
                    <a:pt x="4701" y="31220"/>
                    <a:pt x="10100" y="18919"/>
                    <a:pt x="395" y="9351"/>
                  </a:cubicBezTo>
                  <a:cubicBezTo>
                    <a:pt x="-1245" y="1765"/>
                    <a:pt x="2309" y="-764"/>
                    <a:pt x="9417" y="193"/>
                  </a:cubicBezTo>
                  <a:cubicBezTo>
                    <a:pt x="14063" y="13861"/>
                    <a:pt x="13107" y="27598"/>
                    <a:pt x="10237" y="41403"/>
                  </a:cubicBezTo>
                  <a:cubicBezTo>
                    <a:pt x="10237" y="41403"/>
                    <a:pt x="8528" y="42359"/>
                    <a:pt x="8528" y="42359"/>
                  </a:cubicBezTo>
                  <a:lnTo>
                    <a:pt x="6546" y="42223"/>
                  </a:ln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219" name="Google Shape;2219;p7"/>
            <p:cNvSpPr/>
            <p:nvPr/>
          </p:nvSpPr>
          <p:spPr>
            <a:xfrm rot="-969350">
              <a:off x="11701656" y="2152658"/>
              <a:ext cx="21626" cy="19774"/>
            </a:xfrm>
            <a:custGeom>
              <a:rect b="b" l="l" r="r" t="t"/>
              <a:pathLst>
                <a:path extrusionOk="0" h="20996" w="22962">
                  <a:moveTo>
                    <a:pt x="22962" y="12643"/>
                  </a:moveTo>
                  <a:cubicBezTo>
                    <a:pt x="20502" y="15377"/>
                    <a:pt x="17974" y="18110"/>
                    <a:pt x="15513" y="20776"/>
                  </a:cubicBezTo>
                  <a:cubicBezTo>
                    <a:pt x="8406" y="22006"/>
                    <a:pt x="5399" y="17974"/>
                    <a:pt x="4032" y="11823"/>
                  </a:cubicBezTo>
                  <a:cubicBezTo>
                    <a:pt x="2665" y="7859"/>
                    <a:pt x="1366" y="3964"/>
                    <a:pt x="0" y="0"/>
                  </a:cubicBezTo>
                  <a:cubicBezTo>
                    <a:pt x="8952" y="1845"/>
                    <a:pt x="17154" y="5126"/>
                    <a:pt x="22962" y="1264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220" name="Google Shape;2220;p7"/>
            <p:cNvSpPr/>
            <p:nvPr/>
          </p:nvSpPr>
          <p:spPr>
            <a:xfrm rot="-969350">
              <a:off x="10213590" y="2584899"/>
              <a:ext cx="11714" cy="6438"/>
            </a:xfrm>
            <a:custGeom>
              <a:rect b="b" l="l" r="r" t="t"/>
              <a:pathLst>
                <a:path extrusionOk="0" h="6835" w="12438">
                  <a:moveTo>
                    <a:pt x="12438" y="6836"/>
                  </a:moveTo>
                  <a:cubicBezTo>
                    <a:pt x="7108" y="6699"/>
                    <a:pt x="2597" y="5127"/>
                    <a:pt x="0" y="1"/>
                  </a:cubicBezTo>
                  <a:cubicBezTo>
                    <a:pt x="5468" y="-67"/>
                    <a:pt x="9568" y="2257"/>
                    <a:pt x="12438" y="683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221" name="Google Shape;2221;p7"/>
            <p:cNvSpPr/>
            <p:nvPr/>
          </p:nvSpPr>
          <p:spPr>
            <a:xfrm rot="-969350">
              <a:off x="9952992" y="2596025"/>
              <a:ext cx="12357" cy="5885"/>
            </a:xfrm>
            <a:custGeom>
              <a:rect b="b" l="l" r="r" t="t"/>
              <a:pathLst>
                <a:path extrusionOk="0" h="6249" w="13121">
                  <a:moveTo>
                    <a:pt x="0" y="0"/>
                  </a:moveTo>
                  <a:cubicBezTo>
                    <a:pt x="5399" y="0"/>
                    <a:pt x="10114" y="1298"/>
                    <a:pt x="13122" y="6219"/>
                  </a:cubicBezTo>
                  <a:cubicBezTo>
                    <a:pt x="7654" y="6492"/>
                    <a:pt x="3007" y="4989"/>
                    <a:pt x="0" y="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222" name="Google Shape;2222;p7"/>
            <p:cNvSpPr/>
            <p:nvPr/>
          </p:nvSpPr>
          <p:spPr>
            <a:xfrm rot="-969350">
              <a:off x="10342307" y="2849688"/>
              <a:ext cx="11007" cy="7530"/>
            </a:xfrm>
            <a:custGeom>
              <a:rect b="b" l="l" r="r" t="t"/>
              <a:pathLst>
                <a:path extrusionOk="0" h="7995" w="11686">
                  <a:moveTo>
                    <a:pt x="0" y="7996"/>
                  </a:moveTo>
                  <a:cubicBezTo>
                    <a:pt x="1845" y="2255"/>
                    <a:pt x="6219" y="410"/>
                    <a:pt x="11687" y="0"/>
                  </a:cubicBezTo>
                  <a:cubicBezTo>
                    <a:pt x="9295" y="4852"/>
                    <a:pt x="5468" y="7586"/>
                    <a:pt x="0" y="799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223" name="Google Shape;2223;p7"/>
            <p:cNvSpPr/>
            <p:nvPr/>
          </p:nvSpPr>
          <p:spPr>
            <a:xfrm rot="-969350">
              <a:off x="10277404" y="2604901"/>
              <a:ext cx="8238" cy="5921"/>
            </a:xfrm>
            <a:custGeom>
              <a:rect b="b" l="l" r="r" t="t"/>
              <a:pathLst>
                <a:path extrusionOk="0" h="6287" w="8747">
                  <a:moveTo>
                    <a:pt x="8748" y="6287"/>
                  </a:moveTo>
                  <a:cubicBezTo>
                    <a:pt x="4511" y="6014"/>
                    <a:pt x="1640" y="3895"/>
                    <a:pt x="0" y="0"/>
                  </a:cubicBezTo>
                  <a:cubicBezTo>
                    <a:pt x="4169" y="342"/>
                    <a:pt x="7108" y="2460"/>
                    <a:pt x="8748" y="6287"/>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224" name="Google Shape;2224;p7"/>
            <p:cNvSpPr/>
            <p:nvPr/>
          </p:nvSpPr>
          <p:spPr>
            <a:xfrm rot="-969350">
              <a:off x="10291379" y="2610055"/>
              <a:ext cx="5535" cy="4576"/>
            </a:xfrm>
            <a:custGeom>
              <a:rect b="b" l="l" r="r" t="t"/>
              <a:pathLst>
                <a:path extrusionOk="0" h="4859" w="5877">
                  <a:moveTo>
                    <a:pt x="5877" y="4859"/>
                  </a:moveTo>
                  <a:cubicBezTo>
                    <a:pt x="3895" y="3219"/>
                    <a:pt x="1981" y="1579"/>
                    <a:pt x="0" y="7"/>
                  </a:cubicBezTo>
                  <a:cubicBezTo>
                    <a:pt x="3417" y="-130"/>
                    <a:pt x="5194" y="1716"/>
                    <a:pt x="5877" y="4859"/>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225" name="Google Shape;2225;p7"/>
            <p:cNvSpPr/>
            <p:nvPr/>
          </p:nvSpPr>
          <p:spPr>
            <a:xfrm rot="-969350">
              <a:off x="10314019" y="2620154"/>
              <a:ext cx="7401" cy="6243"/>
            </a:xfrm>
            <a:custGeom>
              <a:rect b="b" l="l" r="r" t="t"/>
              <a:pathLst>
                <a:path extrusionOk="0" h="6629" w="7858">
                  <a:moveTo>
                    <a:pt x="7859" y="6629"/>
                  </a:moveTo>
                  <a:cubicBezTo>
                    <a:pt x="3963" y="5946"/>
                    <a:pt x="1366" y="3690"/>
                    <a:pt x="0" y="0"/>
                  </a:cubicBezTo>
                  <a:cubicBezTo>
                    <a:pt x="4032" y="478"/>
                    <a:pt x="6629" y="2802"/>
                    <a:pt x="7859" y="6629"/>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226" name="Google Shape;2226;p7"/>
            <p:cNvSpPr/>
            <p:nvPr/>
          </p:nvSpPr>
          <p:spPr>
            <a:xfrm rot="-969350">
              <a:off x="10351684" y="2841651"/>
              <a:ext cx="6694" cy="5213"/>
            </a:xfrm>
            <a:custGeom>
              <a:rect b="b" l="l" r="r" t="t"/>
              <a:pathLst>
                <a:path extrusionOk="0" h="5535" w="7107">
                  <a:moveTo>
                    <a:pt x="0" y="5536"/>
                  </a:moveTo>
                  <a:cubicBezTo>
                    <a:pt x="2392" y="3690"/>
                    <a:pt x="4715" y="1845"/>
                    <a:pt x="7108" y="0"/>
                  </a:cubicBezTo>
                  <a:cubicBezTo>
                    <a:pt x="6014" y="3485"/>
                    <a:pt x="3827" y="5536"/>
                    <a:pt x="0" y="553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227" name="Google Shape;2227;p7"/>
            <p:cNvSpPr/>
            <p:nvPr/>
          </p:nvSpPr>
          <p:spPr>
            <a:xfrm rot="-969350">
              <a:off x="10323359" y="2876056"/>
              <a:ext cx="8110" cy="5277"/>
            </a:xfrm>
            <a:custGeom>
              <a:rect b="b" l="l" r="r" t="t"/>
              <a:pathLst>
                <a:path extrusionOk="0" h="5603" w="8611">
                  <a:moveTo>
                    <a:pt x="0" y="5604"/>
                  </a:moveTo>
                  <a:cubicBezTo>
                    <a:pt x="1845" y="2187"/>
                    <a:pt x="4715" y="273"/>
                    <a:pt x="8611" y="0"/>
                  </a:cubicBezTo>
                  <a:cubicBezTo>
                    <a:pt x="6834" y="3554"/>
                    <a:pt x="4032" y="5467"/>
                    <a:pt x="0" y="5604"/>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228" name="Google Shape;2228;p7"/>
            <p:cNvSpPr/>
            <p:nvPr/>
          </p:nvSpPr>
          <p:spPr>
            <a:xfrm rot="-969350">
              <a:off x="10787031" y="2366624"/>
              <a:ext cx="18536" cy="5941"/>
            </a:xfrm>
            <a:custGeom>
              <a:rect b="b" l="l" r="r" t="t"/>
              <a:pathLst>
                <a:path extrusionOk="0" h="6308" w="19682">
                  <a:moveTo>
                    <a:pt x="0" y="6247"/>
                  </a:moveTo>
                  <a:cubicBezTo>
                    <a:pt x="5536" y="917"/>
                    <a:pt x="12233" y="-655"/>
                    <a:pt x="19682" y="233"/>
                  </a:cubicBezTo>
                  <a:cubicBezTo>
                    <a:pt x="14693" y="7341"/>
                    <a:pt x="7176" y="6247"/>
                    <a:pt x="0" y="6247"/>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229" name="Google Shape;2229;p7"/>
            <p:cNvSpPr/>
            <p:nvPr/>
          </p:nvSpPr>
          <p:spPr>
            <a:xfrm rot="-969350">
              <a:off x="10770494" y="2377368"/>
              <a:ext cx="18987" cy="6229"/>
            </a:xfrm>
            <a:custGeom>
              <a:rect b="b" l="l" r="r" t="t"/>
              <a:pathLst>
                <a:path extrusionOk="0" h="6614" w="20160">
                  <a:moveTo>
                    <a:pt x="0" y="6402"/>
                  </a:moveTo>
                  <a:cubicBezTo>
                    <a:pt x="5535" y="456"/>
                    <a:pt x="12643" y="-364"/>
                    <a:pt x="20160" y="115"/>
                  </a:cubicBezTo>
                  <a:cubicBezTo>
                    <a:pt x="15171" y="7769"/>
                    <a:pt x="7449" y="6675"/>
                    <a:pt x="0" y="6402"/>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230" name="Google Shape;2230;p7"/>
            <p:cNvSpPr/>
            <p:nvPr/>
          </p:nvSpPr>
          <p:spPr>
            <a:xfrm rot="-969350">
              <a:off x="10754040" y="2388216"/>
              <a:ext cx="19180" cy="6467"/>
            </a:xfrm>
            <a:custGeom>
              <a:rect b="b" l="l" r="r" t="t"/>
              <a:pathLst>
                <a:path extrusionOk="0" h="6866" w="20365">
                  <a:moveTo>
                    <a:pt x="0" y="6462"/>
                  </a:moveTo>
                  <a:cubicBezTo>
                    <a:pt x="5468" y="243"/>
                    <a:pt x="12848" y="-167"/>
                    <a:pt x="20365" y="38"/>
                  </a:cubicBezTo>
                  <a:cubicBezTo>
                    <a:pt x="15513" y="8239"/>
                    <a:pt x="7654" y="7009"/>
                    <a:pt x="0" y="6462"/>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231" name="Google Shape;2231;p7"/>
            <p:cNvSpPr/>
            <p:nvPr/>
          </p:nvSpPr>
          <p:spPr>
            <a:xfrm rot="-969350">
              <a:off x="10625061" y="2550645"/>
              <a:ext cx="1220542" cy="54793"/>
            </a:xfrm>
            <a:custGeom>
              <a:rect b="b" l="l" r="r" t="t"/>
              <a:pathLst>
                <a:path extrusionOk="0" h="58178" w="1295941">
                  <a:moveTo>
                    <a:pt x="63" y="49158"/>
                  </a:moveTo>
                  <a:cubicBezTo>
                    <a:pt x="611" y="41367"/>
                    <a:pt x="1225" y="33508"/>
                    <a:pt x="1772" y="25717"/>
                  </a:cubicBezTo>
                  <a:cubicBezTo>
                    <a:pt x="-757" y="19225"/>
                    <a:pt x="-1235" y="13006"/>
                    <a:pt x="4779" y="7948"/>
                  </a:cubicBezTo>
                  <a:cubicBezTo>
                    <a:pt x="16397" y="294"/>
                    <a:pt x="29655" y="226"/>
                    <a:pt x="42776" y="226"/>
                  </a:cubicBezTo>
                  <a:cubicBezTo>
                    <a:pt x="354343" y="-184"/>
                    <a:pt x="665840" y="89"/>
                    <a:pt x="977405" y="89"/>
                  </a:cubicBezTo>
                  <a:cubicBezTo>
                    <a:pt x="981779" y="89"/>
                    <a:pt x="986085" y="841"/>
                    <a:pt x="990390" y="1046"/>
                  </a:cubicBezTo>
                  <a:cubicBezTo>
                    <a:pt x="994696" y="1251"/>
                    <a:pt x="989639" y="-594"/>
                    <a:pt x="993534" y="909"/>
                  </a:cubicBezTo>
                  <a:cubicBezTo>
                    <a:pt x="1047318" y="21958"/>
                    <a:pt x="1100898" y="19225"/>
                    <a:pt x="1154477" y="89"/>
                  </a:cubicBezTo>
                  <a:cubicBezTo>
                    <a:pt x="1201495" y="4873"/>
                    <a:pt x="1249060" y="-4900"/>
                    <a:pt x="1295942" y="5078"/>
                  </a:cubicBezTo>
                  <a:cubicBezTo>
                    <a:pt x="1290679" y="24829"/>
                    <a:pt x="1280087" y="41641"/>
                    <a:pt x="1267444" y="57291"/>
                  </a:cubicBezTo>
                  <a:cubicBezTo>
                    <a:pt x="868265" y="57359"/>
                    <a:pt x="469086" y="57359"/>
                    <a:pt x="69907" y="57496"/>
                  </a:cubicBezTo>
                  <a:cubicBezTo>
                    <a:pt x="55761" y="57496"/>
                    <a:pt x="41547" y="57974"/>
                    <a:pt x="27400" y="58179"/>
                  </a:cubicBezTo>
                  <a:cubicBezTo>
                    <a:pt x="17217" y="58111"/>
                    <a:pt x="9016" y="52575"/>
                    <a:pt x="63" y="49158"/>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232" name="Google Shape;2232;p7"/>
            <p:cNvSpPr/>
            <p:nvPr/>
          </p:nvSpPr>
          <p:spPr>
            <a:xfrm rot="-969350">
              <a:off x="10556633" y="2325245"/>
              <a:ext cx="1206082" cy="61291"/>
            </a:xfrm>
            <a:custGeom>
              <a:rect b="b" l="l" r="r" t="t"/>
              <a:pathLst>
                <a:path extrusionOk="0" h="65078" w="1280588">
                  <a:moveTo>
                    <a:pt x="1253731" y="0"/>
                  </a:moveTo>
                  <a:cubicBezTo>
                    <a:pt x="1257558" y="3007"/>
                    <a:pt x="1261385" y="5946"/>
                    <a:pt x="1265212" y="8953"/>
                  </a:cubicBezTo>
                  <a:cubicBezTo>
                    <a:pt x="1270338" y="18657"/>
                    <a:pt x="1275463" y="28361"/>
                    <a:pt x="1280589" y="38134"/>
                  </a:cubicBezTo>
                  <a:cubicBezTo>
                    <a:pt x="1278538" y="60960"/>
                    <a:pt x="1259608" y="57338"/>
                    <a:pt x="1246282" y="57475"/>
                  </a:cubicBezTo>
                  <a:cubicBezTo>
                    <a:pt x="1202817" y="58090"/>
                    <a:pt x="1159557" y="59867"/>
                    <a:pt x="1116297" y="63899"/>
                  </a:cubicBezTo>
                  <a:cubicBezTo>
                    <a:pt x="1091148" y="65402"/>
                    <a:pt x="1065999" y="65676"/>
                    <a:pt x="1040849" y="63489"/>
                  </a:cubicBezTo>
                  <a:cubicBezTo>
                    <a:pt x="1015017" y="58500"/>
                    <a:pt x="988842" y="58636"/>
                    <a:pt x="962667" y="58636"/>
                  </a:cubicBezTo>
                  <a:cubicBezTo>
                    <a:pt x="665795" y="58636"/>
                    <a:pt x="368991" y="58636"/>
                    <a:pt x="72118" y="58568"/>
                  </a:cubicBezTo>
                  <a:cubicBezTo>
                    <a:pt x="50249" y="58568"/>
                    <a:pt x="28516" y="60550"/>
                    <a:pt x="6716" y="60413"/>
                  </a:cubicBezTo>
                  <a:cubicBezTo>
                    <a:pt x="4530" y="58226"/>
                    <a:pt x="2342" y="56039"/>
                    <a:pt x="156" y="53853"/>
                  </a:cubicBezTo>
                  <a:cubicBezTo>
                    <a:pt x="-664" y="44627"/>
                    <a:pt x="1796" y="36289"/>
                    <a:pt x="6579" y="28567"/>
                  </a:cubicBezTo>
                  <a:cubicBezTo>
                    <a:pt x="30021" y="17837"/>
                    <a:pt x="53598" y="7313"/>
                    <a:pt x="78952" y="1709"/>
                  </a:cubicBezTo>
                  <a:cubicBezTo>
                    <a:pt x="82711" y="3690"/>
                    <a:pt x="86333" y="6902"/>
                    <a:pt x="90297" y="7313"/>
                  </a:cubicBezTo>
                  <a:cubicBezTo>
                    <a:pt x="98908" y="8269"/>
                    <a:pt x="107724" y="7928"/>
                    <a:pt x="116471" y="7928"/>
                  </a:cubicBezTo>
                  <a:cubicBezTo>
                    <a:pt x="482300" y="7928"/>
                    <a:pt x="848060" y="7928"/>
                    <a:pt x="1213888" y="7928"/>
                  </a:cubicBezTo>
                  <a:cubicBezTo>
                    <a:pt x="1222636" y="7928"/>
                    <a:pt x="1231383" y="7859"/>
                    <a:pt x="1240063" y="7586"/>
                  </a:cubicBezTo>
                  <a:cubicBezTo>
                    <a:pt x="1245735" y="7449"/>
                    <a:pt x="1250314" y="4647"/>
                    <a:pt x="1253731"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233" name="Google Shape;2233;p7"/>
            <p:cNvSpPr/>
            <p:nvPr/>
          </p:nvSpPr>
          <p:spPr>
            <a:xfrm rot="-969350">
              <a:off x="10645765" y="2465490"/>
              <a:ext cx="14868" cy="5771"/>
            </a:xfrm>
            <a:custGeom>
              <a:rect b="b" l="l" r="r" t="t"/>
              <a:pathLst>
                <a:path extrusionOk="0" h="6128" w="15787">
                  <a:moveTo>
                    <a:pt x="15787" y="42"/>
                  </a:moveTo>
                  <a:cubicBezTo>
                    <a:pt x="12028" y="6124"/>
                    <a:pt x="6219" y="6534"/>
                    <a:pt x="0" y="5919"/>
                  </a:cubicBezTo>
                  <a:cubicBezTo>
                    <a:pt x="4032" y="725"/>
                    <a:pt x="9705" y="-231"/>
                    <a:pt x="15787" y="42"/>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234" name="Google Shape;2234;p7"/>
            <p:cNvSpPr/>
            <p:nvPr/>
          </p:nvSpPr>
          <p:spPr>
            <a:xfrm rot="-969350">
              <a:off x="10002070" y="2676207"/>
              <a:ext cx="384339" cy="189394"/>
            </a:xfrm>
            <a:custGeom>
              <a:rect b="b" l="l" r="r" t="t"/>
              <a:pathLst>
                <a:path extrusionOk="0" h="201094" w="408081">
                  <a:moveTo>
                    <a:pt x="405261" y="132207"/>
                  </a:moveTo>
                  <a:cubicBezTo>
                    <a:pt x="402254" y="135283"/>
                    <a:pt x="399247" y="138358"/>
                    <a:pt x="396240" y="141365"/>
                  </a:cubicBezTo>
                  <a:cubicBezTo>
                    <a:pt x="376353" y="154418"/>
                    <a:pt x="356397" y="167471"/>
                    <a:pt x="336510" y="180524"/>
                  </a:cubicBezTo>
                  <a:cubicBezTo>
                    <a:pt x="332820" y="184488"/>
                    <a:pt x="326875" y="183463"/>
                    <a:pt x="322774" y="186607"/>
                  </a:cubicBezTo>
                  <a:lnTo>
                    <a:pt x="322842" y="186470"/>
                  </a:lnTo>
                  <a:cubicBezTo>
                    <a:pt x="315667" y="186333"/>
                    <a:pt x="308833" y="187358"/>
                    <a:pt x="303433" y="192689"/>
                  </a:cubicBezTo>
                  <a:cubicBezTo>
                    <a:pt x="292089" y="192757"/>
                    <a:pt x="281154" y="194739"/>
                    <a:pt x="270971" y="200070"/>
                  </a:cubicBezTo>
                  <a:cubicBezTo>
                    <a:pt x="266598" y="200412"/>
                    <a:pt x="262292" y="200753"/>
                    <a:pt x="257918" y="201095"/>
                  </a:cubicBezTo>
                  <a:cubicBezTo>
                    <a:pt x="254912" y="200685"/>
                    <a:pt x="251836" y="200412"/>
                    <a:pt x="248898" y="199796"/>
                  </a:cubicBezTo>
                  <a:cubicBezTo>
                    <a:pt x="247189" y="199455"/>
                    <a:pt x="244250" y="198498"/>
                    <a:pt x="244182" y="197746"/>
                  </a:cubicBezTo>
                  <a:cubicBezTo>
                    <a:pt x="244113" y="193714"/>
                    <a:pt x="247941" y="194056"/>
                    <a:pt x="250469" y="193031"/>
                  </a:cubicBezTo>
                  <a:cubicBezTo>
                    <a:pt x="253749" y="189955"/>
                    <a:pt x="255526" y="184625"/>
                    <a:pt x="261472" y="185650"/>
                  </a:cubicBezTo>
                  <a:cubicBezTo>
                    <a:pt x="255663" y="183600"/>
                    <a:pt x="249991" y="184625"/>
                    <a:pt x="244387" y="186607"/>
                  </a:cubicBezTo>
                  <a:cubicBezTo>
                    <a:pt x="228942" y="187427"/>
                    <a:pt x="213565" y="188725"/>
                    <a:pt x="198667" y="193167"/>
                  </a:cubicBezTo>
                  <a:cubicBezTo>
                    <a:pt x="189988" y="193031"/>
                    <a:pt x="181308" y="192894"/>
                    <a:pt x="172629" y="192757"/>
                  </a:cubicBezTo>
                  <a:cubicBezTo>
                    <a:pt x="162857" y="185718"/>
                    <a:pt x="150829" y="189272"/>
                    <a:pt x="140235" y="186060"/>
                  </a:cubicBezTo>
                  <a:cubicBezTo>
                    <a:pt x="137638" y="185035"/>
                    <a:pt x="136750" y="184010"/>
                    <a:pt x="137638" y="183053"/>
                  </a:cubicBezTo>
                  <a:cubicBezTo>
                    <a:pt x="138527" y="182096"/>
                    <a:pt x="139347" y="181618"/>
                    <a:pt x="140304" y="181618"/>
                  </a:cubicBezTo>
                  <a:cubicBezTo>
                    <a:pt x="154724" y="178337"/>
                    <a:pt x="169212" y="175125"/>
                    <a:pt x="183632" y="171708"/>
                  </a:cubicBezTo>
                  <a:cubicBezTo>
                    <a:pt x="184383" y="171503"/>
                    <a:pt x="184794" y="170000"/>
                    <a:pt x="186912" y="166720"/>
                  </a:cubicBezTo>
                  <a:cubicBezTo>
                    <a:pt x="166274" y="166720"/>
                    <a:pt x="147138" y="166720"/>
                    <a:pt x="128002" y="166720"/>
                  </a:cubicBezTo>
                  <a:cubicBezTo>
                    <a:pt x="117205" y="161731"/>
                    <a:pt x="106133" y="164601"/>
                    <a:pt x="95131" y="165421"/>
                  </a:cubicBezTo>
                  <a:cubicBezTo>
                    <a:pt x="87066" y="164464"/>
                    <a:pt x="79686" y="161936"/>
                    <a:pt x="73808" y="156058"/>
                  </a:cubicBezTo>
                  <a:cubicBezTo>
                    <a:pt x="70597" y="144987"/>
                    <a:pt x="78387" y="143552"/>
                    <a:pt x="86178" y="142254"/>
                  </a:cubicBezTo>
                  <a:cubicBezTo>
                    <a:pt x="88502" y="141843"/>
                    <a:pt x="90688" y="143279"/>
                    <a:pt x="93080" y="142800"/>
                  </a:cubicBezTo>
                  <a:cubicBezTo>
                    <a:pt x="89937" y="141980"/>
                    <a:pt x="86793" y="141433"/>
                    <a:pt x="83512" y="141160"/>
                  </a:cubicBezTo>
                  <a:cubicBezTo>
                    <a:pt x="80642" y="141023"/>
                    <a:pt x="77840" y="140613"/>
                    <a:pt x="75106" y="140135"/>
                  </a:cubicBezTo>
                  <a:cubicBezTo>
                    <a:pt x="68546" y="138153"/>
                    <a:pt x="62190" y="135624"/>
                    <a:pt x="55698" y="133438"/>
                  </a:cubicBezTo>
                  <a:cubicBezTo>
                    <a:pt x="49547" y="131182"/>
                    <a:pt x="43260" y="129064"/>
                    <a:pt x="37109" y="126740"/>
                  </a:cubicBezTo>
                  <a:cubicBezTo>
                    <a:pt x="33419" y="125305"/>
                    <a:pt x="29933" y="123391"/>
                    <a:pt x="26790" y="120931"/>
                  </a:cubicBezTo>
                  <a:cubicBezTo>
                    <a:pt x="24739" y="119223"/>
                    <a:pt x="23236" y="117036"/>
                    <a:pt x="22348" y="114507"/>
                  </a:cubicBezTo>
                  <a:cubicBezTo>
                    <a:pt x="14830" y="109177"/>
                    <a:pt x="7245" y="103846"/>
                    <a:pt x="0" y="98652"/>
                  </a:cubicBezTo>
                  <a:cubicBezTo>
                    <a:pt x="1982" y="89016"/>
                    <a:pt x="12370" y="89563"/>
                    <a:pt x="15856" y="82865"/>
                  </a:cubicBezTo>
                  <a:cubicBezTo>
                    <a:pt x="16812" y="80200"/>
                    <a:pt x="18384" y="77945"/>
                    <a:pt x="20502" y="76100"/>
                  </a:cubicBezTo>
                  <a:cubicBezTo>
                    <a:pt x="23782" y="73434"/>
                    <a:pt x="27473" y="71384"/>
                    <a:pt x="31369" y="69744"/>
                  </a:cubicBezTo>
                  <a:cubicBezTo>
                    <a:pt x="37998" y="67079"/>
                    <a:pt x="44627" y="64413"/>
                    <a:pt x="51050" y="61270"/>
                  </a:cubicBezTo>
                  <a:cubicBezTo>
                    <a:pt x="64309" y="53274"/>
                    <a:pt x="80369" y="58126"/>
                    <a:pt x="95131" y="51634"/>
                  </a:cubicBezTo>
                  <a:cubicBezTo>
                    <a:pt x="84538" y="53752"/>
                    <a:pt x="72031" y="60108"/>
                    <a:pt x="68614" y="46371"/>
                  </a:cubicBezTo>
                  <a:cubicBezTo>
                    <a:pt x="66154" y="36257"/>
                    <a:pt x="78660" y="34343"/>
                    <a:pt x="86725" y="31610"/>
                  </a:cubicBezTo>
                  <a:cubicBezTo>
                    <a:pt x="95951" y="31268"/>
                    <a:pt x="105450" y="35915"/>
                    <a:pt x="114471" y="30243"/>
                  </a:cubicBezTo>
                  <a:cubicBezTo>
                    <a:pt x="137912" y="29696"/>
                    <a:pt x="161353" y="29218"/>
                    <a:pt x="184794" y="28671"/>
                  </a:cubicBezTo>
                  <a:cubicBezTo>
                    <a:pt x="192038" y="25596"/>
                    <a:pt x="199350" y="25322"/>
                    <a:pt x="206458" y="27988"/>
                  </a:cubicBezTo>
                  <a:cubicBezTo>
                    <a:pt x="200376" y="23409"/>
                    <a:pt x="191491" y="29355"/>
                    <a:pt x="185340" y="23409"/>
                  </a:cubicBezTo>
                  <a:cubicBezTo>
                    <a:pt x="173312" y="20812"/>
                    <a:pt x="161284" y="18488"/>
                    <a:pt x="149325" y="15550"/>
                  </a:cubicBezTo>
                  <a:cubicBezTo>
                    <a:pt x="140782" y="13499"/>
                    <a:pt x="145156" y="8442"/>
                    <a:pt x="147275" y="4137"/>
                  </a:cubicBezTo>
                  <a:cubicBezTo>
                    <a:pt x="164497" y="3658"/>
                    <a:pt x="181650" y="3180"/>
                    <a:pt x="198804" y="2633"/>
                  </a:cubicBezTo>
                  <a:cubicBezTo>
                    <a:pt x="205022" y="3180"/>
                    <a:pt x="211173" y="3658"/>
                    <a:pt x="217393" y="4205"/>
                  </a:cubicBezTo>
                  <a:cubicBezTo>
                    <a:pt x="229284" y="11312"/>
                    <a:pt x="241107" y="1677"/>
                    <a:pt x="252998" y="3863"/>
                  </a:cubicBezTo>
                  <a:cubicBezTo>
                    <a:pt x="258738" y="-374"/>
                    <a:pt x="265983" y="20812"/>
                    <a:pt x="270971" y="2702"/>
                  </a:cubicBezTo>
                  <a:cubicBezTo>
                    <a:pt x="277874" y="-1057"/>
                    <a:pt x="284640" y="-784"/>
                    <a:pt x="291405" y="2838"/>
                  </a:cubicBezTo>
                  <a:cubicBezTo>
                    <a:pt x="295506" y="2770"/>
                    <a:pt x="299607" y="2633"/>
                    <a:pt x="303707" y="2565"/>
                  </a:cubicBezTo>
                  <a:cubicBezTo>
                    <a:pt x="311430" y="7212"/>
                    <a:pt x="319493" y="10971"/>
                    <a:pt x="328788" y="10971"/>
                  </a:cubicBezTo>
                  <a:cubicBezTo>
                    <a:pt x="328788" y="10971"/>
                    <a:pt x="328856" y="10902"/>
                    <a:pt x="328856" y="10902"/>
                  </a:cubicBezTo>
                  <a:cubicBezTo>
                    <a:pt x="333230" y="13499"/>
                    <a:pt x="339381" y="12338"/>
                    <a:pt x="342593" y="17395"/>
                  </a:cubicBezTo>
                  <a:cubicBezTo>
                    <a:pt x="345600" y="22042"/>
                    <a:pt x="350110" y="23682"/>
                    <a:pt x="355372" y="23819"/>
                  </a:cubicBezTo>
                  <a:cubicBezTo>
                    <a:pt x="355372" y="23819"/>
                    <a:pt x="355304" y="23751"/>
                    <a:pt x="355304" y="23751"/>
                  </a:cubicBezTo>
                  <a:cubicBezTo>
                    <a:pt x="359405" y="26963"/>
                    <a:pt x="366580" y="25254"/>
                    <a:pt x="368289" y="32088"/>
                  </a:cubicBezTo>
                  <a:cubicBezTo>
                    <a:pt x="380795" y="42339"/>
                    <a:pt x="393302" y="52590"/>
                    <a:pt x="405876" y="62842"/>
                  </a:cubicBezTo>
                  <a:cubicBezTo>
                    <a:pt x="408473" y="86077"/>
                    <a:pt x="409362" y="109177"/>
                    <a:pt x="405261" y="132207"/>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235" name="Google Shape;2235;p7"/>
            <p:cNvSpPr/>
            <p:nvPr/>
          </p:nvSpPr>
          <p:spPr>
            <a:xfrm rot="-969350">
              <a:off x="10471608" y="2569994"/>
              <a:ext cx="136020" cy="34693"/>
            </a:xfrm>
            <a:custGeom>
              <a:rect b="b" l="l" r="r" t="t"/>
              <a:pathLst>
                <a:path extrusionOk="0" h="36836" w="144422">
                  <a:moveTo>
                    <a:pt x="1393" y="0"/>
                  </a:moveTo>
                  <a:cubicBezTo>
                    <a:pt x="12123" y="6082"/>
                    <a:pt x="23741" y="6766"/>
                    <a:pt x="35769" y="6697"/>
                  </a:cubicBezTo>
                  <a:cubicBezTo>
                    <a:pt x="68094" y="6424"/>
                    <a:pt x="100420" y="6561"/>
                    <a:pt x="132745" y="6561"/>
                  </a:cubicBezTo>
                  <a:cubicBezTo>
                    <a:pt x="138280" y="7791"/>
                    <a:pt x="141902" y="11140"/>
                    <a:pt x="143816" y="16402"/>
                  </a:cubicBezTo>
                  <a:cubicBezTo>
                    <a:pt x="145251" y="23919"/>
                    <a:pt x="144499" y="30685"/>
                    <a:pt x="137597" y="35469"/>
                  </a:cubicBezTo>
                  <a:cubicBezTo>
                    <a:pt x="134043" y="36767"/>
                    <a:pt x="130353" y="37109"/>
                    <a:pt x="126662" y="36631"/>
                  </a:cubicBezTo>
                  <a:cubicBezTo>
                    <a:pt x="97207" y="34580"/>
                    <a:pt x="67752" y="36152"/>
                    <a:pt x="38229" y="35537"/>
                  </a:cubicBezTo>
                  <a:cubicBezTo>
                    <a:pt x="23809" y="35264"/>
                    <a:pt x="9389" y="35127"/>
                    <a:pt x="1530" y="19750"/>
                  </a:cubicBezTo>
                  <a:cubicBezTo>
                    <a:pt x="-452" y="13121"/>
                    <a:pt x="-520" y="6561"/>
                    <a:pt x="1393" y="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236" name="Google Shape;2236;p7"/>
            <p:cNvSpPr/>
            <p:nvPr/>
          </p:nvSpPr>
          <p:spPr>
            <a:xfrm rot="-969350">
              <a:off x="10510443" y="2697129"/>
              <a:ext cx="128050" cy="39310"/>
            </a:xfrm>
            <a:custGeom>
              <a:rect b="b" l="l" r="r" t="t"/>
              <a:pathLst>
                <a:path extrusionOk="0" h="41738" w="135961">
                  <a:moveTo>
                    <a:pt x="137" y="30653"/>
                  </a:moveTo>
                  <a:cubicBezTo>
                    <a:pt x="68" y="24092"/>
                    <a:pt x="0" y="17600"/>
                    <a:pt x="0" y="11039"/>
                  </a:cubicBezTo>
                  <a:cubicBezTo>
                    <a:pt x="43397" y="-5363"/>
                    <a:pt x="87135" y="-1126"/>
                    <a:pt x="131078" y="8510"/>
                  </a:cubicBezTo>
                  <a:cubicBezTo>
                    <a:pt x="137433" y="16301"/>
                    <a:pt x="137433" y="24297"/>
                    <a:pt x="131967" y="32566"/>
                  </a:cubicBezTo>
                  <a:cubicBezTo>
                    <a:pt x="87819" y="43501"/>
                    <a:pt x="43875" y="46713"/>
                    <a:pt x="137" y="30653"/>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237" name="Google Shape;2237;p7"/>
            <p:cNvSpPr/>
            <p:nvPr/>
          </p:nvSpPr>
          <p:spPr>
            <a:xfrm rot="-969350">
              <a:off x="10501480" y="2667023"/>
              <a:ext cx="127859" cy="36739"/>
            </a:xfrm>
            <a:custGeom>
              <a:rect b="b" l="l" r="r" t="t"/>
              <a:pathLst>
                <a:path extrusionOk="0" h="39009" w="135758">
                  <a:moveTo>
                    <a:pt x="68" y="31174"/>
                  </a:moveTo>
                  <a:cubicBezTo>
                    <a:pt x="68" y="24613"/>
                    <a:pt x="0" y="18053"/>
                    <a:pt x="0" y="11492"/>
                  </a:cubicBezTo>
                  <a:cubicBezTo>
                    <a:pt x="43328" y="-5525"/>
                    <a:pt x="86998" y="-1288"/>
                    <a:pt x="130873" y="9032"/>
                  </a:cubicBezTo>
                  <a:cubicBezTo>
                    <a:pt x="137160" y="16754"/>
                    <a:pt x="137296" y="24750"/>
                    <a:pt x="131761" y="32951"/>
                  </a:cubicBezTo>
                  <a:cubicBezTo>
                    <a:pt x="87749" y="40127"/>
                    <a:pt x="43807" y="42519"/>
                    <a:pt x="68" y="31174"/>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238" name="Google Shape;2238;p7"/>
            <p:cNvSpPr/>
            <p:nvPr/>
          </p:nvSpPr>
          <p:spPr>
            <a:xfrm rot="-969350">
              <a:off x="10495407" y="2650282"/>
              <a:ext cx="127949" cy="28745"/>
            </a:xfrm>
            <a:custGeom>
              <a:rect b="b" l="l" r="r" t="t"/>
              <a:pathLst>
                <a:path extrusionOk="0" h="30520" w="135853">
                  <a:moveTo>
                    <a:pt x="130804" y="30520"/>
                  </a:moveTo>
                  <a:cubicBezTo>
                    <a:pt x="87203" y="30384"/>
                    <a:pt x="43670" y="30315"/>
                    <a:pt x="68" y="30179"/>
                  </a:cubicBezTo>
                  <a:cubicBezTo>
                    <a:pt x="68" y="23618"/>
                    <a:pt x="0" y="17057"/>
                    <a:pt x="0" y="10496"/>
                  </a:cubicBezTo>
                  <a:cubicBezTo>
                    <a:pt x="39775" y="-7614"/>
                    <a:pt x="81326" y="3252"/>
                    <a:pt x="122193" y="3047"/>
                  </a:cubicBezTo>
                  <a:cubicBezTo>
                    <a:pt x="126089" y="4209"/>
                    <a:pt x="129506" y="6123"/>
                    <a:pt x="132513" y="8856"/>
                  </a:cubicBezTo>
                  <a:cubicBezTo>
                    <a:pt x="137092" y="16510"/>
                    <a:pt x="137365" y="23755"/>
                    <a:pt x="130804" y="3052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239" name="Google Shape;2239;p7"/>
            <p:cNvSpPr/>
            <p:nvPr/>
          </p:nvSpPr>
          <p:spPr>
            <a:xfrm rot="-969350">
              <a:off x="10487605" y="2620021"/>
              <a:ext cx="128033" cy="35859"/>
            </a:xfrm>
            <a:custGeom>
              <a:rect b="b" l="l" r="r" t="t"/>
              <a:pathLst>
                <a:path extrusionOk="0" h="38074" w="135942">
                  <a:moveTo>
                    <a:pt x="0" y="24187"/>
                  </a:moveTo>
                  <a:cubicBezTo>
                    <a:pt x="0" y="19813"/>
                    <a:pt x="68" y="15439"/>
                    <a:pt x="68" y="11065"/>
                  </a:cubicBezTo>
                  <a:cubicBezTo>
                    <a:pt x="43260" y="-5473"/>
                    <a:pt x="86930" y="-962"/>
                    <a:pt x="130668" y="8332"/>
                  </a:cubicBezTo>
                  <a:cubicBezTo>
                    <a:pt x="137297" y="15781"/>
                    <a:pt x="137433" y="23709"/>
                    <a:pt x="132445" y="31978"/>
                  </a:cubicBezTo>
                  <a:cubicBezTo>
                    <a:pt x="93422" y="42707"/>
                    <a:pt x="53716" y="36010"/>
                    <a:pt x="14352" y="36010"/>
                  </a:cubicBezTo>
                  <a:cubicBezTo>
                    <a:pt x="7450" y="36010"/>
                    <a:pt x="3554" y="29654"/>
                    <a:pt x="0" y="24187"/>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240" name="Google Shape;2240;p7"/>
            <p:cNvSpPr/>
            <p:nvPr/>
          </p:nvSpPr>
          <p:spPr>
            <a:xfrm rot="-969350">
              <a:off x="10485417" y="2598023"/>
              <a:ext cx="138234" cy="63294"/>
            </a:xfrm>
            <a:custGeom>
              <a:rect b="b" l="l" r="r" t="t"/>
              <a:pathLst>
                <a:path extrusionOk="0" h="67204" w="146773">
                  <a:moveTo>
                    <a:pt x="131283" y="52829"/>
                  </a:moveTo>
                  <a:cubicBezTo>
                    <a:pt x="131215" y="46336"/>
                    <a:pt x="131146" y="39844"/>
                    <a:pt x="131146" y="33283"/>
                  </a:cubicBezTo>
                  <a:cubicBezTo>
                    <a:pt x="100461" y="19137"/>
                    <a:pt x="68000" y="29798"/>
                    <a:pt x="36495" y="26722"/>
                  </a:cubicBezTo>
                  <a:cubicBezTo>
                    <a:pt x="23031" y="25424"/>
                    <a:pt x="7928" y="29661"/>
                    <a:pt x="0" y="13533"/>
                  </a:cubicBezTo>
                  <a:cubicBezTo>
                    <a:pt x="0" y="9159"/>
                    <a:pt x="0" y="4785"/>
                    <a:pt x="0" y="411"/>
                  </a:cubicBezTo>
                  <a:cubicBezTo>
                    <a:pt x="42713" y="1778"/>
                    <a:pt x="85563" y="-2869"/>
                    <a:pt x="128139" y="3282"/>
                  </a:cubicBezTo>
                  <a:cubicBezTo>
                    <a:pt x="143243" y="9432"/>
                    <a:pt x="146455" y="22212"/>
                    <a:pt x="146728" y="36700"/>
                  </a:cubicBezTo>
                  <a:cubicBezTo>
                    <a:pt x="146933" y="46268"/>
                    <a:pt x="146660" y="55767"/>
                    <a:pt x="141056" y="64173"/>
                  </a:cubicBezTo>
                  <a:cubicBezTo>
                    <a:pt x="138322" y="67522"/>
                    <a:pt x="135042" y="68069"/>
                    <a:pt x="131283" y="65950"/>
                  </a:cubicBezTo>
                  <a:lnTo>
                    <a:pt x="131283" y="65950"/>
                  </a:lnTo>
                  <a:cubicBezTo>
                    <a:pt x="127387" y="61576"/>
                    <a:pt x="127319" y="57203"/>
                    <a:pt x="131283" y="52829"/>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241" name="Google Shape;2241;p7"/>
            <p:cNvSpPr/>
            <p:nvPr/>
          </p:nvSpPr>
          <p:spPr>
            <a:xfrm rot="-969350">
              <a:off x="10481719" y="2613390"/>
              <a:ext cx="124804" cy="18665"/>
            </a:xfrm>
            <a:custGeom>
              <a:rect b="b" l="l" r="r" t="t"/>
              <a:pathLst>
                <a:path extrusionOk="0" h="19818" w="132514">
                  <a:moveTo>
                    <a:pt x="1437" y="0"/>
                  </a:moveTo>
                  <a:cubicBezTo>
                    <a:pt x="12167" y="6356"/>
                    <a:pt x="23921" y="6766"/>
                    <a:pt x="35949" y="6629"/>
                  </a:cubicBezTo>
                  <a:cubicBezTo>
                    <a:pt x="63012" y="6424"/>
                    <a:pt x="90075" y="6697"/>
                    <a:pt x="117138" y="6697"/>
                  </a:cubicBezTo>
                  <a:cubicBezTo>
                    <a:pt x="126090" y="6697"/>
                    <a:pt x="131353" y="10729"/>
                    <a:pt x="132515" y="19819"/>
                  </a:cubicBezTo>
                  <a:cubicBezTo>
                    <a:pt x="88845" y="19819"/>
                    <a:pt x="45175" y="19750"/>
                    <a:pt x="1437" y="19682"/>
                  </a:cubicBezTo>
                  <a:cubicBezTo>
                    <a:pt x="-340" y="13121"/>
                    <a:pt x="-613" y="6561"/>
                    <a:pt x="1437" y="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242" name="Google Shape;2242;p7"/>
            <p:cNvSpPr/>
            <p:nvPr/>
          </p:nvSpPr>
          <p:spPr>
            <a:xfrm rot="-969350">
              <a:off x="10490441" y="2643020"/>
              <a:ext cx="124849" cy="18536"/>
            </a:xfrm>
            <a:custGeom>
              <a:rect b="b" l="l" r="r" t="t"/>
              <a:pathLst>
                <a:path extrusionOk="0" h="19682" w="132561">
                  <a:moveTo>
                    <a:pt x="132562" y="6492"/>
                  </a:moveTo>
                  <a:cubicBezTo>
                    <a:pt x="132562" y="10866"/>
                    <a:pt x="132562" y="15240"/>
                    <a:pt x="132562" y="19614"/>
                  </a:cubicBezTo>
                  <a:cubicBezTo>
                    <a:pt x="88824" y="19614"/>
                    <a:pt x="45085" y="19682"/>
                    <a:pt x="1347" y="19682"/>
                  </a:cubicBezTo>
                  <a:cubicBezTo>
                    <a:pt x="-225" y="13121"/>
                    <a:pt x="-634" y="6561"/>
                    <a:pt x="1279" y="0"/>
                  </a:cubicBezTo>
                  <a:cubicBezTo>
                    <a:pt x="11940" y="6219"/>
                    <a:pt x="23626" y="6766"/>
                    <a:pt x="35654" y="6629"/>
                  </a:cubicBezTo>
                  <a:cubicBezTo>
                    <a:pt x="67979" y="6356"/>
                    <a:pt x="100236" y="6492"/>
                    <a:pt x="132562" y="649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243" name="Google Shape;2243;p7"/>
            <p:cNvSpPr/>
            <p:nvPr/>
          </p:nvSpPr>
          <p:spPr>
            <a:xfrm rot="-969350">
              <a:off x="10476123" y="2589195"/>
              <a:ext cx="125383" cy="18617"/>
            </a:xfrm>
            <a:custGeom>
              <a:rect b="b" l="l" r="r" t="t"/>
              <a:pathLst>
                <a:path extrusionOk="0" h="19767" w="133128">
                  <a:moveTo>
                    <a:pt x="131283" y="19682"/>
                  </a:moveTo>
                  <a:cubicBezTo>
                    <a:pt x="98957" y="19682"/>
                    <a:pt x="66701" y="19477"/>
                    <a:pt x="34376" y="19750"/>
                  </a:cubicBezTo>
                  <a:cubicBezTo>
                    <a:pt x="22348" y="19887"/>
                    <a:pt x="10730" y="19340"/>
                    <a:pt x="0" y="13121"/>
                  </a:cubicBezTo>
                  <a:cubicBezTo>
                    <a:pt x="0" y="8748"/>
                    <a:pt x="0" y="4374"/>
                    <a:pt x="0" y="0"/>
                  </a:cubicBezTo>
                  <a:cubicBezTo>
                    <a:pt x="10798" y="6424"/>
                    <a:pt x="22758" y="6766"/>
                    <a:pt x="34854" y="6629"/>
                  </a:cubicBezTo>
                  <a:cubicBezTo>
                    <a:pt x="60003" y="6356"/>
                    <a:pt x="85153" y="6561"/>
                    <a:pt x="110302" y="6561"/>
                  </a:cubicBezTo>
                  <a:cubicBezTo>
                    <a:pt x="117956" y="6561"/>
                    <a:pt x="125747" y="6287"/>
                    <a:pt x="131283" y="13121"/>
                  </a:cubicBezTo>
                  <a:cubicBezTo>
                    <a:pt x="132923" y="14557"/>
                    <a:pt x="133470" y="16060"/>
                    <a:pt x="132923" y="17495"/>
                  </a:cubicBezTo>
                  <a:cubicBezTo>
                    <a:pt x="132376" y="18999"/>
                    <a:pt x="131830" y="19682"/>
                    <a:pt x="131283" y="1968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244" name="Google Shape;2244;p7"/>
            <p:cNvSpPr/>
            <p:nvPr/>
          </p:nvSpPr>
          <p:spPr>
            <a:xfrm rot="-969350">
              <a:off x="10517181" y="2730516"/>
              <a:ext cx="126279" cy="19761"/>
            </a:xfrm>
            <a:custGeom>
              <a:rect b="b" l="l" r="r" t="t"/>
              <a:pathLst>
                <a:path extrusionOk="0" h="20981" w="134080">
                  <a:moveTo>
                    <a:pt x="131693" y="20639"/>
                  </a:moveTo>
                  <a:cubicBezTo>
                    <a:pt x="87819" y="20776"/>
                    <a:pt x="43875" y="20844"/>
                    <a:pt x="0" y="20981"/>
                  </a:cubicBezTo>
                  <a:cubicBezTo>
                    <a:pt x="0" y="16539"/>
                    <a:pt x="68" y="12097"/>
                    <a:pt x="68" y="7655"/>
                  </a:cubicBezTo>
                  <a:cubicBezTo>
                    <a:pt x="42713" y="-4852"/>
                    <a:pt x="85768" y="957"/>
                    <a:pt x="128823" y="4306"/>
                  </a:cubicBezTo>
                  <a:cubicBezTo>
                    <a:pt x="134973" y="8816"/>
                    <a:pt x="135452" y="14352"/>
                    <a:pt x="131693" y="20639"/>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245" name="Google Shape;2245;p7"/>
            <p:cNvSpPr/>
            <p:nvPr/>
          </p:nvSpPr>
          <p:spPr>
            <a:xfrm rot="-969350">
              <a:off x="10514765" y="2725657"/>
              <a:ext cx="126140" cy="12357"/>
            </a:xfrm>
            <a:custGeom>
              <a:rect b="b" l="l" r="r" t="t"/>
              <a:pathLst>
                <a:path extrusionOk="0" h="13121" w="133932">
                  <a:moveTo>
                    <a:pt x="131556" y="13053"/>
                  </a:moveTo>
                  <a:cubicBezTo>
                    <a:pt x="87682" y="13053"/>
                    <a:pt x="43875" y="13121"/>
                    <a:pt x="0" y="13121"/>
                  </a:cubicBezTo>
                  <a:cubicBezTo>
                    <a:pt x="68" y="8748"/>
                    <a:pt x="68" y="4374"/>
                    <a:pt x="68" y="0"/>
                  </a:cubicBezTo>
                  <a:cubicBezTo>
                    <a:pt x="43807" y="0"/>
                    <a:pt x="87545" y="0"/>
                    <a:pt x="131283" y="0"/>
                  </a:cubicBezTo>
                  <a:cubicBezTo>
                    <a:pt x="134769" y="4306"/>
                    <a:pt x="134769" y="8679"/>
                    <a:pt x="131556" y="13053"/>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246" name="Google Shape;2246;p7"/>
            <p:cNvSpPr/>
            <p:nvPr/>
          </p:nvSpPr>
          <p:spPr>
            <a:xfrm rot="-969350">
              <a:off x="10506190" y="2696006"/>
              <a:ext cx="125937" cy="12487"/>
            </a:xfrm>
            <a:custGeom>
              <a:rect b="b" l="l" r="r" t="t"/>
              <a:pathLst>
                <a:path extrusionOk="0" h="13258" w="133717">
                  <a:moveTo>
                    <a:pt x="205" y="0"/>
                  </a:moveTo>
                  <a:cubicBezTo>
                    <a:pt x="43807" y="68"/>
                    <a:pt x="87408" y="68"/>
                    <a:pt x="131010" y="137"/>
                  </a:cubicBezTo>
                  <a:cubicBezTo>
                    <a:pt x="134632" y="4511"/>
                    <a:pt x="134632" y="8953"/>
                    <a:pt x="130941" y="13258"/>
                  </a:cubicBezTo>
                  <a:cubicBezTo>
                    <a:pt x="87271" y="13258"/>
                    <a:pt x="43670" y="13190"/>
                    <a:pt x="0" y="13190"/>
                  </a:cubicBezTo>
                  <a:cubicBezTo>
                    <a:pt x="68" y="8816"/>
                    <a:pt x="137" y="4442"/>
                    <a:pt x="205" y="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247" name="Google Shape;2247;p7"/>
            <p:cNvSpPr/>
            <p:nvPr/>
          </p:nvSpPr>
          <p:spPr>
            <a:xfrm rot="-969350">
              <a:off x="11594720" y="2210412"/>
              <a:ext cx="180595" cy="62689"/>
            </a:xfrm>
            <a:custGeom>
              <a:rect b="b" l="l" r="r" t="t"/>
              <a:pathLst>
                <a:path extrusionOk="0" h="66562" w="191751">
                  <a:moveTo>
                    <a:pt x="0" y="16402"/>
                  </a:moveTo>
                  <a:cubicBezTo>
                    <a:pt x="12780" y="15240"/>
                    <a:pt x="25491" y="15787"/>
                    <a:pt x="38134" y="11618"/>
                  </a:cubicBezTo>
                  <a:cubicBezTo>
                    <a:pt x="47019" y="8748"/>
                    <a:pt x="57201" y="9363"/>
                    <a:pt x="66769" y="9294"/>
                  </a:cubicBezTo>
                  <a:cubicBezTo>
                    <a:pt x="92534" y="9021"/>
                    <a:pt x="118298" y="9158"/>
                    <a:pt x="144062" y="9158"/>
                  </a:cubicBezTo>
                  <a:cubicBezTo>
                    <a:pt x="152810" y="9158"/>
                    <a:pt x="161421" y="8748"/>
                    <a:pt x="166615" y="0"/>
                  </a:cubicBezTo>
                  <a:cubicBezTo>
                    <a:pt x="176046" y="9773"/>
                    <a:pt x="182333" y="21254"/>
                    <a:pt x="185340" y="34512"/>
                  </a:cubicBezTo>
                  <a:cubicBezTo>
                    <a:pt x="188620" y="38613"/>
                    <a:pt x="187322" y="44832"/>
                    <a:pt x="191628" y="48454"/>
                  </a:cubicBezTo>
                  <a:lnTo>
                    <a:pt x="191628" y="48454"/>
                  </a:lnTo>
                  <a:cubicBezTo>
                    <a:pt x="192858" y="58910"/>
                    <a:pt x="184657" y="62395"/>
                    <a:pt x="177618" y="62669"/>
                  </a:cubicBezTo>
                  <a:cubicBezTo>
                    <a:pt x="129711" y="64240"/>
                    <a:pt x="80300" y="76952"/>
                    <a:pt x="36220" y="45857"/>
                  </a:cubicBezTo>
                  <a:cubicBezTo>
                    <a:pt x="22348" y="38339"/>
                    <a:pt x="4237" y="35811"/>
                    <a:pt x="0" y="16402"/>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248" name="Google Shape;2248;p7"/>
            <p:cNvSpPr/>
            <p:nvPr/>
          </p:nvSpPr>
          <p:spPr>
            <a:xfrm rot="-969350">
              <a:off x="11637149" y="2235599"/>
              <a:ext cx="162520" cy="73247"/>
            </a:xfrm>
            <a:custGeom>
              <a:rect b="b" l="l" r="r" t="t"/>
              <a:pathLst>
                <a:path extrusionOk="0" h="77772" w="172560">
                  <a:moveTo>
                    <a:pt x="0" y="0"/>
                  </a:moveTo>
                  <a:cubicBezTo>
                    <a:pt x="5468" y="547"/>
                    <a:pt x="10935" y="1845"/>
                    <a:pt x="14625" y="6014"/>
                  </a:cubicBezTo>
                  <a:cubicBezTo>
                    <a:pt x="24739" y="17700"/>
                    <a:pt x="37519" y="20366"/>
                    <a:pt x="52349" y="20024"/>
                  </a:cubicBezTo>
                  <a:cubicBezTo>
                    <a:pt x="80369" y="19340"/>
                    <a:pt x="108388" y="19819"/>
                    <a:pt x="136409" y="19819"/>
                  </a:cubicBezTo>
                  <a:cubicBezTo>
                    <a:pt x="143995" y="19819"/>
                    <a:pt x="151649" y="19956"/>
                    <a:pt x="157047" y="13190"/>
                  </a:cubicBezTo>
                  <a:cubicBezTo>
                    <a:pt x="165317" y="24876"/>
                    <a:pt x="170169" y="37724"/>
                    <a:pt x="170306" y="52144"/>
                  </a:cubicBezTo>
                  <a:cubicBezTo>
                    <a:pt x="176934" y="65402"/>
                    <a:pt x="167777" y="72100"/>
                    <a:pt x="158004" y="72851"/>
                  </a:cubicBezTo>
                  <a:cubicBezTo>
                    <a:pt x="118367" y="75790"/>
                    <a:pt x="77840" y="85836"/>
                    <a:pt x="39912" y="64377"/>
                  </a:cubicBezTo>
                  <a:cubicBezTo>
                    <a:pt x="27884" y="42166"/>
                    <a:pt x="957" y="29045"/>
                    <a:pt x="0"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249" name="Google Shape;2249;p7"/>
            <p:cNvSpPr/>
            <p:nvPr/>
          </p:nvSpPr>
          <p:spPr>
            <a:xfrm rot="-969350">
              <a:off x="11674540" y="2359743"/>
              <a:ext cx="150163" cy="51087"/>
            </a:xfrm>
            <a:custGeom>
              <a:rect b="b" l="l" r="r" t="t"/>
              <a:pathLst>
                <a:path extrusionOk="0" h="54243" w="159439">
                  <a:moveTo>
                    <a:pt x="146181" y="47682"/>
                  </a:moveTo>
                  <a:cubicBezTo>
                    <a:pt x="137160" y="51577"/>
                    <a:pt x="128071" y="54311"/>
                    <a:pt x="118025" y="54243"/>
                  </a:cubicBezTo>
                  <a:cubicBezTo>
                    <a:pt x="85494" y="53901"/>
                    <a:pt x="53033" y="54106"/>
                    <a:pt x="20502" y="54106"/>
                  </a:cubicBezTo>
                  <a:cubicBezTo>
                    <a:pt x="12712" y="54106"/>
                    <a:pt x="5262" y="53423"/>
                    <a:pt x="0" y="46657"/>
                  </a:cubicBezTo>
                  <a:cubicBezTo>
                    <a:pt x="68" y="45085"/>
                    <a:pt x="68" y="43513"/>
                    <a:pt x="137" y="41941"/>
                  </a:cubicBezTo>
                  <a:cubicBezTo>
                    <a:pt x="752" y="38729"/>
                    <a:pt x="1777" y="35722"/>
                    <a:pt x="3007" y="32715"/>
                  </a:cubicBezTo>
                  <a:cubicBezTo>
                    <a:pt x="12781" y="18364"/>
                    <a:pt x="16334" y="-3437"/>
                    <a:pt x="41483" y="458"/>
                  </a:cubicBezTo>
                  <a:cubicBezTo>
                    <a:pt x="67316" y="6541"/>
                    <a:pt x="93627" y="3534"/>
                    <a:pt x="119733" y="4627"/>
                  </a:cubicBezTo>
                  <a:cubicBezTo>
                    <a:pt x="133607" y="5174"/>
                    <a:pt x="148505" y="2850"/>
                    <a:pt x="159440" y="15015"/>
                  </a:cubicBezTo>
                  <a:cubicBezTo>
                    <a:pt x="159029" y="27522"/>
                    <a:pt x="153631" y="37978"/>
                    <a:pt x="146181" y="47682"/>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250" name="Google Shape;2250;p7"/>
            <p:cNvSpPr/>
            <p:nvPr/>
          </p:nvSpPr>
          <p:spPr>
            <a:xfrm rot="-969350">
              <a:off x="11679430" y="2278048"/>
              <a:ext cx="135445" cy="59288"/>
            </a:xfrm>
            <a:custGeom>
              <a:rect b="b" l="l" r="r" t="t"/>
              <a:pathLst>
                <a:path extrusionOk="0" h="62950" w="143813">
                  <a:moveTo>
                    <a:pt x="5882" y="478"/>
                  </a:moveTo>
                  <a:cubicBezTo>
                    <a:pt x="13057" y="6766"/>
                    <a:pt x="18730" y="14215"/>
                    <a:pt x="30484" y="13873"/>
                  </a:cubicBezTo>
                  <a:cubicBezTo>
                    <a:pt x="60827" y="12985"/>
                    <a:pt x="91239" y="13463"/>
                    <a:pt x="121651" y="13463"/>
                  </a:cubicBezTo>
                  <a:cubicBezTo>
                    <a:pt x="130808" y="13463"/>
                    <a:pt x="135592" y="8679"/>
                    <a:pt x="137027" y="0"/>
                  </a:cubicBezTo>
                  <a:cubicBezTo>
                    <a:pt x="145570" y="14762"/>
                    <a:pt x="144339" y="30617"/>
                    <a:pt x="142426" y="46540"/>
                  </a:cubicBezTo>
                  <a:cubicBezTo>
                    <a:pt x="137301" y="57680"/>
                    <a:pt x="127596" y="61780"/>
                    <a:pt x="116320" y="62190"/>
                  </a:cubicBezTo>
                  <a:cubicBezTo>
                    <a:pt x="90555" y="63147"/>
                    <a:pt x="64791" y="63284"/>
                    <a:pt x="39095" y="62122"/>
                  </a:cubicBezTo>
                  <a:cubicBezTo>
                    <a:pt x="23650" y="61438"/>
                    <a:pt x="13262" y="52896"/>
                    <a:pt x="6906" y="39091"/>
                  </a:cubicBezTo>
                  <a:cubicBezTo>
                    <a:pt x="1849" y="26448"/>
                    <a:pt x="-5190" y="13668"/>
                    <a:pt x="5882" y="478"/>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251" name="Google Shape;2251;p7"/>
            <p:cNvSpPr/>
            <p:nvPr/>
          </p:nvSpPr>
          <p:spPr>
            <a:xfrm rot="-969350">
              <a:off x="11694114" y="2335499"/>
              <a:ext cx="128782" cy="34563"/>
            </a:xfrm>
            <a:custGeom>
              <a:rect b="b" l="l" r="r" t="t"/>
              <a:pathLst>
                <a:path extrusionOk="0" h="36698" w="136737">
                  <a:moveTo>
                    <a:pt x="129357" y="36699"/>
                  </a:moveTo>
                  <a:cubicBezTo>
                    <a:pt x="93410" y="36562"/>
                    <a:pt x="57394" y="36357"/>
                    <a:pt x="21447" y="36426"/>
                  </a:cubicBezTo>
                  <a:cubicBezTo>
                    <a:pt x="11264" y="36426"/>
                    <a:pt x="4772" y="32599"/>
                    <a:pt x="3132" y="22142"/>
                  </a:cubicBezTo>
                  <a:cubicBezTo>
                    <a:pt x="-2951" y="10661"/>
                    <a:pt x="-422" y="2939"/>
                    <a:pt x="12904" y="0"/>
                  </a:cubicBezTo>
                  <a:cubicBezTo>
                    <a:pt x="42154" y="957"/>
                    <a:pt x="71404" y="68"/>
                    <a:pt x="100654" y="478"/>
                  </a:cubicBezTo>
                  <a:cubicBezTo>
                    <a:pt x="113502" y="683"/>
                    <a:pt x="127034" y="-888"/>
                    <a:pt x="136738" y="10661"/>
                  </a:cubicBezTo>
                  <a:cubicBezTo>
                    <a:pt x="136123" y="19887"/>
                    <a:pt x="136396" y="29318"/>
                    <a:pt x="129357" y="36699"/>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252" name="Google Shape;2252;p7"/>
            <p:cNvSpPr/>
            <p:nvPr/>
          </p:nvSpPr>
          <p:spPr>
            <a:xfrm rot="-969350">
              <a:off x="11689887" y="2307970"/>
              <a:ext cx="130180" cy="37589"/>
            </a:xfrm>
            <a:custGeom>
              <a:rect b="b" l="l" r="r" t="t"/>
              <a:pathLst>
                <a:path extrusionOk="0" h="39911" w="138222">
                  <a:moveTo>
                    <a:pt x="133392" y="39911"/>
                  </a:moveTo>
                  <a:cubicBezTo>
                    <a:pt x="98743" y="39774"/>
                    <a:pt x="64094" y="39569"/>
                    <a:pt x="29446" y="39433"/>
                  </a:cubicBezTo>
                  <a:cubicBezTo>
                    <a:pt x="20766" y="39364"/>
                    <a:pt x="11882" y="39774"/>
                    <a:pt x="6141" y="31300"/>
                  </a:cubicBezTo>
                  <a:cubicBezTo>
                    <a:pt x="-2196" y="20502"/>
                    <a:pt x="-2333" y="10046"/>
                    <a:pt x="7509" y="0"/>
                  </a:cubicBezTo>
                  <a:cubicBezTo>
                    <a:pt x="9832" y="3622"/>
                    <a:pt x="12429" y="7108"/>
                    <a:pt x="14343" y="10935"/>
                  </a:cubicBezTo>
                  <a:cubicBezTo>
                    <a:pt x="16392" y="15103"/>
                    <a:pt x="19126" y="18862"/>
                    <a:pt x="23774" y="18930"/>
                  </a:cubicBezTo>
                  <a:cubicBezTo>
                    <a:pt x="58627" y="19340"/>
                    <a:pt x="93618" y="22074"/>
                    <a:pt x="128403" y="17359"/>
                  </a:cubicBezTo>
                  <a:cubicBezTo>
                    <a:pt x="131479" y="16949"/>
                    <a:pt x="134349" y="14693"/>
                    <a:pt x="137356" y="13327"/>
                  </a:cubicBezTo>
                  <a:cubicBezTo>
                    <a:pt x="138654" y="22621"/>
                    <a:pt x="139269" y="31710"/>
                    <a:pt x="133392" y="39911"/>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253" name="Google Shape;2253;p7"/>
            <p:cNvSpPr/>
            <p:nvPr/>
          </p:nvSpPr>
          <p:spPr>
            <a:xfrm rot="-969350">
              <a:off x="11767965" y="2218406"/>
              <a:ext cx="5973" cy="13130"/>
            </a:xfrm>
            <a:custGeom>
              <a:rect b="b" l="l" r="r" t="t"/>
              <a:pathLst>
                <a:path extrusionOk="0" h="13941" w="6342">
                  <a:moveTo>
                    <a:pt x="6325" y="13941"/>
                  </a:moveTo>
                  <a:cubicBezTo>
                    <a:pt x="925" y="10798"/>
                    <a:pt x="-237" y="5741"/>
                    <a:pt x="37" y="0"/>
                  </a:cubicBezTo>
                  <a:cubicBezTo>
                    <a:pt x="5026" y="3349"/>
                    <a:pt x="6529" y="8269"/>
                    <a:pt x="6325" y="13941"/>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254" name="Google Shape;2254;p7"/>
            <p:cNvSpPr/>
            <p:nvPr/>
          </p:nvSpPr>
          <p:spPr>
            <a:xfrm rot="-969350">
              <a:off x="9978345" y="2607118"/>
              <a:ext cx="47797" cy="198128"/>
            </a:xfrm>
            <a:custGeom>
              <a:rect b="b" l="l" r="r" t="t"/>
              <a:pathLst>
                <a:path extrusionOk="0" h="210368" w="50750">
                  <a:moveTo>
                    <a:pt x="19819" y="209139"/>
                  </a:moveTo>
                  <a:cubicBezTo>
                    <a:pt x="17905" y="209685"/>
                    <a:pt x="15923" y="210095"/>
                    <a:pt x="13873" y="210369"/>
                  </a:cubicBezTo>
                  <a:cubicBezTo>
                    <a:pt x="4852" y="203193"/>
                    <a:pt x="6629" y="193010"/>
                    <a:pt x="6629" y="183511"/>
                  </a:cubicBezTo>
                  <a:cubicBezTo>
                    <a:pt x="6492" y="133964"/>
                    <a:pt x="6492" y="84348"/>
                    <a:pt x="6629" y="34801"/>
                  </a:cubicBezTo>
                  <a:cubicBezTo>
                    <a:pt x="6629" y="22910"/>
                    <a:pt x="7039" y="11019"/>
                    <a:pt x="0" y="562"/>
                  </a:cubicBezTo>
                  <a:cubicBezTo>
                    <a:pt x="9499" y="-1625"/>
                    <a:pt x="17905" y="3159"/>
                    <a:pt x="26857" y="4799"/>
                  </a:cubicBezTo>
                  <a:cubicBezTo>
                    <a:pt x="31027" y="4184"/>
                    <a:pt x="34854" y="5141"/>
                    <a:pt x="38271" y="7670"/>
                  </a:cubicBezTo>
                  <a:cubicBezTo>
                    <a:pt x="45242" y="13821"/>
                    <a:pt x="48453" y="22158"/>
                    <a:pt x="48590" y="30906"/>
                  </a:cubicBezTo>
                  <a:cubicBezTo>
                    <a:pt x="49479" y="86193"/>
                    <a:pt x="54126" y="141549"/>
                    <a:pt x="46198" y="196700"/>
                  </a:cubicBezTo>
                  <a:cubicBezTo>
                    <a:pt x="41551" y="203193"/>
                    <a:pt x="34444" y="203398"/>
                    <a:pt x="27473" y="203808"/>
                  </a:cubicBezTo>
                  <a:cubicBezTo>
                    <a:pt x="24397" y="204901"/>
                    <a:pt x="22006" y="206952"/>
                    <a:pt x="19819" y="209139"/>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255" name="Google Shape;2255;p7"/>
            <p:cNvSpPr/>
            <p:nvPr/>
          </p:nvSpPr>
          <p:spPr>
            <a:xfrm rot="-969350">
              <a:off x="10045963" y="2825164"/>
              <a:ext cx="43768" cy="185949"/>
            </a:xfrm>
            <a:custGeom>
              <a:rect b="b" l="l" r="r" t="t"/>
              <a:pathLst>
                <a:path extrusionOk="0" h="197436" w="46472">
                  <a:moveTo>
                    <a:pt x="27473" y="6287"/>
                  </a:moveTo>
                  <a:cubicBezTo>
                    <a:pt x="34512" y="6697"/>
                    <a:pt x="41620" y="6971"/>
                    <a:pt x="46472" y="13326"/>
                  </a:cubicBezTo>
                  <a:cubicBezTo>
                    <a:pt x="37861" y="61712"/>
                    <a:pt x="43738" y="110507"/>
                    <a:pt x="42509" y="159097"/>
                  </a:cubicBezTo>
                  <a:cubicBezTo>
                    <a:pt x="41961" y="180078"/>
                    <a:pt x="37315" y="195318"/>
                    <a:pt x="13327" y="197027"/>
                  </a:cubicBezTo>
                  <a:cubicBezTo>
                    <a:pt x="11276" y="197300"/>
                    <a:pt x="9227" y="197437"/>
                    <a:pt x="7176" y="197437"/>
                  </a:cubicBezTo>
                  <a:cubicBezTo>
                    <a:pt x="4784" y="197300"/>
                    <a:pt x="2393" y="197163"/>
                    <a:pt x="0" y="197027"/>
                  </a:cubicBezTo>
                  <a:cubicBezTo>
                    <a:pt x="68" y="142901"/>
                    <a:pt x="68" y="88843"/>
                    <a:pt x="205" y="34717"/>
                  </a:cubicBezTo>
                  <a:cubicBezTo>
                    <a:pt x="205" y="27131"/>
                    <a:pt x="342" y="19545"/>
                    <a:pt x="820" y="12028"/>
                  </a:cubicBezTo>
                  <a:cubicBezTo>
                    <a:pt x="1367" y="4100"/>
                    <a:pt x="7245" y="1504"/>
                    <a:pt x="13873" y="0"/>
                  </a:cubicBezTo>
                  <a:cubicBezTo>
                    <a:pt x="15924" y="137"/>
                    <a:pt x="17905" y="547"/>
                    <a:pt x="19887" y="1025"/>
                  </a:cubicBezTo>
                  <a:cubicBezTo>
                    <a:pt x="22211" y="3075"/>
                    <a:pt x="24535" y="5126"/>
                    <a:pt x="27473" y="6287"/>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256" name="Google Shape;2256;p7"/>
            <p:cNvSpPr/>
            <p:nvPr/>
          </p:nvSpPr>
          <p:spPr>
            <a:xfrm rot="-969350">
              <a:off x="10022474" y="2604196"/>
              <a:ext cx="55574" cy="145477"/>
            </a:xfrm>
            <a:custGeom>
              <a:rect b="b" l="l" r="r" t="t"/>
              <a:pathLst>
                <a:path extrusionOk="0" h="154464" w="59007">
                  <a:moveTo>
                    <a:pt x="59007" y="145368"/>
                  </a:moveTo>
                  <a:cubicBezTo>
                    <a:pt x="51216" y="152270"/>
                    <a:pt x="41512" y="151245"/>
                    <a:pt x="32218" y="151587"/>
                  </a:cubicBezTo>
                  <a:cubicBezTo>
                    <a:pt x="13493" y="159788"/>
                    <a:pt x="4266" y="149468"/>
                    <a:pt x="3446" y="133203"/>
                  </a:cubicBezTo>
                  <a:cubicBezTo>
                    <a:pt x="1260" y="90148"/>
                    <a:pt x="-4960" y="46683"/>
                    <a:pt x="7820" y="4107"/>
                  </a:cubicBezTo>
                  <a:cubicBezTo>
                    <a:pt x="10554" y="-62"/>
                    <a:pt x="14108" y="-1087"/>
                    <a:pt x="18618" y="1168"/>
                  </a:cubicBezTo>
                  <a:cubicBezTo>
                    <a:pt x="21215" y="3014"/>
                    <a:pt x="23607" y="5747"/>
                    <a:pt x="26477" y="6636"/>
                  </a:cubicBezTo>
                  <a:cubicBezTo>
                    <a:pt x="35020" y="9233"/>
                    <a:pt x="38437" y="14768"/>
                    <a:pt x="38368" y="23448"/>
                  </a:cubicBezTo>
                  <a:cubicBezTo>
                    <a:pt x="38232" y="43950"/>
                    <a:pt x="38368" y="64452"/>
                    <a:pt x="38437" y="84954"/>
                  </a:cubicBezTo>
                  <a:cubicBezTo>
                    <a:pt x="38437" y="97871"/>
                    <a:pt x="38232" y="110856"/>
                    <a:pt x="38505" y="123772"/>
                  </a:cubicBezTo>
                  <a:cubicBezTo>
                    <a:pt x="38915" y="140789"/>
                    <a:pt x="39052" y="140789"/>
                    <a:pt x="59007" y="145368"/>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257" name="Google Shape;2257;p7"/>
            <p:cNvSpPr/>
            <p:nvPr/>
          </p:nvSpPr>
          <p:spPr>
            <a:xfrm rot="-969350">
              <a:off x="9976614" y="2602091"/>
              <a:ext cx="54452" cy="16701"/>
            </a:xfrm>
            <a:custGeom>
              <a:rect b="b" l="l" r="r" t="t"/>
              <a:pathLst>
                <a:path extrusionOk="0" h="17733" w="57816">
                  <a:moveTo>
                    <a:pt x="45652" y="14330"/>
                  </a:moveTo>
                  <a:cubicBezTo>
                    <a:pt x="43465" y="14330"/>
                    <a:pt x="41278" y="14398"/>
                    <a:pt x="39091" y="14398"/>
                  </a:cubicBezTo>
                  <a:cubicBezTo>
                    <a:pt x="25970" y="23214"/>
                    <a:pt x="16880" y="12280"/>
                    <a:pt x="6492" y="7701"/>
                  </a:cubicBezTo>
                  <a:cubicBezTo>
                    <a:pt x="4442" y="7086"/>
                    <a:pt x="2460" y="6402"/>
                    <a:pt x="410" y="5651"/>
                  </a:cubicBezTo>
                  <a:cubicBezTo>
                    <a:pt x="274" y="4216"/>
                    <a:pt x="137" y="2780"/>
                    <a:pt x="0" y="1345"/>
                  </a:cubicBezTo>
                  <a:cubicBezTo>
                    <a:pt x="19956" y="-2960"/>
                    <a:pt x="38681" y="4147"/>
                    <a:pt x="57816" y="7564"/>
                  </a:cubicBezTo>
                  <a:cubicBezTo>
                    <a:pt x="55424" y="12827"/>
                    <a:pt x="50436" y="13373"/>
                    <a:pt x="45652" y="1433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258" name="Google Shape;2258;p7"/>
            <p:cNvSpPr/>
            <p:nvPr/>
          </p:nvSpPr>
          <p:spPr>
            <a:xfrm rot="-969350">
              <a:off x="10157005" y="2702780"/>
              <a:ext cx="19631" cy="6684"/>
            </a:xfrm>
            <a:custGeom>
              <a:rect b="b" l="l" r="r" t="t"/>
              <a:pathLst>
                <a:path extrusionOk="0" h="7097" w="20844">
                  <a:moveTo>
                    <a:pt x="546" y="647"/>
                  </a:moveTo>
                  <a:cubicBezTo>
                    <a:pt x="7449" y="578"/>
                    <a:pt x="14830" y="-2087"/>
                    <a:pt x="20844" y="3927"/>
                  </a:cubicBezTo>
                  <a:cubicBezTo>
                    <a:pt x="14215" y="8916"/>
                    <a:pt x="7039" y="6729"/>
                    <a:pt x="0" y="5909"/>
                  </a:cubicBezTo>
                  <a:cubicBezTo>
                    <a:pt x="342" y="4200"/>
                    <a:pt x="478" y="2424"/>
                    <a:pt x="546" y="647"/>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259" name="Google Shape;2259;p7"/>
            <p:cNvSpPr/>
            <p:nvPr/>
          </p:nvSpPr>
          <p:spPr>
            <a:xfrm rot="-969350">
              <a:off x="10098613" y="2848592"/>
              <a:ext cx="61533" cy="132724"/>
            </a:xfrm>
            <a:custGeom>
              <a:rect b="b" l="l" r="r" t="t"/>
              <a:pathLst>
                <a:path extrusionOk="0" h="140923" w="65334">
                  <a:moveTo>
                    <a:pt x="31917" y="2739"/>
                  </a:moveTo>
                  <a:cubicBezTo>
                    <a:pt x="43329" y="3490"/>
                    <a:pt x="55220" y="1440"/>
                    <a:pt x="65334" y="9026"/>
                  </a:cubicBezTo>
                  <a:cubicBezTo>
                    <a:pt x="62123" y="9299"/>
                    <a:pt x="58842" y="9299"/>
                    <a:pt x="55699" y="9846"/>
                  </a:cubicBezTo>
                  <a:cubicBezTo>
                    <a:pt x="40186" y="12374"/>
                    <a:pt x="38272" y="13810"/>
                    <a:pt x="37998" y="27273"/>
                  </a:cubicBezTo>
                  <a:cubicBezTo>
                    <a:pt x="37520" y="48869"/>
                    <a:pt x="37794" y="70464"/>
                    <a:pt x="37725" y="92060"/>
                  </a:cubicBezTo>
                  <a:cubicBezTo>
                    <a:pt x="37725" y="97459"/>
                    <a:pt x="37794" y="102858"/>
                    <a:pt x="37725" y="108257"/>
                  </a:cubicBezTo>
                  <a:cubicBezTo>
                    <a:pt x="37315" y="131903"/>
                    <a:pt x="37246" y="131903"/>
                    <a:pt x="11550" y="140924"/>
                  </a:cubicBezTo>
                  <a:cubicBezTo>
                    <a:pt x="-8064" y="99782"/>
                    <a:pt x="2803" y="56728"/>
                    <a:pt x="4785" y="14493"/>
                  </a:cubicBezTo>
                  <a:cubicBezTo>
                    <a:pt x="5400" y="142"/>
                    <a:pt x="18521" y="-3070"/>
                    <a:pt x="31917" y="2739"/>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260" name="Google Shape;2260;p7"/>
            <p:cNvSpPr/>
            <p:nvPr/>
          </p:nvSpPr>
          <p:spPr>
            <a:xfrm rot="-969350">
              <a:off x="10083064" y="2830683"/>
              <a:ext cx="44025" cy="164064"/>
            </a:xfrm>
            <a:custGeom>
              <a:rect b="b" l="l" r="r" t="t"/>
              <a:pathLst>
                <a:path extrusionOk="0" h="174200" w="46745">
                  <a:moveTo>
                    <a:pt x="46746" y="28840"/>
                  </a:moveTo>
                  <a:cubicBezTo>
                    <a:pt x="26995" y="33213"/>
                    <a:pt x="26516" y="33213"/>
                    <a:pt x="26448" y="50504"/>
                  </a:cubicBezTo>
                  <a:cubicBezTo>
                    <a:pt x="26175" y="89321"/>
                    <a:pt x="26379" y="128207"/>
                    <a:pt x="26379" y="167025"/>
                  </a:cubicBezTo>
                  <a:cubicBezTo>
                    <a:pt x="26379" y="167025"/>
                    <a:pt x="23099" y="167025"/>
                    <a:pt x="23099" y="167025"/>
                  </a:cubicBezTo>
                  <a:lnTo>
                    <a:pt x="19819" y="167025"/>
                  </a:lnTo>
                  <a:cubicBezTo>
                    <a:pt x="18110" y="169758"/>
                    <a:pt x="15308" y="171398"/>
                    <a:pt x="13122" y="173585"/>
                  </a:cubicBezTo>
                  <a:cubicBezTo>
                    <a:pt x="8748" y="173790"/>
                    <a:pt x="4374" y="173995"/>
                    <a:pt x="0" y="174200"/>
                  </a:cubicBezTo>
                  <a:cubicBezTo>
                    <a:pt x="137" y="124517"/>
                    <a:pt x="-68" y="74833"/>
                    <a:pt x="205" y="25149"/>
                  </a:cubicBezTo>
                  <a:cubicBezTo>
                    <a:pt x="274" y="7517"/>
                    <a:pt x="4100" y="-6014"/>
                    <a:pt x="26653" y="2733"/>
                  </a:cubicBezTo>
                  <a:cubicBezTo>
                    <a:pt x="28704" y="2528"/>
                    <a:pt x="30617" y="2802"/>
                    <a:pt x="32530" y="3553"/>
                  </a:cubicBezTo>
                  <a:cubicBezTo>
                    <a:pt x="39228" y="12301"/>
                    <a:pt x="17496" y="12779"/>
                    <a:pt x="27064" y="22347"/>
                  </a:cubicBezTo>
                  <a:cubicBezTo>
                    <a:pt x="34376" y="22416"/>
                    <a:pt x="41483" y="22757"/>
                    <a:pt x="46746" y="2884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261" name="Google Shape;2261;p7"/>
            <p:cNvSpPr/>
            <p:nvPr/>
          </p:nvSpPr>
          <p:spPr>
            <a:xfrm rot="-969350">
              <a:off x="10150800" y="2861630"/>
              <a:ext cx="7852" cy="4978"/>
            </a:xfrm>
            <a:custGeom>
              <a:rect b="b" l="l" r="r" t="t"/>
              <a:pathLst>
                <a:path extrusionOk="0" h="5286" w="8337">
                  <a:moveTo>
                    <a:pt x="8337" y="459"/>
                  </a:moveTo>
                  <a:cubicBezTo>
                    <a:pt x="8201" y="1962"/>
                    <a:pt x="8201" y="3398"/>
                    <a:pt x="8269" y="4901"/>
                  </a:cubicBezTo>
                  <a:cubicBezTo>
                    <a:pt x="4989" y="5516"/>
                    <a:pt x="0" y="5790"/>
                    <a:pt x="0" y="2578"/>
                  </a:cubicBezTo>
                  <a:cubicBezTo>
                    <a:pt x="68" y="-566"/>
                    <a:pt x="5057" y="-224"/>
                    <a:pt x="8337" y="459"/>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262" name="Google Shape;2262;p7"/>
            <p:cNvSpPr/>
            <p:nvPr/>
          </p:nvSpPr>
          <p:spPr>
            <a:xfrm rot="-969350">
              <a:off x="10117546" y="2986685"/>
              <a:ext cx="6308" cy="6178"/>
            </a:xfrm>
            <a:custGeom>
              <a:rect b="b" l="l" r="r" t="t"/>
              <a:pathLst>
                <a:path extrusionOk="0" h="6560" w="6697">
                  <a:moveTo>
                    <a:pt x="0" y="6561"/>
                  </a:moveTo>
                  <a:cubicBezTo>
                    <a:pt x="2255" y="4374"/>
                    <a:pt x="4442" y="2187"/>
                    <a:pt x="6697" y="0"/>
                  </a:cubicBezTo>
                  <a:cubicBezTo>
                    <a:pt x="6629" y="2187"/>
                    <a:pt x="6629" y="4305"/>
                    <a:pt x="6629" y="6492"/>
                  </a:cubicBezTo>
                  <a:cubicBezTo>
                    <a:pt x="4374" y="6492"/>
                    <a:pt x="2187" y="6561"/>
                    <a:pt x="0" y="6561"/>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263" name="Google Shape;2263;p7"/>
            <p:cNvSpPr/>
            <p:nvPr/>
          </p:nvSpPr>
          <p:spPr>
            <a:xfrm rot="-969350">
              <a:off x="10252902" y="2828880"/>
              <a:ext cx="26325" cy="11727"/>
            </a:xfrm>
            <a:custGeom>
              <a:rect b="b" l="l" r="r" t="t"/>
              <a:pathLst>
                <a:path extrusionOk="0" h="12452" w="27951">
                  <a:moveTo>
                    <a:pt x="0" y="6097"/>
                  </a:moveTo>
                  <a:cubicBezTo>
                    <a:pt x="7791" y="-1284"/>
                    <a:pt x="16812" y="-942"/>
                    <a:pt x="27951" y="1791"/>
                  </a:cubicBezTo>
                  <a:cubicBezTo>
                    <a:pt x="21049" y="8284"/>
                    <a:pt x="13805" y="10881"/>
                    <a:pt x="6014" y="12452"/>
                  </a:cubicBezTo>
                  <a:cubicBezTo>
                    <a:pt x="4032" y="10402"/>
                    <a:pt x="2051" y="8215"/>
                    <a:pt x="0" y="6097"/>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264" name="Google Shape;2264;p7"/>
            <p:cNvSpPr/>
            <p:nvPr/>
          </p:nvSpPr>
          <p:spPr>
            <a:xfrm rot="-969350">
              <a:off x="10323112" y="2810219"/>
              <a:ext cx="12937" cy="5951"/>
            </a:xfrm>
            <a:custGeom>
              <a:rect b="b" l="l" r="r" t="t"/>
              <a:pathLst>
                <a:path extrusionOk="0" h="6319" w="13736">
                  <a:moveTo>
                    <a:pt x="0" y="6105"/>
                  </a:moveTo>
                  <a:cubicBezTo>
                    <a:pt x="3144" y="912"/>
                    <a:pt x="8201" y="-182"/>
                    <a:pt x="13737" y="23"/>
                  </a:cubicBezTo>
                  <a:cubicBezTo>
                    <a:pt x="10730" y="5490"/>
                    <a:pt x="5878" y="6925"/>
                    <a:pt x="0" y="6105"/>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265" name="Google Shape;2265;p7"/>
            <p:cNvSpPr/>
            <p:nvPr/>
          </p:nvSpPr>
          <p:spPr>
            <a:xfrm rot="-969350">
              <a:off x="10179251" y="2660479"/>
              <a:ext cx="44926" cy="20146"/>
            </a:xfrm>
            <a:custGeom>
              <a:rect b="b" l="l" r="r" t="t"/>
              <a:pathLst>
                <a:path extrusionOk="0" h="21390" w="47701">
                  <a:moveTo>
                    <a:pt x="40526" y="21391"/>
                  </a:moveTo>
                  <a:cubicBezTo>
                    <a:pt x="26857" y="20229"/>
                    <a:pt x="12574" y="22552"/>
                    <a:pt x="0" y="14625"/>
                  </a:cubicBezTo>
                  <a:cubicBezTo>
                    <a:pt x="2050" y="14283"/>
                    <a:pt x="4169" y="13873"/>
                    <a:pt x="6218" y="13600"/>
                  </a:cubicBezTo>
                  <a:cubicBezTo>
                    <a:pt x="15992" y="12096"/>
                    <a:pt x="15992" y="12096"/>
                    <a:pt x="9977" y="3895"/>
                  </a:cubicBezTo>
                  <a:cubicBezTo>
                    <a:pt x="9363" y="3075"/>
                    <a:pt x="8952" y="2050"/>
                    <a:pt x="8406" y="1162"/>
                  </a:cubicBezTo>
                  <a:cubicBezTo>
                    <a:pt x="16880" y="752"/>
                    <a:pt x="25423" y="410"/>
                    <a:pt x="33897" y="0"/>
                  </a:cubicBezTo>
                  <a:cubicBezTo>
                    <a:pt x="38476" y="1982"/>
                    <a:pt x="43054" y="4032"/>
                    <a:pt x="47702" y="6014"/>
                  </a:cubicBezTo>
                  <a:cubicBezTo>
                    <a:pt x="47633" y="10046"/>
                    <a:pt x="38680" y="9499"/>
                    <a:pt x="42713" y="15718"/>
                  </a:cubicBezTo>
                  <a:cubicBezTo>
                    <a:pt x="43191" y="18110"/>
                    <a:pt x="42439" y="19956"/>
                    <a:pt x="40526" y="21391"/>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266" name="Google Shape;2266;p7"/>
            <p:cNvSpPr/>
            <p:nvPr/>
          </p:nvSpPr>
          <p:spPr>
            <a:xfrm rot="-969350">
              <a:off x="10629535" y="2639589"/>
              <a:ext cx="15565" cy="106137"/>
            </a:xfrm>
            <a:custGeom>
              <a:rect b="b" l="l" r="r" t="t"/>
              <a:pathLst>
                <a:path extrusionOk="0" h="112694" w="16527">
                  <a:moveTo>
                    <a:pt x="0" y="52622"/>
                  </a:moveTo>
                  <a:cubicBezTo>
                    <a:pt x="68" y="48249"/>
                    <a:pt x="68" y="43875"/>
                    <a:pt x="137" y="39501"/>
                  </a:cubicBezTo>
                  <a:cubicBezTo>
                    <a:pt x="68" y="33009"/>
                    <a:pt x="68" y="26516"/>
                    <a:pt x="0" y="20024"/>
                  </a:cubicBezTo>
                  <a:cubicBezTo>
                    <a:pt x="137" y="13326"/>
                    <a:pt x="274" y="6697"/>
                    <a:pt x="410" y="0"/>
                  </a:cubicBezTo>
                  <a:cubicBezTo>
                    <a:pt x="2460" y="68"/>
                    <a:pt x="4511" y="205"/>
                    <a:pt x="6629" y="342"/>
                  </a:cubicBezTo>
                  <a:cubicBezTo>
                    <a:pt x="11140" y="3622"/>
                    <a:pt x="13326" y="8269"/>
                    <a:pt x="14557" y="13531"/>
                  </a:cubicBezTo>
                  <a:cubicBezTo>
                    <a:pt x="16128" y="20434"/>
                    <a:pt x="15855" y="27473"/>
                    <a:pt x="16060" y="34512"/>
                  </a:cubicBezTo>
                  <a:cubicBezTo>
                    <a:pt x="17017" y="43396"/>
                    <a:pt x="16197" y="52212"/>
                    <a:pt x="16265" y="61097"/>
                  </a:cubicBezTo>
                  <a:cubicBezTo>
                    <a:pt x="16743" y="74013"/>
                    <a:pt x="17222" y="86930"/>
                    <a:pt x="7791" y="97522"/>
                  </a:cubicBezTo>
                  <a:cubicBezTo>
                    <a:pt x="7176" y="102580"/>
                    <a:pt x="6560" y="107637"/>
                    <a:pt x="5877" y="112694"/>
                  </a:cubicBezTo>
                  <a:cubicBezTo>
                    <a:pt x="4169" y="107910"/>
                    <a:pt x="2460" y="103126"/>
                    <a:pt x="752" y="98342"/>
                  </a:cubicBezTo>
                  <a:cubicBezTo>
                    <a:pt x="752" y="93969"/>
                    <a:pt x="683" y="89595"/>
                    <a:pt x="683" y="85221"/>
                  </a:cubicBezTo>
                  <a:cubicBezTo>
                    <a:pt x="615" y="80847"/>
                    <a:pt x="546" y="76473"/>
                    <a:pt x="478" y="72100"/>
                  </a:cubicBezTo>
                  <a:cubicBezTo>
                    <a:pt x="274" y="65676"/>
                    <a:pt x="137" y="59115"/>
                    <a:pt x="0" y="5262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267" name="Google Shape;2267;p7"/>
            <p:cNvSpPr/>
            <p:nvPr/>
          </p:nvSpPr>
          <p:spPr>
            <a:xfrm rot="-969350">
              <a:off x="10570881" y="2399049"/>
              <a:ext cx="982847" cy="43135"/>
            </a:xfrm>
            <a:custGeom>
              <a:rect b="b" l="l" r="r" t="t"/>
              <a:pathLst>
                <a:path extrusionOk="0" h="45799" w="1043563">
                  <a:moveTo>
                    <a:pt x="6560" y="33214"/>
                  </a:moveTo>
                  <a:cubicBezTo>
                    <a:pt x="4374" y="31027"/>
                    <a:pt x="2187" y="28840"/>
                    <a:pt x="0" y="26653"/>
                  </a:cubicBezTo>
                  <a:cubicBezTo>
                    <a:pt x="2187" y="22280"/>
                    <a:pt x="4374" y="17906"/>
                    <a:pt x="6560" y="13532"/>
                  </a:cubicBezTo>
                  <a:cubicBezTo>
                    <a:pt x="7586" y="7928"/>
                    <a:pt x="9704" y="2324"/>
                    <a:pt x="15786" y="1504"/>
                  </a:cubicBezTo>
                  <a:cubicBezTo>
                    <a:pt x="24397" y="342"/>
                    <a:pt x="33214" y="479"/>
                    <a:pt x="41893" y="479"/>
                  </a:cubicBezTo>
                  <a:cubicBezTo>
                    <a:pt x="357490" y="411"/>
                    <a:pt x="673089" y="616"/>
                    <a:pt x="988754" y="1"/>
                  </a:cubicBezTo>
                  <a:cubicBezTo>
                    <a:pt x="1007753" y="-68"/>
                    <a:pt x="1025112" y="6493"/>
                    <a:pt x="1043564" y="7245"/>
                  </a:cubicBezTo>
                  <a:cubicBezTo>
                    <a:pt x="1033244" y="32121"/>
                    <a:pt x="1010145" y="36631"/>
                    <a:pt x="987662" y="42167"/>
                  </a:cubicBezTo>
                  <a:cubicBezTo>
                    <a:pt x="898408" y="49548"/>
                    <a:pt x="809087" y="43260"/>
                    <a:pt x="719833" y="44080"/>
                  </a:cubicBezTo>
                  <a:cubicBezTo>
                    <a:pt x="500801" y="46062"/>
                    <a:pt x="281769" y="44832"/>
                    <a:pt x="62736" y="44559"/>
                  </a:cubicBezTo>
                  <a:cubicBezTo>
                    <a:pt x="43465" y="44559"/>
                    <a:pt x="23099" y="47771"/>
                    <a:pt x="6560" y="3321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268" name="Google Shape;2268;p7"/>
            <p:cNvSpPr/>
            <p:nvPr/>
          </p:nvSpPr>
          <p:spPr>
            <a:xfrm rot="-969350">
              <a:off x="10311955" y="2659982"/>
              <a:ext cx="12229" cy="7894"/>
            </a:xfrm>
            <a:custGeom>
              <a:rect b="b" l="l" r="r" t="t"/>
              <a:pathLst>
                <a:path extrusionOk="0" h="8382" w="12984">
                  <a:moveTo>
                    <a:pt x="12985" y="8382"/>
                  </a:moveTo>
                  <a:cubicBezTo>
                    <a:pt x="7723" y="7084"/>
                    <a:pt x="2597" y="5444"/>
                    <a:pt x="0" y="45"/>
                  </a:cubicBezTo>
                  <a:cubicBezTo>
                    <a:pt x="6288" y="-297"/>
                    <a:pt x="11482" y="1207"/>
                    <a:pt x="12985" y="838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269" name="Google Shape;2269;p7"/>
            <p:cNvSpPr/>
            <p:nvPr/>
          </p:nvSpPr>
          <p:spPr>
            <a:xfrm rot="-969350">
              <a:off x="10210286" y="2658222"/>
              <a:ext cx="38380" cy="14687"/>
            </a:xfrm>
            <a:custGeom>
              <a:rect b="b" l="l" r="r" t="t"/>
              <a:pathLst>
                <a:path extrusionOk="0" h="15594" w="40751">
                  <a:moveTo>
                    <a:pt x="6444" y="8338"/>
                  </a:moveTo>
                  <a:cubicBezTo>
                    <a:pt x="3642" y="7449"/>
                    <a:pt x="-321" y="7723"/>
                    <a:pt x="21" y="3417"/>
                  </a:cubicBezTo>
                  <a:cubicBezTo>
                    <a:pt x="89" y="2597"/>
                    <a:pt x="3164" y="1640"/>
                    <a:pt x="5009" y="1298"/>
                  </a:cubicBezTo>
                  <a:cubicBezTo>
                    <a:pt x="8084" y="683"/>
                    <a:pt x="11297" y="410"/>
                    <a:pt x="14441" y="0"/>
                  </a:cubicBezTo>
                  <a:cubicBezTo>
                    <a:pt x="18541" y="68"/>
                    <a:pt x="22710" y="137"/>
                    <a:pt x="26810" y="273"/>
                  </a:cubicBezTo>
                  <a:cubicBezTo>
                    <a:pt x="31457" y="2665"/>
                    <a:pt x="36104" y="4989"/>
                    <a:pt x="40752" y="7381"/>
                  </a:cubicBezTo>
                  <a:cubicBezTo>
                    <a:pt x="33849" y="9021"/>
                    <a:pt x="25580" y="6424"/>
                    <a:pt x="20591" y="14010"/>
                  </a:cubicBezTo>
                  <a:cubicBezTo>
                    <a:pt x="13142" y="18930"/>
                    <a:pt x="10818" y="11071"/>
                    <a:pt x="6444" y="8338"/>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270" name="Google Shape;2270;p7"/>
            <p:cNvSpPr/>
            <p:nvPr/>
          </p:nvSpPr>
          <p:spPr>
            <a:xfrm rot="-969350">
              <a:off x="10092327" y="3010437"/>
              <a:ext cx="27724" cy="24764"/>
            </a:xfrm>
            <a:custGeom>
              <a:rect b="b" l="l" r="r" t="t"/>
              <a:pathLst>
                <a:path extrusionOk="0" h="26293" w="29436">
                  <a:moveTo>
                    <a:pt x="2920" y="7586"/>
                  </a:moveTo>
                  <a:cubicBezTo>
                    <a:pt x="11736" y="5057"/>
                    <a:pt x="20552" y="2529"/>
                    <a:pt x="29368" y="0"/>
                  </a:cubicBezTo>
                  <a:cubicBezTo>
                    <a:pt x="29368" y="8611"/>
                    <a:pt x="29368" y="17222"/>
                    <a:pt x="29436" y="25833"/>
                  </a:cubicBezTo>
                  <a:cubicBezTo>
                    <a:pt x="24311" y="25969"/>
                    <a:pt x="19185" y="26448"/>
                    <a:pt x="14059" y="26243"/>
                  </a:cubicBezTo>
                  <a:cubicBezTo>
                    <a:pt x="-1658" y="25559"/>
                    <a:pt x="-2273" y="24329"/>
                    <a:pt x="2920" y="758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271" name="Google Shape;2271;p7"/>
            <p:cNvSpPr/>
            <p:nvPr/>
          </p:nvSpPr>
          <p:spPr>
            <a:xfrm rot="-969350">
              <a:off x="10284316" y="2655036"/>
              <a:ext cx="12937" cy="6369"/>
            </a:xfrm>
            <a:custGeom>
              <a:rect b="b" l="l" r="r" t="t"/>
              <a:pathLst>
                <a:path extrusionOk="0" h="6762" w="13736">
                  <a:moveTo>
                    <a:pt x="13737" y="6762"/>
                  </a:moveTo>
                  <a:cubicBezTo>
                    <a:pt x="8201" y="6557"/>
                    <a:pt x="3076" y="5600"/>
                    <a:pt x="0" y="270"/>
                  </a:cubicBezTo>
                  <a:cubicBezTo>
                    <a:pt x="6082" y="-619"/>
                    <a:pt x="11140" y="475"/>
                    <a:pt x="13737" y="676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272" name="Google Shape;2272;p7"/>
            <p:cNvSpPr/>
            <p:nvPr/>
          </p:nvSpPr>
          <p:spPr>
            <a:xfrm rot="-969350">
              <a:off x="10059534" y="2833167"/>
              <a:ext cx="49753" cy="173023"/>
            </a:xfrm>
            <a:custGeom>
              <a:rect b="b" l="l" r="r" t="t"/>
              <a:pathLst>
                <a:path extrusionOk="0" h="183712" w="52827">
                  <a:moveTo>
                    <a:pt x="52827" y="6561"/>
                  </a:moveTo>
                  <a:cubicBezTo>
                    <a:pt x="33624" y="10661"/>
                    <a:pt x="33077" y="10661"/>
                    <a:pt x="32940" y="25491"/>
                  </a:cubicBezTo>
                  <a:cubicBezTo>
                    <a:pt x="32599" y="63625"/>
                    <a:pt x="32667" y="101759"/>
                    <a:pt x="32803" y="139894"/>
                  </a:cubicBezTo>
                  <a:cubicBezTo>
                    <a:pt x="32871" y="153015"/>
                    <a:pt x="33077" y="166068"/>
                    <a:pt x="26106" y="177959"/>
                  </a:cubicBezTo>
                  <a:cubicBezTo>
                    <a:pt x="18794" y="186092"/>
                    <a:pt x="8952" y="183017"/>
                    <a:pt x="0" y="183632"/>
                  </a:cubicBezTo>
                  <a:cubicBezTo>
                    <a:pt x="3554" y="181240"/>
                    <a:pt x="6834" y="178438"/>
                    <a:pt x="10592" y="176661"/>
                  </a:cubicBezTo>
                  <a:cubicBezTo>
                    <a:pt x="16060" y="174064"/>
                    <a:pt x="19067" y="170237"/>
                    <a:pt x="19203" y="164291"/>
                  </a:cubicBezTo>
                  <a:cubicBezTo>
                    <a:pt x="19409" y="155680"/>
                    <a:pt x="19545" y="147001"/>
                    <a:pt x="19545" y="138390"/>
                  </a:cubicBezTo>
                  <a:cubicBezTo>
                    <a:pt x="19614" y="98411"/>
                    <a:pt x="19682" y="58431"/>
                    <a:pt x="19545" y="18520"/>
                  </a:cubicBezTo>
                  <a:cubicBezTo>
                    <a:pt x="19477" y="8748"/>
                    <a:pt x="22211" y="1572"/>
                    <a:pt x="33077" y="0"/>
                  </a:cubicBezTo>
                  <a:cubicBezTo>
                    <a:pt x="40458" y="137"/>
                    <a:pt x="47633" y="410"/>
                    <a:pt x="52827" y="6561"/>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grpSp>
          <p:nvGrpSpPr>
            <p:cNvPr id="2273" name="Google Shape;2273;p7"/>
            <p:cNvGrpSpPr/>
            <p:nvPr/>
          </p:nvGrpSpPr>
          <p:grpSpPr>
            <a:xfrm rot="-969350">
              <a:off x="9427453" y="2675735"/>
              <a:ext cx="572245" cy="457457"/>
              <a:chOff x="9395207" y="3072944"/>
              <a:chExt cx="607596" cy="485717"/>
            </a:xfrm>
          </p:grpSpPr>
          <p:sp>
            <p:nvSpPr>
              <p:cNvPr id="2274" name="Google Shape;2274;p7"/>
              <p:cNvSpPr/>
              <p:nvPr/>
            </p:nvSpPr>
            <p:spPr>
              <a:xfrm>
                <a:off x="9818822" y="3076853"/>
                <a:ext cx="104917" cy="53095"/>
              </a:xfrm>
              <a:custGeom>
                <a:rect b="b" l="l" r="r" t="t"/>
                <a:pathLst>
                  <a:path extrusionOk="0" h="53095" w="104917">
                    <a:moveTo>
                      <a:pt x="68916" y="49858"/>
                    </a:moveTo>
                    <a:cubicBezTo>
                      <a:pt x="53335" y="50610"/>
                      <a:pt x="38505" y="46988"/>
                      <a:pt x="23880" y="41931"/>
                    </a:cubicBezTo>
                    <a:cubicBezTo>
                      <a:pt x="11852" y="37625"/>
                      <a:pt x="-2500" y="34208"/>
                      <a:pt x="371" y="17260"/>
                    </a:cubicBezTo>
                    <a:cubicBezTo>
                      <a:pt x="3241" y="-99"/>
                      <a:pt x="20531" y="5437"/>
                      <a:pt x="31397" y="858"/>
                    </a:cubicBezTo>
                    <a:cubicBezTo>
                      <a:pt x="41990" y="448"/>
                      <a:pt x="52652" y="-1534"/>
                      <a:pt x="63039" y="2430"/>
                    </a:cubicBezTo>
                    <a:cubicBezTo>
                      <a:pt x="71924" y="2840"/>
                      <a:pt x="80740" y="3250"/>
                      <a:pt x="89624" y="3660"/>
                    </a:cubicBezTo>
                    <a:cubicBezTo>
                      <a:pt x="105548" y="12612"/>
                      <a:pt x="108008" y="26827"/>
                      <a:pt x="101720" y="41862"/>
                    </a:cubicBezTo>
                    <a:cubicBezTo>
                      <a:pt x="95091" y="57717"/>
                      <a:pt x="81355" y="53138"/>
                      <a:pt x="68916" y="49858"/>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275" name="Google Shape;2275;p7"/>
              <p:cNvSpPr/>
              <p:nvPr/>
            </p:nvSpPr>
            <p:spPr>
              <a:xfrm>
                <a:off x="9887738" y="3080444"/>
                <a:ext cx="69653" cy="59541"/>
              </a:xfrm>
              <a:custGeom>
                <a:rect b="b" l="l" r="r" t="t"/>
                <a:pathLst>
                  <a:path extrusionOk="0" h="59541" w="69653">
                    <a:moveTo>
                      <a:pt x="0" y="46267"/>
                    </a:moveTo>
                    <a:cubicBezTo>
                      <a:pt x="28157" y="47975"/>
                      <a:pt x="28772" y="39091"/>
                      <a:pt x="26585" y="15035"/>
                    </a:cubicBezTo>
                    <a:cubicBezTo>
                      <a:pt x="26107" y="9909"/>
                      <a:pt x="22758" y="5057"/>
                      <a:pt x="20707" y="68"/>
                    </a:cubicBezTo>
                    <a:cubicBezTo>
                      <a:pt x="25150" y="68"/>
                      <a:pt x="29524" y="0"/>
                      <a:pt x="33966" y="0"/>
                    </a:cubicBezTo>
                    <a:cubicBezTo>
                      <a:pt x="73057" y="8133"/>
                      <a:pt x="79686" y="25696"/>
                      <a:pt x="55561" y="57133"/>
                    </a:cubicBezTo>
                    <a:cubicBezTo>
                      <a:pt x="45037" y="61507"/>
                      <a:pt x="35401" y="59798"/>
                      <a:pt x="26449" y="53033"/>
                    </a:cubicBezTo>
                    <a:cubicBezTo>
                      <a:pt x="17018" y="52964"/>
                      <a:pt x="7655" y="52964"/>
                      <a:pt x="0" y="46267"/>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276" name="Google Shape;2276;p7"/>
              <p:cNvSpPr/>
              <p:nvPr/>
            </p:nvSpPr>
            <p:spPr>
              <a:xfrm>
                <a:off x="9921704" y="3080513"/>
                <a:ext cx="50732" cy="64594"/>
              </a:xfrm>
              <a:custGeom>
                <a:rect b="b" l="l" r="r" t="t"/>
                <a:pathLst>
                  <a:path extrusionOk="0" h="64594" w="50732">
                    <a:moveTo>
                      <a:pt x="19614" y="52281"/>
                    </a:moveTo>
                    <a:cubicBezTo>
                      <a:pt x="30411" y="41620"/>
                      <a:pt x="25423" y="28361"/>
                      <a:pt x="25149" y="16060"/>
                    </a:cubicBezTo>
                    <a:cubicBezTo>
                      <a:pt x="25012" y="11344"/>
                      <a:pt x="21254" y="8543"/>
                      <a:pt x="17017" y="7449"/>
                    </a:cubicBezTo>
                    <a:cubicBezTo>
                      <a:pt x="10866" y="5877"/>
                      <a:pt x="4169" y="5809"/>
                      <a:pt x="0" y="0"/>
                    </a:cubicBezTo>
                    <a:cubicBezTo>
                      <a:pt x="10934" y="205"/>
                      <a:pt x="21869" y="410"/>
                      <a:pt x="32871" y="615"/>
                    </a:cubicBezTo>
                    <a:cubicBezTo>
                      <a:pt x="35059" y="2597"/>
                      <a:pt x="37245" y="4647"/>
                      <a:pt x="39364" y="6629"/>
                    </a:cubicBezTo>
                    <a:cubicBezTo>
                      <a:pt x="50914" y="22211"/>
                      <a:pt x="53101" y="39501"/>
                      <a:pt x="48453" y="58021"/>
                    </a:cubicBezTo>
                    <a:cubicBezTo>
                      <a:pt x="46130" y="61097"/>
                      <a:pt x="43191" y="63147"/>
                      <a:pt x="39569" y="64309"/>
                    </a:cubicBezTo>
                    <a:cubicBezTo>
                      <a:pt x="30138" y="64855"/>
                      <a:pt x="20365" y="66017"/>
                      <a:pt x="19614" y="52281"/>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277" name="Google Shape;2277;p7"/>
              <p:cNvSpPr/>
              <p:nvPr/>
            </p:nvSpPr>
            <p:spPr>
              <a:xfrm>
                <a:off x="9874207" y="3536978"/>
                <a:ext cx="88111" cy="21683"/>
              </a:xfrm>
              <a:custGeom>
                <a:rect b="b" l="l" r="r" t="t"/>
                <a:pathLst>
                  <a:path extrusionOk="0" h="21683" w="88111">
                    <a:moveTo>
                      <a:pt x="46882" y="21236"/>
                    </a:moveTo>
                    <a:cubicBezTo>
                      <a:pt x="41893" y="16043"/>
                      <a:pt x="35401" y="16453"/>
                      <a:pt x="29045" y="16248"/>
                    </a:cubicBezTo>
                    <a:cubicBezTo>
                      <a:pt x="19478" y="15906"/>
                      <a:pt x="9910" y="15154"/>
                      <a:pt x="410" y="14607"/>
                    </a:cubicBezTo>
                    <a:cubicBezTo>
                      <a:pt x="274" y="12967"/>
                      <a:pt x="137" y="11327"/>
                      <a:pt x="0" y="9687"/>
                    </a:cubicBezTo>
                    <a:cubicBezTo>
                      <a:pt x="1845" y="6885"/>
                      <a:pt x="4374" y="4766"/>
                      <a:pt x="7518" y="3468"/>
                    </a:cubicBezTo>
                    <a:cubicBezTo>
                      <a:pt x="20298" y="-701"/>
                      <a:pt x="33487" y="529"/>
                      <a:pt x="46609" y="187"/>
                    </a:cubicBezTo>
                    <a:cubicBezTo>
                      <a:pt x="51529" y="119"/>
                      <a:pt x="56518" y="-154"/>
                      <a:pt x="61438" y="119"/>
                    </a:cubicBezTo>
                    <a:cubicBezTo>
                      <a:pt x="69845" y="666"/>
                      <a:pt x="78319" y="1007"/>
                      <a:pt x="85563" y="6133"/>
                    </a:cubicBezTo>
                    <a:cubicBezTo>
                      <a:pt x="88502" y="8730"/>
                      <a:pt x="88911" y="11669"/>
                      <a:pt x="86725" y="14949"/>
                    </a:cubicBezTo>
                    <a:cubicBezTo>
                      <a:pt x="73125" y="15222"/>
                      <a:pt x="60823" y="23697"/>
                      <a:pt x="46882" y="21236"/>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278" name="Google Shape;2278;p7"/>
              <p:cNvSpPr/>
              <p:nvPr/>
            </p:nvSpPr>
            <p:spPr>
              <a:xfrm>
                <a:off x="9960864" y="3533747"/>
                <a:ext cx="41939" cy="18506"/>
              </a:xfrm>
              <a:custGeom>
                <a:rect b="b" l="l" r="r" t="t"/>
                <a:pathLst>
                  <a:path extrusionOk="0" h="18506" w="41939">
                    <a:moveTo>
                      <a:pt x="0" y="18180"/>
                    </a:moveTo>
                    <a:cubicBezTo>
                      <a:pt x="137" y="16062"/>
                      <a:pt x="274" y="13875"/>
                      <a:pt x="205" y="11756"/>
                    </a:cubicBezTo>
                    <a:cubicBezTo>
                      <a:pt x="5057" y="-4714"/>
                      <a:pt x="15377" y="-750"/>
                      <a:pt x="26106" y="4922"/>
                    </a:cubicBezTo>
                    <a:cubicBezTo>
                      <a:pt x="30480" y="5264"/>
                      <a:pt x="34922" y="5605"/>
                      <a:pt x="39296" y="5947"/>
                    </a:cubicBezTo>
                    <a:cubicBezTo>
                      <a:pt x="41688" y="7245"/>
                      <a:pt x="42439" y="8476"/>
                      <a:pt x="41619" y="9637"/>
                    </a:cubicBezTo>
                    <a:cubicBezTo>
                      <a:pt x="40799" y="10799"/>
                      <a:pt x="39979" y="11346"/>
                      <a:pt x="39159" y="11346"/>
                    </a:cubicBezTo>
                    <a:cubicBezTo>
                      <a:pt x="25696" y="11414"/>
                      <a:pt x="13805" y="20299"/>
                      <a:pt x="0" y="1818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279" name="Google Shape;2279;p7"/>
              <p:cNvSpPr/>
              <p:nvPr/>
            </p:nvSpPr>
            <p:spPr>
              <a:xfrm>
                <a:off x="9834648" y="3073413"/>
                <a:ext cx="47213" cy="9793"/>
              </a:xfrm>
              <a:custGeom>
                <a:rect b="b" l="l" r="r" t="t"/>
                <a:pathLst>
                  <a:path extrusionOk="0" h="9793" w="47213">
                    <a:moveTo>
                      <a:pt x="47214" y="5870"/>
                    </a:moveTo>
                    <a:cubicBezTo>
                      <a:pt x="36279" y="6553"/>
                      <a:pt x="25413" y="7168"/>
                      <a:pt x="14479" y="7852"/>
                    </a:cubicBezTo>
                    <a:cubicBezTo>
                      <a:pt x="10446" y="10380"/>
                      <a:pt x="6278" y="10175"/>
                      <a:pt x="1972" y="8740"/>
                    </a:cubicBezTo>
                    <a:cubicBezTo>
                      <a:pt x="469" y="7168"/>
                      <a:pt x="-215" y="5528"/>
                      <a:pt x="59" y="3751"/>
                    </a:cubicBezTo>
                    <a:cubicBezTo>
                      <a:pt x="332" y="1975"/>
                      <a:pt x="674" y="1018"/>
                      <a:pt x="1152" y="1018"/>
                    </a:cubicBezTo>
                    <a:cubicBezTo>
                      <a:pt x="16734" y="813"/>
                      <a:pt x="32657" y="-3083"/>
                      <a:pt x="47214" y="587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280" name="Google Shape;2280;p7"/>
              <p:cNvSpPr/>
              <p:nvPr/>
            </p:nvSpPr>
            <p:spPr>
              <a:xfrm>
                <a:off x="9796914" y="3072944"/>
                <a:ext cx="38930" cy="14067"/>
              </a:xfrm>
              <a:custGeom>
                <a:rect b="b" l="l" r="r" t="t"/>
                <a:pathLst>
                  <a:path extrusionOk="0" h="14067" w="38930">
                    <a:moveTo>
                      <a:pt x="38886" y="1555"/>
                    </a:moveTo>
                    <a:cubicBezTo>
                      <a:pt x="38954" y="3126"/>
                      <a:pt x="38954" y="4698"/>
                      <a:pt x="38817" y="6270"/>
                    </a:cubicBezTo>
                    <a:cubicBezTo>
                      <a:pt x="26037" y="12831"/>
                      <a:pt x="13189" y="19528"/>
                      <a:pt x="0" y="7090"/>
                    </a:cubicBezTo>
                    <a:cubicBezTo>
                      <a:pt x="68" y="5177"/>
                      <a:pt x="68" y="3263"/>
                      <a:pt x="0" y="1281"/>
                    </a:cubicBezTo>
                    <a:cubicBezTo>
                      <a:pt x="12985" y="-1521"/>
                      <a:pt x="25969" y="1076"/>
                      <a:pt x="38886" y="1555"/>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281" name="Google Shape;2281;p7"/>
              <p:cNvSpPr/>
              <p:nvPr/>
            </p:nvSpPr>
            <p:spPr>
              <a:xfrm>
                <a:off x="9729393" y="3139832"/>
                <a:ext cx="105109" cy="350948"/>
              </a:xfrm>
              <a:custGeom>
                <a:rect b="b" l="l" r="r" t="t"/>
                <a:pathLst>
                  <a:path extrusionOk="0" h="350948" w="105109">
                    <a:moveTo>
                      <a:pt x="80574" y="137"/>
                    </a:moveTo>
                    <a:cubicBezTo>
                      <a:pt x="82897" y="68"/>
                      <a:pt x="85221" y="68"/>
                      <a:pt x="87476" y="0"/>
                    </a:cubicBezTo>
                    <a:cubicBezTo>
                      <a:pt x="102101" y="3349"/>
                      <a:pt x="105177" y="14010"/>
                      <a:pt x="105108" y="27131"/>
                    </a:cubicBezTo>
                    <a:cubicBezTo>
                      <a:pt x="104493" y="124380"/>
                      <a:pt x="105655" y="221629"/>
                      <a:pt x="104425" y="318878"/>
                    </a:cubicBezTo>
                    <a:cubicBezTo>
                      <a:pt x="104288" y="328719"/>
                      <a:pt x="102852" y="338560"/>
                      <a:pt x="96224" y="346625"/>
                    </a:cubicBezTo>
                    <a:cubicBezTo>
                      <a:pt x="77977" y="353322"/>
                      <a:pt x="59593" y="350998"/>
                      <a:pt x="41141" y="347923"/>
                    </a:cubicBezTo>
                    <a:cubicBezTo>
                      <a:pt x="27405" y="345736"/>
                      <a:pt x="12917" y="348743"/>
                      <a:pt x="0" y="341636"/>
                    </a:cubicBezTo>
                    <a:cubicBezTo>
                      <a:pt x="11618" y="329676"/>
                      <a:pt x="-2802" y="310404"/>
                      <a:pt x="11754" y="299196"/>
                    </a:cubicBezTo>
                    <a:cubicBezTo>
                      <a:pt x="16128" y="294276"/>
                      <a:pt x="19682" y="288808"/>
                      <a:pt x="21596" y="282384"/>
                    </a:cubicBezTo>
                    <a:cubicBezTo>
                      <a:pt x="27951" y="210216"/>
                      <a:pt x="23031" y="137980"/>
                      <a:pt x="23988" y="65812"/>
                    </a:cubicBezTo>
                    <a:cubicBezTo>
                      <a:pt x="19682" y="56313"/>
                      <a:pt x="37451" y="51461"/>
                      <a:pt x="29045" y="41073"/>
                    </a:cubicBezTo>
                    <a:cubicBezTo>
                      <a:pt x="26311" y="26790"/>
                      <a:pt x="25765" y="13190"/>
                      <a:pt x="40457" y="4374"/>
                    </a:cubicBezTo>
                    <a:cubicBezTo>
                      <a:pt x="53511" y="-68"/>
                      <a:pt x="67726" y="6356"/>
                      <a:pt x="80574" y="137"/>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282" name="Google Shape;2282;p7"/>
              <p:cNvSpPr/>
              <p:nvPr/>
            </p:nvSpPr>
            <p:spPr>
              <a:xfrm>
                <a:off x="9816869" y="3137944"/>
                <a:ext cx="76858" cy="353031"/>
              </a:xfrm>
              <a:custGeom>
                <a:rect b="b" l="l" r="r" t="t"/>
                <a:pathLst>
                  <a:path extrusionOk="0" h="353031" w="76858">
                    <a:moveTo>
                      <a:pt x="6356" y="348444"/>
                    </a:moveTo>
                    <a:cubicBezTo>
                      <a:pt x="6356" y="250307"/>
                      <a:pt x="6356" y="152169"/>
                      <a:pt x="6493" y="54032"/>
                    </a:cubicBezTo>
                    <a:cubicBezTo>
                      <a:pt x="6493" y="42072"/>
                      <a:pt x="6493" y="29976"/>
                      <a:pt x="8475" y="18290"/>
                    </a:cubicBezTo>
                    <a:cubicBezTo>
                      <a:pt x="9978" y="9611"/>
                      <a:pt x="2802" y="7287"/>
                      <a:pt x="0" y="1956"/>
                    </a:cubicBezTo>
                    <a:cubicBezTo>
                      <a:pt x="15309" y="-777"/>
                      <a:pt x="30549" y="-436"/>
                      <a:pt x="45857" y="1683"/>
                    </a:cubicBezTo>
                    <a:cubicBezTo>
                      <a:pt x="66223" y="4280"/>
                      <a:pt x="75995" y="15624"/>
                      <a:pt x="76200" y="36400"/>
                    </a:cubicBezTo>
                    <a:cubicBezTo>
                      <a:pt x="76952" y="132214"/>
                      <a:pt x="77294" y="227959"/>
                      <a:pt x="75927" y="323773"/>
                    </a:cubicBezTo>
                    <a:cubicBezTo>
                      <a:pt x="75791" y="332521"/>
                      <a:pt x="73808" y="341063"/>
                      <a:pt x="68068" y="348239"/>
                    </a:cubicBezTo>
                    <a:cubicBezTo>
                      <a:pt x="47566" y="354732"/>
                      <a:pt x="26995" y="354458"/>
                      <a:pt x="6356" y="348444"/>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283" name="Google Shape;2283;p7"/>
              <p:cNvSpPr/>
              <p:nvPr/>
            </p:nvSpPr>
            <p:spPr>
              <a:xfrm>
                <a:off x="9862795" y="3139012"/>
                <a:ext cx="70691" cy="355010"/>
              </a:xfrm>
              <a:custGeom>
                <a:rect b="b" l="l" r="r" t="t"/>
                <a:pathLst>
                  <a:path extrusionOk="0" h="355010" w="70691">
                    <a:moveTo>
                      <a:pt x="19477" y="347171"/>
                    </a:moveTo>
                    <a:cubicBezTo>
                      <a:pt x="19477" y="245822"/>
                      <a:pt x="19545" y="144472"/>
                      <a:pt x="19545" y="43055"/>
                    </a:cubicBezTo>
                    <a:cubicBezTo>
                      <a:pt x="19545" y="36494"/>
                      <a:pt x="19340" y="30002"/>
                      <a:pt x="19477" y="23441"/>
                    </a:cubicBezTo>
                    <a:cubicBezTo>
                      <a:pt x="19682" y="14830"/>
                      <a:pt x="16470" y="8953"/>
                      <a:pt x="7723" y="6287"/>
                    </a:cubicBezTo>
                    <a:cubicBezTo>
                      <a:pt x="4852" y="5399"/>
                      <a:pt x="2529" y="2529"/>
                      <a:pt x="0" y="547"/>
                    </a:cubicBezTo>
                    <a:cubicBezTo>
                      <a:pt x="17426" y="342"/>
                      <a:pt x="34854" y="205"/>
                      <a:pt x="52280" y="0"/>
                    </a:cubicBezTo>
                    <a:cubicBezTo>
                      <a:pt x="59047" y="1845"/>
                      <a:pt x="63147" y="6492"/>
                      <a:pt x="65744" y="12711"/>
                    </a:cubicBezTo>
                    <a:cubicBezTo>
                      <a:pt x="73876" y="46950"/>
                      <a:pt x="69434" y="81804"/>
                      <a:pt x="69844" y="116384"/>
                    </a:cubicBezTo>
                    <a:cubicBezTo>
                      <a:pt x="70596" y="177071"/>
                      <a:pt x="70391" y="237826"/>
                      <a:pt x="69844" y="298513"/>
                    </a:cubicBezTo>
                    <a:cubicBezTo>
                      <a:pt x="69707" y="316760"/>
                      <a:pt x="71347" y="335895"/>
                      <a:pt x="55561" y="349973"/>
                    </a:cubicBezTo>
                    <a:cubicBezTo>
                      <a:pt x="42781" y="358037"/>
                      <a:pt x="30890" y="355919"/>
                      <a:pt x="19477" y="347171"/>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284" name="Google Shape;2284;p7"/>
              <p:cNvSpPr/>
              <p:nvPr/>
            </p:nvSpPr>
            <p:spPr>
              <a:xfrm>
                <a:off x="9676770" y="3189174"/>
                <a:ext cx="87408" cy="251355"/>
              </a:xfrm>
              <a:custGeom>
                <a:rect b="b" l="l" r="r" t="t"/>
                <a:pathLst>
                  <a:path extrusionOk="0" h="251355" w="87408">
                    <a:moveTo>
                      <a:pt x="80916" y="9158"/>
                    </a:moveTo>
                    <a:cubicBezTo>
                      <a:pt x="86588" y="13668"/>
                      <a:pt x="87408" y="20024"/>
                      <a:pt x="87408" y="26653"/>
                    </a:cubicBezTo>
                    <a:cubicBezTo>
                      <a:pt x="87408" y="93832"/>
                      <a:pt x="87408" y="160943"/>
                      <a:pt x="87408" y="228122"/>
                    </a:cubicBezTo>
                    <a:cubicBezTo>
                      <a:pt x="87408" y="234819"/>
                      <a:pt x="86246" y="241038"/>
                      <a:pt x="80437" y="245412"/>
                    </a:cubicBezTo>
                    <a:cubicBezTo>
                      <a:pt x="61575" y="253613"/>
                      <a:pt x="43465" y="254706"/>
                      <a:pt x="26995" y="239808"/>
                    </a:cubicBezTo>
                    <a:cubicBezTo>
                      <a:pt x="17838" y="238099"/>
                      <a:pt x="7859" y="239876"/>
                      <a:pt x="0" y="233179"/>
                    </a:cubicBezTo>
                    <a:cubicBezTo>
                      <a:pt x="20093" y="218281"/>
                      <a:pt x="26107" y="198257"/>
                      <a:pt x="25013" y="173586"/>
                    </a:cubicBezTo>
                    <a:cubicBezTo>
                      <a:pt x="23441" y="138800"/>
                      <a:pt x="23852" y="103946"/>
                      <a:pt x="24876" y="69093"/>
                    </a:cubicBezTo>
                    <a:cubicBezTo>
                      <a:pt x="25492" y="48522"/>
                      <a:pt x="21322" y="30480"/>
                      <a:pt x="7587" y="14967"/>
                    </a:cubicBezTo>
                    <a:cubicBezTo>
                      <a:pt x="12302" y="12848"/>
                      <a:pt x="17018" y="10729"/>
                      <a:pt x="21733" y="8679"/>
                    </a:cubicBezTo>
                    <a:cubicBezTo>
                      <a:pt x="29387" y="1777"/>
                      <a:pt x="38681" y="0"/>
                      <a:pt x="48523" y="0"/>
                    </a:cubicBezTo>
                    <a:cubicBezTo>
                      <a:pt x="60140" y="273"/>
                      <a:pt x="71963" y="-478"/>
                      <a:pt x="80916" y="9158"/>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285" name="Google Shape;2285;p7"/>
              <p:cNvSpPr/>
              <p:nvPr/>
            </p:nvSpPr>
            <p:spPr>
              <a:xfrm>
                <a:off x="9645197" y="3204233"/>
                <a:ext cx="66618" cy="218257"/>
              </a:xfrm>
              <a:custGeom>
                <a:rect b="b" l="l" r="r" t="t"/>
                <a:pathLst>
                  <a:path extrusionOk="0" h="218257" w="66618">
                    <a:moveTo>
                      <a:pt x="39160" y="45"/>
                    </a:moveTo>
                    <a:cubicBezTo>
                      <a:pt x="43465" y="387"/>
                      <a:pt x="47839" y="797"/>
                      <a:pt x="52144" y="1070"/>
                    </a:cubicBezTo>
                    <a:cubicBezTo>
                      <a:pt x="61234" y="1617"/>
                      <a:pt x="66086" y="6401"/>
                      <a:pt x="66223" y="15490"/>
                    </a:cubicBezTo>
                    <a:cubicBezTo>
                      <a:pt x="66496" y="27450"/>
                      <a:pt x="66564" y="39341"/>
                      <a:pt x="66564" y="51301"/>
                    </a:cubicBezTo>
                    <a:cubicBezTo>
                      <a:pt x="66632" y="93604"/>
                      <a:pt x="66564" y="135975"/>
                      <a:pt x="66564" y="178278"/>
                    </a:cubicBezTo>
                    <a:cubicBezTo>
                      <a:pt x="66564" y="184770"/>
                      <a:pt x="66838" y="191331"/>
                      <a:pt x="66154" y="197823"/>
                    </a:cubicBezTo>
                    <a:cubicBezTo>
                      <a:pt x="64992" y="209783"/>
                      <a:pt x="60551" y="214294"/>
                      <a:pt x="47770" y="216754"/>
                    </a:cubicBezTo>
                    <a:cubicBezTo>
                      <a:pt x="42440" y="217779"/>
                      <a:pt x="36973" y="217779"/>
                      <a:pt x="31573" y="218257"/>
                    </a:cubicBezTo>
                    <a:cubicBezTo>
                      <a:pt x="20502" y="218121"/>
                      <a:pt x="9499" y="218121"/>
                      <a:pt x="0" y="211082"/>
                    </a:cubicBezTo>
                    <a:cubicBezTo>
                      <a:pt x="5741" y="154700"/>
                      <a:pt x="3213" y="98183"/>
                      <a:pt x="2734" y="41665"/>
                    </a:cubicBezTo>
                    <a:cubicBezTo>
                      <a:pt x="2665" y="29842"/>
                      <a:pt x="-683" y="17677"/>
                      <a:pt x="7381" y="7016"/>
                    </a:cubicBezTo>
                    <a:cubicBezTo>
                      <a:pt x="17017" y="45"/>
                      <a:pt x="28020" y="-160"/>
                      <a:pt x="39160" y="45"/>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286" name="Google Shape;2286;p7"/>
              <p:cNvSpPr/>
              <p:nvPr/>
            </p:nvSpPr>
            <p:spPr>
              <a:xfrm>
                <a:off x="9535507" y="3223497"/>
                <a:ext cx="90042" cy="179199"/>
              </a:xfrm>
              <a:custGeom>
                <a:rect b="b" l="l" r="r" t="t"/>
                <a:pathLst>
                  <a:path extrusionOk="0" h="179199" w="90042">
                    <a:moveTo>
                      <a:pt x="11690" y="18984"/>
                    </a:moveTo>
                    <a:cubicBezTo>
                      <a:pt x="29937" y="9211"/>
                      <a:pt x="49140" y="2445"/>
                      <a:pt x="69779" y="190"/>
                    </a:cubicBezTo>
                    <a:cubicBezTo>
                      <a:pt x="81807" y="-1450"/>
                      <a:pt x="85293" y="7844"/>
                      <a:pt x="86181" y="15977"/>
                    </a:cubicBezTo>
                    <a:cubicBezTo>
                      <a:pt x="91307" y="63200"/>
                      <a:pt x="91307" y="110629"/>
                      <a:pt x="86318" y="157852"/>
                    </a:cubicBezTo>
                    <a:cubicBezTo>
                      <a:pt x="85019" y="169812"/>
                      <a:pt x="79005" y="180951"/>
                      <a:pt x="63082" y="178970"/>
                    </a:cubicBezTo>
                    <a:cubicBezTo>
                      <a:pt x="42443" y="176509"/>
                      <a:pt x="23240" y="169675"/>
                      <a:pt x="5129" y="159561"/>
                    </a:cubicBezTo>
                    <a:cubicBezTo>
                      <a:pt x="1849" y="112406"/>
                      <a:pt x="-7378" y="65045"/>
                      <a:pt x="11690" y="18984"/>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287" name="Google Shape;2287;p7"/>
              <p:cNvSpPr/>
              <p:nvPr/>
            </p:nvSpPr>
            <p:spPr>
              <a:xfrm>
                <a:off x="9598589" y="3211112"/>
                <a:ext cx="60836" cy="204065"/>
              </a:xfrm>
              <a:custGeom>
                <a:rect b="b" l="l" r="r" t="t"/>
                <a:pathLst>
                  <a:path extrusionOk="0" h="204065" w="60836">
                    <a:moveTo>
                      <a:pt x="0" y="191354"/>
                    </a:moveTo>
                    <a:cubicBezTo>
                      <a:pt x="9841" y="186912"/>
                      <a:pt x="14762" y="179395"/>
                      <a:pt x="14762" y="168460"/>
                    </a:cubicBezTo>
                    <a:cubicBezTo>
                      <a:pt x="14693" y="122057"/>
                      <a:pt x="14693" y="75653"/>
                      <a:pt x="14693" y="29250"/>
                    </a:cubicBezTo>
                    <a:cubicBezTo>
                      <a:pt x="14693" y="22416"/>
                      <a:pt x="12574" y="16607"/>
                      <a:pt x="6697" y="12506"/>
                    </a:cubicBezTo>
                    <a:cubicBezTo>
                      <a:pt x="12506" y="6492"/>
                      <a:pt x="19887" y="6287"/>
                      <a:pt x="27473" y="6561"/>
                    </a:cubicBezTo>
                    <a:cubicBezTo>
                      <a:pt x="33145" y="1298"/>
                      <a:pt x="41551" y="5946"/>
                      <a:pt x="47361" y="1162"/>
                    </a:cubicBezTo>
                    <a:cubicBezTo>
                      <a:pt x="49547" y="752"/>
                      <a:pt x="51802" y="410"/>
                      <a:pt x="53989" y="0"/>
                    </a:cubicBezTo>
                    <a:cubicBezTo>
                      <a:pt x="60072" y="17769"/>
                      <a:pt x="60960" y="36084"/>
                      <a:pt x="60823" y="54741"/>
                    </a:cubicBezTo>
                    <a:cubicBezTo>
                      <a:pt x="60413" y="98342"/>
                      <a:pt x="60550" y="142012"/>
                      <a:pt x="60687" y="185614"/>
                    </a:cubicBezTo>
                    <a:cubicBezTo>
                      <a:pt x="60687" y="195728"/>
                      <a:pt x="57338" y="202494"/>
                      <a:pt x="46608" y="204066"/>
                    </a:cubicBezTo>
                    <a:cubicBezTo>
                      <a:pt x="30002" y="203861"/>
                      <a:pt x="14625" y="199008"/>
                      <a:pt x="0" y="191354"/>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288" name="Google Shape;2288;p7"/>
              <p:cNvSpPr/>
              <p:nvPr/>
            </p:nvSpPr>
            <p:spPr>
              <a:xfrm>
                <a:off x="9475233" y="3242480"/>
                <a:ext cx="72607" cy="140713"/>
              </a:xfrm>
              <a:custGeom>
                <a:rect b="b" l="l" r="r" t="t"/>
                <a:pathLst>
                  <a:path extrusionOk="0" h="140713" w="72607">
                    <a:moveTo>
                      <a:pt x="71963" y="0"/>
                    </a:moveTo>
                    <a:cubicBezTo>
                      <a:pt x="72168" y="38954"/>
                      <a:pt x="72374" y="77840"/>
                      <a:pt x="72578" y="116794"/>
                    </a:cubicBezTo>
                    <a:cubicBezTo>
                      <a:pt x="72646" y="125474"/>
                      <a:pt x="73125" y="134290"/>
                      <a:pt x="65403" y="140645"/>
                    </a:cubicBezTo>
                    <a:cubicBezTo>
                      <a:pt x="65403" y="140645"/>
                      <a:pt x="65675" y="140714"/>
                      <a:pt x="65675" y="140714"/>
                    </a:cubicBezTo>
                    <a:cubicBezTo>
                      <a:pt x="61166" y="132581"/>
                      <a:pt x="51187" y="139210"/>
                      <a:pt x="45857" y="133265"/>
                    </a:cubicBezTo>
                    <a:cubicBezTo>
                      <a:pt x="29318" y="129574"/>
                      <a:pt x="13668" y="123834"/>
                      <a:pt x="0" y="113582"/>
                    </a:cubicBezTo>
                    <a:cubicBezTo>
                      <a:pt x="5946" y="85084"/>
                      <a:pt x="1709" y="55903"/>
                      <a:pt x="5604" y="27268"/>
                    </a:cubicBezTo>
                    <a:cubicBezTo>
                      <a:pt x="13600" y="20024"/>
                      <a:pt x="22895" y="15923"/>
                      <a:pt x="33624" y="14967"/>
                    </a:cubicBezTo>
                    <a:cubicBezTo>
                      <a:pt x="36836" y="10866"/>
                      <a:pt x="42509" y="12506"/>
                      <a:pt x="46130" y="9499"/>
                    </a:cubicBezTo>
                    <a:cubicBezTo>
                      <a:pt x="47634" y="7586"/>
                      <a:pt x="49479" y="7039"/>
                      <a:pt x="51734" y="7791"/>
                    </a:cubicBezTo>
                    <a:cubicBezTo>
                      <a:pt x="56040" y="4852"/>
                      <a:pt x="61986" y="6082"/>
                      <a:pt x="65881" y="2187"/>
                    </a:cubicBezTo>
                    <a:cubicBezTo>
                      <a:pt x="67863" y="1435"/>
                      <a:pt x="69913" y="683"/>
                      <a:pt x="71963" y="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289" name="Google Shape;2289;p7"/>
              <p:cNvSpPr/>
              <p:nvPr/>
            </p:nvSpPr>
            <p:spPr>
              <a:xfrm>
                <a:off x="9395207" y="3269612"/>
                <a:ext cx="93042" cy="86382"/>
              </a:xfrm>
              <a:custGeom>
                <a:rect b="b" l="l" r="r" t="t"/>
                <a:pathLst>
                  <a:path extrusionOk="0" h="86382" w="93042">
                    <a:moveTo>
                      <a:pt x="85563" y="0"/>
                    </a:moveTo>
                    <a:cubicBezTo>
                      <a:pt x="87955" y="3417"/>
                      <a:pt x="92260" y="6766"/>
                      <a:pt x="92397" y="10319"/>
                    </a:cubicBezTo>
                    <a:cubicBezTo>
                      <a:pt x="93149" y="31710"/>
                      <a:pt x="93149" y="53101"/>
                      <a:pt x="92875" y="74560"/>
                    </a:cubicBezTo>
                    <a:cubicBezTo>
                      <a:pt x="92807" y="82419"/>
                      <a:pt x="86588" y="84948"/>
                      <a:pt x="79958" y="86383"/>
                    </a:cubicBezTo>
                    <a:cubicBezTo>
                      <a:pt x="51050" y="77498"/>
                      <a:pt x="25696" y="62053"/>
                      <a:pt x="0" y="45515"/>
                    </a:cubicBezTo>
                    <a:cubicBezTo>
                      <a:pt x="23236" y="26995"/>
                      <a:pt x="54331" y="10661"/>
                      <a:pt x="85563" y="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290" name="Google Shape;2290;p7"/>
              <p:cNvSpPr/>
              <p:nvPr/>
            </p:nvSpPr>
            <p:spPr>
              <a:xfrm>
                <a:off x="9574943" y="3437022"/>
                <a:ext cx="169553" cy="44445"/>
              </a:xfrm>
              <a:custGeom>
                <a:rect b="b" l="l" r="r" t="t"/>
                <a:pathLst>
                  <a:path extrusionOk="0" h="44445" w="169553">
                    <a:moveTo>
                      <a:pt x="169553" y="5150"/>
                    </a:moveTo>
                    <a:cubicBezTo>
                      <a:pt x="169007" y="15469"/>
                      <a:pt x="161216" y="24353"/>
                      <a:pt x="164633" y="35766"/>
                    </a:cubicBezTo>
                    <a:cubicBezTo>
                      <a:pt x="166888" y="43147"/>
                      <a:pt x="158824" y="42669"/>
                      <a:pt x="154382" y="44446"/>
                    </a:cubicBezTo>
                    <a:cubicBezTo>
                      <a:pt x="100734" y="42395"/>
                      <a:pt x="50025" y="27634"/>
                      <a:pt x="0" y="9660"/>
                    </a:cubicBezTo>
                    <a:cubicBezTo>
                      <a:pt x="136" y="7473"/>
                      <a:pt x="273" y="3578"/>
                      <a:pt x="683" y="3578"/>
                    </a:cubicBezTo>
                    <a:cubicBezTo>
                      <a:pt x="56996" y="776"/>
                      <a:pt x="113377" y="-3530"/>
                      <a:pt x="169553" y="515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291" name="Google Shape;2291;p7"/>
              <p:cNvSpPr/>
              <p:nvPr/>
            </p:nvSpPr>
            <p:spPr>
              <a:xfrm>
                <a:off x="9587244" y="3142324"/>
                <a:ext cx="183631" cy="50214"/>
              </a:xfrm>
              <a:custGeom>
                <a:rect b="b" l="l" r="r" t="t"/>
                <a:pathLst>
                  <a:path extrusionOk="0" h="50214" w="183631">
                    <a:moveTo>
                      <a:pt x="183632" y="4001"/>
                    </a:moveTo>
                    <a:cubicBezTo>
                      <a:pt x="175431" y="15892"/>
                      <a:pt x="177140" y="29492"/>
                      <a:pt x="177003" y="42750"/>
                    </a:cubicBezTo>
                    <a:cubicBezTo>
                      <a:pt x="163335" y="52250"/>
                      <a:pt x="147548" y="50541"/>
                      <a:pt x="132855" y="49038"/>
                    </a:cubicBezTo>
                    <a:cubicBezTo>
                      <a:pt x="96088" y="45142"/>
                      <a:pt x="59252" y="46987"/>
                      <a:pt x="22484" y="45826"/>
                    </a:cubicBezTo>
                    <a:cubicBezTo>
                      <a:pt x="14488" y="45552"/>
                      <a:pt x="1914" y="52045"/>
                      <a:pt x="0" y="36190"/>
                    </a:cubicBezTo>
                    <a:cubicBezTo>
                      <a:pt x="752" y="34686"/>
                      <a:pt x="1845" y="34413"/>
                      <a:pt x="3280" y="35369"/>
                    </a:cubicBezTo>
                    <a:cubicBezTo>
                      <a:pt x="8885" y="33729"/>
                      <a:pt x="15171" y="34071"/>
                      <a:pt x="19751" y="29629"/>
                    </a:cubicBezTo>
                    <a:cubicBezTo>
                      <a:pt x="20571" y="28125"/>
                      <a:pt x="21733" y="27920"/>
                      <a:pt x="23099" y="28877"/>
                    </a:cubicBezTo>
                    <a:cubicBezTo>
                      <a:pt x="28498" y="27237"/>
                      <a:pt x="34512" y="27374"/>
                      <a:pt x="39296" y="23683"/>
                    </a:cubicBezTo>
                    <a:cubicBezTo>
                      <a:pt x="40732" y="22248"/>
                      <a:pt x="42372" y="21906"/>
                      <a:pt x="44285" y="22658"/>
                    </a:cubicBezTo>
                    <a:cubicBezTo>
                      <a:pt x="50709" y="18148"/>
                      <a:pt x="59389" y="22453"/>
                      <a:pt x="65539" y="17054"/>
                    </a:cubicBezTo>
                    <a:cubicBezTo>
                      <a:pt x="67111" y="15619"/>
                      <a:pt x="68820" y="15346"/>
                      <a:pt x="70801" y="16166"/>
                    </a:cubicBezTo>
                    <a:cubicBezTo>
                      <a:pt x="79139" y="10357"/>
                      <a:pt x="90142" y="16986"/>
                      <a:pt x="98343" y="10425"/>
                    </a:cubicBezTo>
                    <a:cubicBezTo>
                      <a:pt x="101691" y="10015"/>
                      <a:pt x="105040" y="9605"/>
                      <a:pt x="108388" y="9195"/>
                    </a:cubicBezTo>
                    <a:cubicBezTo>
                      <a:pt x="117683" y="4958"/>
                      <a:pt x="128481" y="9537"/>
                      <a:pt x="137638" y="4206"/>
                    </a:cubicBezTo>
                    <a:cubicBezTo>
                      <a:pt x="143516" y="2156"/>
                      <a:pt x="149530" y="1336"/>
                      <a:pt x="155681" y="2771"/>
                    </a:cubicBezTo>
                    <a:cubicBezTo>
                      <a:pt x="165112" y="-236"/>
                      <a:pt x="174543" y="-2013"/>
                      <a:pt x="183632" y="4001"/>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292" name="Google Shape;2292;p7"/>
              <p:cNvSpPr/>
              <p:nvPr/>
            </p:nvSpPr>
            <p:spPr>
              <a:xfrm>
                <a:off x="9738052" y="3505524"/>
                <a:ext cx="143741" cy="44080"/>
              </a:xfrm>
              <a:custGeom>
                <a:rect b="b" l="l" r="r" t="t"/>
                <a:pathLst>
                  <a:path extrusionOk="0" h="44080" w="143741">
                    <a:moveTo>
                      <a:pt x="88932" y="41209"/>
                    </a:moveTo>
                    <a:cubicBezTo>
                      <a:pt x="60980" y="43806"/>
                      <a:pt x="33781" y="38818"/>
                      <a:pt x="6718" y="32872"/>
                    </a:cubicBezTo>
                    <a:cubicBezTo>
                      <a:pt x="1729" y="30890"/>
                      <a:pt x="-1415" y="27815"/>
                      <a:pt x="636" y="21937"/>
                    </a:cubicBezTo>
                    <a:cubicBezTo>
                      <a:pt x="30569" y="16880"/>
                      <a:pt x="59887" y="8133"/>
                      <a:pt x="90436" y="7108"/>
                    </a:cubicBezTo>
                    <a:cubicBezTo>
                      <a:pt x="98841" y="1572"/>
                      <a:pt x="109571" y="7723"/>
                      <a:pt x="117909" y="1709"/>
                    </a:cubicBezTo>
                    <a:cubicBezTo>
                      <a:pt x="121599" y="1162"/>
                      <a:pt x="125289" y="547"/>
                      <a:pt x="129048" y="0"/>
                    </a:cubicBezTo>
                    <a:cubicBezTo>
                      <a:pt x="145928" y="9841"/>
                      <a:pt x="147158" y="15308"/>
                      <a:pt x="138343" y="41415"/>
                    </a:cubicBezTo>
                    <a:lnTo>
                      <a:pt x="138615" y="41209"/>
                    </a:lnTo>
                    <a:cubicBezTo>
                      <a:pt x="122009" y="45105"/>
                      <a:pt x="105470" y="44968"/>
                      <a:pt x="88932" y="41209"/>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293" name="Google Shape;2293;p7"/>
              <p:cNvSpPr/>
              <p:nvPr/>
            </p:nvSpPr>
            <p:spPr>
              <a:xfrm>
                <a:off x="9725293" y="3079146"/>
                <a:ext cx="123901" cy="39569"/>
              </a:xfrm>
              <a:custGeom>
                <a:rect b="b" l="l" r="r" t="t"/>
                <a:pathLst>
                  <a:path extrusionOk="0" h="39569" w="123901">
                    <a:moveTo>
                      <a:pt x="71689" y="820"/>
                    </a:moveTo>
                    <a:cubicBezTo>
                      <a:pt x="84606" y="547"/>
                      <a:pt x="97522" y="273"/>
                      <a:pt x="110507" y="0"/>
                    </a:cubicBezTo>
                    <a:cubicBezTo>
                      <a:pt x="114949" y="683"/>
                      <a:pt x="119460" y="1367"/>
                      <a:pt x="123902" y="2050"/>
                    </a:cubicBezTo>
                    <a:cubicBezTo>
                      <a:pt x="119391" y="7928"/>
                      <a:pt x="112147" y="6766"/>
                      <a:pt x="106201" y="8884"/>
                    </a:cubicBezTo>
                    <a:cubicBezTo>
                      <a:pt x="99504" y="11208"/>
                      <a:pt x="96497" y="19477"/>
                      <a:pt x="100871" y="24466"/>
                    </a:cubicBezTo>
                    <a:cubicBezTo>
                      <a:pt x="105791" y="30070"/>
                      <a:pt x="111874" y="34581"/>
                      <a:pt x="117477" y="39569"/>
                    </a:cubicBezTo>
                    <a:cubicBezTo>
                      <a:pt x="78796" y="35674"/>
                      <a:pt x="41004" y="27405"/>
                      <a:pt x="0" y="18725"/>
                    </a:cubicBezTo>
                    <a:cubicBezTo>
                      <a:pt x="24260" y="4716"/>
                      <a:pt x="49068" y="7313"/>
                      <a:pt x="71689" y="82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294" name="Google Shape;2294;p7"/>
              <p:cNvSpPr/>
              <p:nvPr/>
            </p:nvSpPr>
            <p:spPr>
              <a:xfrm>
                <a:off x="9867032" y="3494069"/>
                <a:ext cx="64011" cy="53851"/>
              </a:xfrm>
              <a:custGeom>
                <a:rect b="b" l="l" r="r" t="t"/>
                <a:pathLst>
                  <a:path extrusionOk="0" h="53851" w="64011">
                    <a:moveTo>
                      <a:pt x="9294" y="52869"/>
                    </a:moveTo>
                    <a:cubicBezTo>
                      <a:pt x="7312" y="38791"/>
                      <a:pt x="6834" y="24371"/>
                      <a:pt x="0" y="11455"/>
                    </a:cubicBezTo>
                    <a:cubicBezTo>
                      <a:pt x="6082" y="5919"/>
                      <a:pt x="14009" y="6944"/>
                      <a:pt x="21185" y="5372"/>
                    </a:cubicBezTo>
                    <a:cubicBezTo>
                      <a:pt x="28020" y="-232"/>
                      <a:pt x="36083" y="-437"/>
                      <a:pt x="44353" y="315"/>
                    </a:cubicBezTo>
                    <a:cubicBezTo>
                      <a:pt x="70869" y="12616"/>
                      <a:pt x="66632" y="31068"/>
                      <a:pt x="54536" y="51092"/>
                    </a:cubicBezTo>
                    <a:cubicBezTo>
                      <a:pt x="39569" y="53484"/>
                      <a:pt x="24534" y="54919"/>
                      <a:pt x="9294" y="52869"/>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295" name="Google Shape;2295;p7"/>
              <p:cNvSpPr/>
              <p:nvPr/>
            </p:nvSpPr>
            <p:spPr>
              <a:xfrm>
                <a:off x="9572614" y="3178513"/>
                <a:ext cx="193802" cy="19818"/>
              </a:xfrm>
              <a:custGeom>
                <a:rect b="b" l="l" r="r" t="t"/>
                <a:pathLst>
                  <a:path extrusionOk="0" h="19818" w="193802">
                    <a:moveTo>
                      <a:pt x="14630" y="0"/>
                    </a:moveTo>
                    <a:cubicBezTo>
                      <a:pt x="22079" y="9021"/>
                      <a:pt x="32467" y="6356"/>
                      <a:pt x="41898" y="6424"/>
                    </a:cubicBezTo>
                    <a:cubicBezTo>
                      <a:pt x="91787" y="6629"/>
                      <a:pt x="141743" y="6561"/>
                      <a:pt x="191633" y="6561"/>
                    </a:cubicBezTo>
                    <a:cubicBezTo>
                      <a:pt x="194503" y="9021"/>
                      <a:pt x="194640" y="11208"/>
                      <a:pt x="191359" y="13600"/>
                    </a:cubicBezTo>
                    <a:cubicBezTo>
                      <a:pt x="189036" y="15377"/>
                      <a:pt x="187190" y="17700"/>
                      <a:pt x="185141" y="19819"/>
                    </a:cubicBezTo>
                    <a:cubicBezTo>
                      <a:pt x="173727" y="19614"/>
                      <a:pt x="162314" y="19409"/>
                      <a:pt x="150970" y="19204"/>
                    </a:cubicBezTo>
                    <a:cubicBezTo>
                      <a:pt x="143794" y="12780"/>
                      <a:pt x="133201" y="20502"/>
                      <a:pt x="126231" y="13190"/>
                    </a:cubicBezTo>
                    <a:cubicBezTo>
                      <a:pt x="95204" y="12780"/>
                      <a:pt x="64177" y="12370"/>
                      <a:pt x="33151" y="11960"/>
                    </a:cubicBezTo>
                    <a:cubicBezTo>
                      <a:pt x="23514" y="11823"/>
                      <a:pt x="13878" y="11960"/>
                      <a:pt x="4242" y="11550"/>
                    </a:cubicBezTo>
                    <a:cubicBezTo>
                      <a:pt x="2738" y="11481"/>
                      <a:pt x="-131" y="8543"/>
                      <a:pt x="5" y="8269"/>
                    </a:cubicBezTo>
                    <a:cubicBezTo>
                      <a:pt x="1440" y="5809"/>
                      <a:pt x="2944" y="2802"/>
                      <a:pt x="5335" y="1572"/>
                    </a:cubicBezTo>
                    <a:cubicBezTo>
                      <a:pt x="7932" y="205"/>
                      <a:pt x="11486" y="478"/>
                      <a:pt x="14630" y="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296" name="Google Shape;2296;p7"/>
              <p:cNvSpPr/>
              <p:nvPr/>
            </p:nvSpPr>
            <p:spPr>
              <a:xfrm>
                <a:off x="9566541" y="3428091"/>
                <a:ext cx="190734" cy="18591"/>
              </a:xfrm>
              <a:custGeom>
                <a:rect b="b" l="l" r="r" t="t"/>
                <a:pathLst>
                  <a:path extrusionOk="0" h="18591" w="190734">
                    <a:moveTo>
                      <a:pt x="177955" y="14081"/>
                    </a:moveTo>
                    <a:cubicBezTo>
                      <a:pt x="129570" y="13944"/>
                      <a:pt x="81253" y="13739"/>
                      <a:pt x="32868" y="13739"/>
                    </a:cubicBezTo>
                    <a:cubicBezTo>
                      <a:pt x="24530" y="13739"/>
                      <a:pt x="15509" y="11621"/>
                      <a:pt x="8402" y="18591"/>
                    </a:cubicBezTo>
                    <a:cubicBezTo>
                      <a:pt x="5737" y="17361"/>
                      <a:pt x="1431" y="16815"/>
                      <a:pt x="679" y="14901"/>
                    </a:cubicBezTo>
                    <a:cubicBezTo>
                      <a:pt x="-1918" y="8614"/>
                      <a:pt x="3481" y="7930"/>
                      <a:pt x="7582" y="7862"/>
                    </a:cubicBezTo>
                    <a:cubicBezTo>
                      <a:pt x="36490" y="7725"/>
                      <a:pt x="65398" y="7794"/>
                      <a:pt x="94306" y="7794"/>
                    </a:cubicBezTo>
                    <a:cubicBezTo>
                      <a:pt x="103942" y="7794"/>
                      <a:pt x="113579" y="7657"/>
                      <a:pt x="123214" y="7384"/>
                    </a:cubicBezTo>
                    <a:cubicBezTo>
                      <a:pt x="128682" y="7247"/>
                      <a:pt x="133739" y="5607"/>
                      <a:pt x="137293" y="1028"/>
                    </a:cubicBezTo>
                    <a:cubicBezTo>
                      <a:pt x="143648" y="-817"/>
                      <a:pt x="149936" y="3"/>
                      <a:pt x="156086" y="2053"/>
                    </a:cubicBezTo>
                    <a:cubicBezTo>
                      <a:pt x="167363" y="5812"/>
                      <a:pt x="178980" y="6632"/>
                      <a:pt x="190735" y="6632"/>
                    </a:cubicBezTo>
                    <a:cubicBezTo>
                      <a:pt x="188343" y="12236"/>
                      <a:pt x="182671" y="12373"/>
                      <a:pt x="177955" y="14081"/>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297" name="Google Shape;2297;p7"/>
              <p:cNvSpPr/>
              <p:nvPr/>
            </p:nvSpPr>
            <p:spPr>
              <a:xfrm>
                <a:off x="9770535" y="3482581"/>
                <a:ext cx="166024" cy="17202"/>
              </a:xfrm>
              <a:custGeom>
                <a:rect b="b" l="l" r="r" t="t"/>
                <a:pathLst>
                  <a:path extrusionOk="0" h="17202" w="166024">
                    <a:moveTo>
                      <a:pt x="137502" y="17202"/>
                    </a:moveTo>
                    <a:cubicBezTo>
                      <a:pt x="130940" y="17066"/>
                      <a:pt x="124312" y="16997"/>
                      <a:pt x="117751" y="16861"/>
                    </a:cubicBezTo>
                    <a:cubicBezTo>
                      <a:pt x="111874" y="10232"/>
                      <a:pt x="103946" y="11667"/>
                      <a:pt x="96497" y="11530"/>
                    </a:cubicBezTo>
                    <a:cubicBezTo>
                      <a:pt x="72646" y="11188"/>
                      <a:pt x="48727" y="11120"/>
                      <a:pt x="24876" y="10642"/>
                    </a:cubicBezTo>
                    <a:cubicBezTo>
                      <a:pt x="16334" y="10505"/>
                      <a:pt x="7312" y="11325"/>
                      <a:pt x="0" y="5243"/>
                    </a:cubicBezTo>
                    <a:cubicBezTo>
                      <a:pt x="17563" y="4764"/>
                      <a:pt x="35195" y="4354"/>
                      <a:pt x="52759" y="3876"/>
                    </a:cubicBezTo>
                    <a:cubicBezTo>
                      <a:pt x="72441" y="5926"/>
                      <a:pt x="92123" y="5789"/>
                      <a:pt x="111805" y="3671"/>
                    </a:cubicBezTo>
                    <a:cubicBezTo>
                      <a:pt x="122808" y="3466"/>
                      <a:pt x="133743" y="3261"/>
                      <a:pt x="144745" y="3056"/>
                    </a:cubicBezTo>
                    <a:cubicBezTo>
                      <a:pt x="151033" y="391"/>
                      <a:pt x="157321" y="-1933"/>
                      <a:pt x="163813" y="2441"/>
                    </a:cubicBezTo>
                    <a:cubicBezTo>
                      <a:pt x="166136" y="5243"/>
                      <a:pt x="166615" y="8318"/>
                      <a:pt x="165316" y="11667"/>
                    </a:cubicBezTo>
                    <a:cubicBezTo>
                      <a:pt x="157457" y="20619"/>
                      <a:pt x="145702" y="10027"/>
                      <a:pt x="137502" y="17202"/>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298" name="Google Shape;2298;p7"/>
              <p:cNvSpPr/>
              <p:nvPr/>
            </p:nvSpPr>
            <p:spPr>
              <a:xfrm>
                <a:off x="9914119" y="3132725"/>
                <a:ext cx="49068" cy="20870"/>
              </a:xfrm>
              <a:custGeom>
                <a:rect b="b" l="l" r="r" t="t"/>
                <a:pathLst>
                  <a:path extrusionOk="0" h="20870" w="49068">
                    <a:moveTo>
                      <a:pt x="7586" y="13053"/>
                    </a:moveTo>
                    <a:cubicBezTo>
                      <a:pt x="5398" y="10798"/>
                      <a:pt x="3143" y="8611"/>
                      <a:pt x="956" y="6356"/>
                    </a:cubicBezTo>
                    <a:cubicBezTo>
                      <a:pt x="1024" y="4442"/>
                      <a:pt x="683" y="2529"/>
                      <a:pt x="0" y="683"/>
                    </a:cubicBezTo>
                    <a:cubicBezTo>
                      <a:pt x="9089" y="478"/>
                      <a:pt x="18110" y="273"/>
                      <a:pt x="27200" y="0"/>
                    </a:cubicBezTo>
                    <a:cubicBezTo>
                      <a:pt x="31983" y="7244"/>
                      <a:pt x="39637" y="6424"/>
                      <a:pt x="46745" y="6971"/>
                    </a:cubicBezTo>
                    <a:cubicBezTo>
                      <a:pt x="47497" y="8269"/>
                      <a:pt x="48317" y="9636"/>
                      <a:pt x="49068" y="11003"/>
                    </a:cubicBezTo>
                    <a:cubicBezTo>
                      <a:pt x="47907" y="14010"/>
                      <a:pt x="45925" y="16265"/>
                      <a:pt x="43123" y="17837"/>
                    </a:cubicBezTo>
                    <a:cubicBezTo>
                      <a:pt x="38749" y="19819"/>
                      <a:pt x="34102" y="20707"/>
                      <a:pt x="29318" y="20844"/>
                    </a:cubicBezTo>
                    <a:cubicBezTo>
                      <a:pt x="21049" y="21117"/>
                      <a:pt x="13531" y="19340"/>
                      <a:pt x="7586" y="13053"/>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299" name="Google Shape;2299;p7"/>
              <p:cNvSpPr/>
              <p:nvPr/>
            </p:nvSpPr>
            <p:spPr>
              <a:xfrm>
                <a:off x="9742856" y="3139074"/>
                <a:ext cx="67111" cy="7251"/>
              </a:xfrm>
              <a:custGeom>
                <a:rect b="b" l="l" r="r" t="t"/>
                <a:pathLst>
                  <a:path extrusionOk="0" h="7251" w="67111">
                    <a:moveTo>
                      <a:pt x="28020" y="7251"/>
                    </a:moveTo>
                    <a:cubicBezTo>
                      <a:pt x="18657" y="6841"/>
                      <a:pt x="9363" y="6431"/>
                      <a:pt x="0" y="6021"/>
                    </a:cubicBezTo>
                    <a:cubicBezTo>
                      <a:pt x="21869" y="-1702"/>
                      <a:pt x="44490" y="-198"/>
                      <a:pt x="67111" y="895"/>
                    </a:cubicBezTo>
                    <a:cubicBezTo>
                      <a:pt x="62600" y="6294"/>
                      <a:pt x="56381" y="6704"/>
                      <a:pt x="49958" y="6773"/>
                    </a:cubicBezTo>
                    <a:cubicBezTo>
                      <a:pt x="42645" y="6841"/>
                      <a:pt x="35332" y="7046"/>
                      <a:pt x="28020" y="7251"/>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300" name="Google Shape;2300;p7"/>
              <p:cNvSpPr/>
              <p:nvPr/>
            </p:nvSpPr>
            <p:spPr>
              <a:xfrm>
                <a:off x="9826984" y="3546733"/>
                <a:ext cx="49683" cy="4852"/>
              </a:xfrm>
              <a:custGeom>
                <a:rect b="b" l="l" r="r" t="t"/>
                <a:pathLst>
                  <a:path extrusionOk="0" h="4852" w="49683">
                    <a:moveTo>
                      <a:pt x="0" y="0"/>
                    </a:moveTo>
                    <a:cubicBezTo>
                      <a:pt x="16538" y="0"/>
                      <a:pt x="33145" y="0"/>
                      <a:pt x="49683" y="0"/>
                    </a:cubicBezTo>
                    <a:cubicBezTo>
                      <a:pt x="49137" y="1709"/>
                      <a:pt x="48385" y="3280"/>
                      <a:pt x="47565" y="4852"/>
                    </a:cubicBezTo>
                    <a:cubicBezTo>
                      <a:pt x="31778" y="2324"/>
                      <a:pt x="15308" y="6971"/>
                      <a:pt x="0" y="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301" name="Google Shape;2301;p7"/>
              <p:cNvSpPr/>
              <p:nvPr/>
            </p:nvSpPr>
            <p:spPr>
              <a:xfrm>
                <a:off x="9695564" y="3145919"/>
                <a:ext cx="29250" cy="6642"/>
              </a:xfrm>
              <a:custGeom>
                <a:rect b="b" l="l" r="r" t="t"/>
                <a:pathLst>
                  <a:path extrusionOk="0" h="6642" w="29250">
                    <a:moveTo>
                      <a:pt x="29250" y="611"/>
                    </a:moveTo>
                    <a:cubicBezTo>
                      <a:pt x="20707" y="9495"/>
                      <a:pt x="10115" y="6078"/>
                      <a:pt x="0" y="5599"/>
                    </a:cubicBezTo>
                    <a:cubicBezTo>
                      <a:pt x="8953" y="-620"/>
                      <a:pt x="19067" y="-551"/>
                      <a:pt x="29250" y="611"/>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302" name="Google Shape;2302;p7"/>
              <p:cNvSpPr/>
              <p:nvPr/>
            </p:nvSpPr>
            <p:spPr>
              <a:xfrm>
                <a:off x="9657977" y="3152355"/>
                <a:ext cx="27541" cy="6832"/>
              </a:xfrm>
              <a:custGeom>
                <a:rect b="b" l="l" r="r" t="t"/>
                <a:pathLst>
                  <a:path extrusionOk="0" h="6832" w="27541">
                    <a:moveTo>
                      <a:pt x="27542" y="394"/>
                    </a:moveTo>
                    <a:cubicBezTo>
                      <a:pt x="19819" y="9415"/>
                      <a:pt x="9636" y="6408"/>
                      <a:pt x="0" y="6135"/>
                    </a:cubicBezTo>
                    <a:cubicBezTo>
                      <a:pt x="8407" y="257"/>
                      <a:pt x="17769" y="-699"/>
                      <a:pt x="27542" y="394"/>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303" name="Google Shape;2303;p7"/>
              <p:cNvSpPr/>
              <p:nvPr/>
            </p:nvSpPr>
            <p:spPr>
              <a:xfrm>
                <a:off x="9698572" y="3190166"/>
                <a:ext cx="24944" cy="7755"/>
              </a:xfrm>
              <a:custGeom>
                <a:rect b="b" l="l" r="r" t="t"/>
                <a:pathLst>
                  <a:path extrusionOk="0" h="7755" w="24944">
                    <a:moveTo>
                      <a:pt x="205" y="1537"/>
                    </a:moveTo>
                    <a:cubicBezTo>
                      <a:pt x="9226" y="238"/>
                      <a:pt x="18794" y="-3110"/>
                      <a:pt x="24945" y="7551"/>
                    </a:cubicBezTo>
                    <a:cubicBezTo>
                      <a:pt x="16606" y="7619"/>
                      <a:pt x="8269" y="7687"/>
                      <a:pt x="0" y="7756"/>
                    </a:cubicBezTo>
                    <a:cubicBezTo>
                      <a:pt x="0" y="5705"/>
                      <a:pt x="68" y="3587"/>
                      <a:pt x="205" y="1537"/>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304" name="Google Shape;2304;p7"/>
              <p:cNvSpPr/>
              <p:nvPr/>
            </p:nvSpPr>
            <p:spPr>
              <a:xfrm>
                <a:off x="9727898" y="3526764"/>
                <a:ext cx="16803" cy="11589"/>
              </a:xfrm>
              <a:custGeom>
                <a:rect b="b" l="l" r="r" t="t"/>
                <a:pathLst>
                  <a:path extrusionOk="0" h="11589" w="16803">
                    <a:moveTo>
                      <a:pt x="10721" y="629"/>
                    </a:moveTo>
                    <a:cubicBezTo>
                      <a:pt x="12772" y="4251"/>
                      <a:pt x="14821" y="7941"/>
                      <a:pt x="16804" y="11563"/>
                    </a:cubicBezTo>
                    <a:cubicBezTo>
                      <a:pt x="13796" y="11495"/>
                      <a:pt x="10721" y="11837"/>
                      <a:pt x="7851" y="11153"/>
                    </a:cubicBezTo>
                    <a:cubicBezTo>
                      <a:pt x="3750" y="10265"/>
                      <a:pt x="-828" y="7121"/>
                      <a:pt x="128" y="3431"/>
                    </a:cubicBezTo>
                    <a:cubicBezTo>
                      <a:pt x="1222" y="-601"/>
                      <a:pt x="6621" y="-396"/>
                      <a:pt x="10721" y="629"/>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305" name="Google Shape;2305;p7"/>
              <p:cNvSpPr/>
              <p:nvPr/>
            </p:nvSpPr>
            <p:spPr>
              <a:xfrm>
                <a:off x="9828487" y="3506815"/>
                <a:ext cx="27473" cy="6449"/>
              </a:xfrm>
              <a:custGeom>
                <a:rect b="b" l="l" r="r" t="t"/>
                <a:pathLst>
                  <a:path extrusionOk="0" h="6449" w="27473">
                    <a:moveTo>
                      <a:pt x="27473" y="349"/>
                    </a:moveTo>
                    <a:cubicBezTo>
                      <a:pt x="19682" y="9233"/>
                      <a:pt x="9499" y="5816"/>
                      <a:pt x="0" y="5748"/>
                    </a:cubicBezTo>
                    <a:cubicBezTo>
                      <a:pt x="8337" y="-61"/>
                      <a:pt x="17768" y="-540"/>
                      <a:pt x="27473" y="349"/>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306" name="Google Shape;2306;p7"/>
              <p:cNvSpPr/>
              <p:nvPr/>
            </p:nvSpPr>
            <p:spPr>
              <a:xfrm>
                <a:off x="9631529" y="3159082"/>
                <a:ext cx="21254" cy="6452"/>
              </a:xfrm>
              <a:custGeom>
                <a:rect b="b" l="l" r="r" t="t"/>
                <a:pathLst>
                  <a:path extrusionOk="0" h="6452" w="21254">
                    <a:moveTo>
                      <a:pt x="21255" y="296"/>
                    </a:moveTo>
                    <a:cubicBezTo>
                      <a:pt x="15650" y="7677"/>
                      <a:pt x="7791" y="6720"/>
                      <a:pt x="0" y="5900"/>
                    </a:cubicBezTo>
                    <a:cubicBezTo>
                      <a:pt x="6219" y="570"/>
                      <a:pt x="13395" y="-660"/>
                      <a:pt x="21255" y="296"/>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307" name="Google Shape;2307;p7"/>
              <p:cNvSpPr/>
              <p:nvPr/>
            </p:nvSpPr>
            <p:spPr>
              <a:xfrm>
                <a:off x="9625994" y="3211949"/>
                <a:ext cx="19955" cy="5969"/>
              </a:xfrm>
              <a:custGeom>
                <a:rect b="b" l="l" r="r" t="t"/>
                <a:pathLst>
                  <a:path extrusionOk="0" h="5969" w="19955">
                    <a:moveTo>
                      <a:pt x="19956" y="325"/>
                    </a:moveTo>
                    <a:cubicBezTo>
                      <a:pt x="14693" y="7159"/>
                      <a:pt x="7244" y="5997"/>
                      <a:pt x="0" y="5723"/>
                    </a:cubicBezTo>
                    <a:cubicBezTo>
                      <a:pt x="5809" y="598"/>
                      <a:pt x="12574" y="-701"/>
                      <a:pt x="19956" y="325"/>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308" name="Google Shape;2308;p7"/>
              <p:cNvSpPr/>
              <p:nvPr/>
            </p:nvSpPr>
            <p:spPr>
              <a:xfrm>
                <a:off x="9521022" y="3375543"/>
                <a:ext cx="19819" cy="7582"/>
              </a:xfrm>
              <a:custGeom>
                <a:rect b="b" l="l" r="r" t="t"/>
                <a:pathLst>
                  <a:path extrusionOk="0" h="7582" w="19819">
                    <a:moveTo>
                      <a:pt x="0" y="134"/>
                    </a:moveTo>
                    <a:cubicBezTo>
                      <a:pt x="7586" y="-3"/>
                      <a:pt x="15582" y="-1233"/>
                      <a:pt x="19819" y="7583"/>
                    </a:cubicBezTo>
                    <a:cubicBezTo>
                      <a:pt x="12301" y="7514"/>
                      <a:pt x="5262" y="6216"/>
                      <a:pt x="0" y="134"/>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309" name="Google Shape;2309;p7"/>
              <p:cNvSpPr/>
              <p:nvPr/>
            </p:nvSpPr>
            <p:spPr>
              <a:xfrm>
                <a:off x="9610343" y="3165723"/>
                <a:ext cx="16196" cy="5780"/>
              </a:xfrm>
              <a:custGeom>
                <a:rect b="b" l="l" r="r" t="t"/>
                <a:pathLst>
                  <a:path extrusionOk="0" h="5780" w="16196">
                    <a:moveTo>
                      <a:pt x="16197" y="216"/>
                    </a:moveTo>
                    <a:cubicBezTo>
                      <a:pt x="12096" y="5956"/>
                      <a:pt x="6288" y="6298"/>
                      <a:pt x="0" y="5410"/>
                    </a:cubicBezTo>
                    <a:cubicBezTo>
                      <a:pt x="4442" y="557"/>
                      <a:pt x="10046" y="-536"/>
                      <a:pt x="16197" y="216"/>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310" name="Google Shape;2310;p7"/>
              <p:cNvSpPr/>
              <p:nvPr/>
            </p:nvSpPr>
            <p:spPr>
              <a:xfrm>
                <a:off x="9590524" y="3171782"/>
                <a:ext cx="16470" cy="6177"/>
              </a:xfrm>
              <a:custGeom>
                <a:rect b="b" l="l" r="r" t="t"/>
                <a:pathLst>
                  <a:path extrusionOk="0" h="6177" w="16470">
                    <a:moveTo>
                      <a:pt x="16470" y="102"/>
                    </a:moveTo>
                    <a:cubicBezTo>
                      <a:pt x="12438" y="6184"/>
                      <a:pt x="6493" y="6731"/>
                      <a:pt x="0" y="5842"/>
                    </a:cubicBezTo>
                    <a:cubicBezTo>
                      <a:pt x="4306" y="717"/>
                      <a:pt x="10115" y="-377"/>
                      <a:pt x="16470" y="102"/>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311" name="Google Shape;2311;p7"/>
              <p:cNvSpPr/>
              <p:nvPr/>
            </p:nvSpPr>
            <p:spPr>
              <a:xfrm>
                <a:off x="9526968" y="3244525"/>
                <a:ext cx="14146" cy="5881"/>
              </a:xfrm>
              <a:custGeom>
                <a:rect b="b" l="l" r="r" t="t"/>
                <a:pathLst>
                  <a:path extrusionOk="0" h="5881" w="14146">
                    <a:moveTo>
                      <a:pt x="14146" y="142"/>
                    </a:moveTo>
                    <a:cubicBezTo>
                      <a:pt x="10729" y="5336"/>
                      <a:pt x="5672" y="6293"/>
                      <a:pt x="0" y="5746"/>
                    </a:cubicBezTo>
                    <a:cubicBezTo>
                      <a:pt x="3485" y="825"/>
                      <a:pt x="8474" y="-473"/>
                      <a:pt x="14146" y="142"/>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312" name="Google Shape;2312;p7"/>
              <p:cNvSpPr/>
              <p:nvPr/>
            </p:nvSpPr>
            <p:spPr>
              <a:xfrm>
                <a:off x="9508789" y="3251762"/>
                <a:ext cx="12506" cy="5620"/>
              </a:xfrm>
              <a:custGeom>
                <a:rect b="b" l="l" r="r" t="t"/>
                <a:pathLst>
                  <a:path extrusionOk="0" h="5620" w="12506">
                    <a:moveTo>
                      <a:pt x="12506" y="150"/>
                    </a:moveTo>
                    <a:cubicBezTo>
                      <a:pt x="9499" y="4660"/>
                      <a:pt x="4989" y="5685"/>
                      <a:pt x="0" y="5617"/>
                    </a:cubicBezTo>
                    <a:cubicBezTo>
                      <a:pt x="3212" y="1517"/>
                      <a:pt x="7245" y="-602"/>
                      <a:pt x="12506" y="15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313" name="Google Shape;2313;p7"/>
              <p:cNvSpPr/>
              <p:nvPr/>
            </p:nvSpPr>
            <p:spPr>
              <a:xfrm>
                <a:off x="9935031" y="3086922"/>
                <a:ext cx="59046" cy="458513"/>
              </a:xfrm>
              <a:custGeom>
                <a:rect b="b" l="l" r="r" t="t"/>
                <a:pathLst>
                  <a:path extrusionOk="0" h="458513" w="59046">
                    <a:moveTo>
                      <a:pt x="51939" y="451679"/>
                    </a:moveTo>
                    <a:cubicBezTo>
                      <a:pt x="43123" y="453319"/>
                      <a:pt x="33214" y="450654"/>
                      <a:pt x="26038" y="458513"/>
                    </a:cubicBezTo>
                    <a:cubicBezTo>
                      <a:pt x="17359" y="458308"/>
                      <a:pt x="8679" y="458035"/>
                      <a:pt x="0" y="457830"/>
                    </a:cubicBezTo>
                    <a:cubicBezTo>
                      <a:pt x="615" y="440540"/>
                      <a:pt x="3963" y="423728"/>
                      <a:pt x="8543" y="407053"/>
                    </a:cubicBezTo>
                    <a:cubicBezTo>
                      <a:pt x="14762" y="398578"/>
                      <a:pt x="23646" y="391061"/>
                      <a:pt x="17632" y="378486"/>
                    </a:cubicBezTo>
                    <a:cubicBezTo>
                      <a:pt x="15377" y="283014"/>
                      <a:pt x="17017" y="187679"/>
                      <a:pt x="16676" y="92343"/>
                    </a:cubicBezTo>
                    <a:cubicBezTo>
                      <a:pt x="16607" y="80315"/>
                      <a:pt x="16948" y="68356"/>
                      <a:pt x="26038" y="58856"/>
                    </a:cubicBezTo>
                    <a:lnTo>
                      <a:pt x="25901" y="58515"/>
                    </a:lnTo>
                    <a:cubicBezTo>
                      <a:pt x="28020" y="56396"/>
                      <a:pt x="30275" y="54346"/>
                      <a:pt x="32599" y="52432"/>
                    </a:cubicBezTo>
                    <a:cubicBezTo>
                      <a:pt x="27200" y="35347"/>
                      <a:pt x="24876" y="17920"/>
                      <a:pt x="26038" y="15"/>
                    </a:cubicBezTo>
                    <a:cubicBezTo>
                      <a:pt x="33761" y="-122"/>
                      <a:pt x="41210" y="630"/>
                      <a:pt x="48112" y="4730"/>
                    </a:cubicBezTo>
                    <a:cubicBezTo>
                      <a:pt x="54126" y="8284"/>
                      <a:pt x="58363" y="12795"/>
                      <a:pt x="58500" y="20107"/>
                    </a:cubicBezTo>
                    <a:cubicBezTo>
                      <a:pt x="58636" y="26668"/>
                      <a:pt x="58773" y="33228"/>
                      <a:pt x="58773" y="39789"/>
                    </a:cubicBezTo>
                    <a:cubicBezTo>
                      <a:pt x="58773" y="162119"/>
                      <a:pt x="58569" y="284449"/>
                      <a:pt x="59047" y="406711"/>
                    </a:cubicBezTo>
                    <a:cubicBezTo>
                      <a:pt x="59047" y="422361"/>
                      <a:pt x="56586" y="437123"/>
                      <a:pt x="51939" y="451679"/>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314" name="Google Shape;2314;p7"/>
              <p:cNvSpPr/>
              <p:nvPr/>
            </p:nvSpPr>
            <p:spPr>
              <a:xfrm>
                <a:off x="9960864" y="3139422"/>
                <a:ext cx="6697" cy="6082"/>
              </a:xfrm>
              <a:custGeom>
                <a:rect b="b" l="l" r="r" t="t"/>
                <a:pathLst>
                  <a:path extrusionOk="0" h="6082" w="6697">
                    <a:moveTo>
                      <a:pt x="6697" y="0"/>
                    </a:moveTo>
                    <a:cubicBezTo>
                      <a:pt x="4442" y="2050"/>
                      <a:pt x="2255" y="4100"/>
                      <a:pt x="0" y="6082"/>
                    </a:cubicBezTo>
                    <a:cubicBezTo>
                      <a:pt x="68" y="4169"/>
                      <a:pt x="68" y="2255"/>
                      <a:pt x="0" y="342"/>
                    </a:cubicBezTo>
                    <a:cubicBezTo>
                      <a:pt x="2255" y="205"/>
                      <a:pt x="4442" y="68"/>
                      <a:pt x="6697" y="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315" name="Google Shape;2315;p7"/>
              <p:cNvSpPr/>
              <p:nvPr/>
            </p:nvSpPr>
            <p:spPr>
              <a:xfrm>
                <a:off x="9907968" y="3490734"/>
                <a:ext cx="40211" cy="54427"/>
              </a:xfrm>
              <a:custGeom>
                <a:rect b="b" l="l" r="r" t="t"/>
                <a:pathLst>
                  <a:path extrusionOk="0" h="54427" w="40211">
                    <a:moveTo>
                      <a:pt x="39774" y="3104"/>
                    </a:moveTo>
                    <a:cubicBezTo>
                      <a:pt x="39842" y="11373"/>
                      <a:pt x="39228" y="19711"/>
                      <a:pt x="40048" y="27912"/>
                    </a:cubicBezTo>
                    <a:cubicBezTo>
                      <a:pt x="41277" y="39666"/>
                      <a:pt x="35468" y="47389"/>
                      <a:pt x="26994" y="54086"/>
                    </a:cubicBezTo>
                    <a:cubicBezTo>
                      <a:pt x="22552" y="54223"/>
                      <a:pt x="18042" y="54291"/>
                      <a:pt x="13600" y="54428"/>
                    </a:cubicBezTo>
                    <a:cubicBezTo>
                      <a:pt x="13531" y="44040"/>
                      <a:pt x="13463" y="33652"/>
                      <a:pt x="13395" y="23333"/>
                    </a:cubicBezTo>
                    <a:cubicBezTo>
                      <a:pt x="13326" y="14448"/>
                      <a:pt x="8064" y="10485"/>
                      <a:pt x="0" y="9118"/>
                    </a:cubicBezTo>
                    <a:cubicBezTo>
                      <a:pt x="7586" y="1942"/>
                      <a:pt x="17426" y="3787"/>
                      <a:pt x="26516" y="2557"/>
                    </a:cubicBezTo>
                    <a:cubicBezTo>
                      <a:pt x="31163" y="-1133"/>
                      <a:pt x="35537" y="-723"/>
                      <a:pt x="39774" y="3104"/>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316" name="Google Shape;2316;p7"/>
              <p:cNvSpPr/>
              <p:nvPr/>
            </p:nvSpPr>
            <p:spPr>
              <a:xfrm>
                <a:off x="9915143" y="3145778"/>
                <a:ext cx="39503" cy="340952"/>
              </a:xfrm>
              <a:custGeom>
                <a:rect b="b" l="l" r="r" t="t"/>
                <a:pathLst>
                  <a:path extrusionOk="0" h="340952" w="39503">
                    <a:moveTo>
                      <a:pt x="6561" y="0"/>
                    </a:moveTo>
                    <a:cubicBezTo>
                      <a:pt x="15241" y="137"/>
                      <a:pt x="23919" y="273"/>
                      <a:pt x="32667" y="410"/>
                    </a:cubicBezTo>
                    <a:cubicBezTo>
                      <a:pt x="39023" y="7449"/>
                      <a:pt x="39296" y="16197"/>
                      <a:pt x="39228" y="24876"/>
                    </a:cubicBezTo>
                    <a:cubicBezTo>
                      <a:pt x="38750" y="125747"/>
                      <a:pt x="40663" y="226618"/>
                      <a:pt x="38272" y="327421"/>
                    </a:cubicBezTo>
                    <a:cubicBezTo>
                      <a:pt x="36084" y="337399"/>
                      <a:pt x="28772" y="340406"/>
                      <a:pt x="19682" y="340952"/>
                    </a:cubicBezTo>
                    <a:cubicBezTo>
                      <a:pt x="13122" y="340542"/>
                      <a:pt x="6561" y="340132"/>
                      <a:pt x="0" y="339791"/>
                    </a:cubicBezTo>
                    <a:cubicBezTo>
                      <a:pt x="8270" y="328173"/>
                      <a:pt x="6424" y="314778"/>
                      <a:pt x="6424" y="301725"/>
                    </a:cubicBezTo>
                    <a:cubicBezTo>
                      <a:pt x="6561" y="201195"/>
                      <a:pt x="6561" y="100598"/>
                      <a:pt x="6561" y="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317" name="Google Shape;2317;p7"/>
              <p:cNvSpPr/>
              <p:nvPr/>
            </p:nvSpPr>
            <p:spPr>
              <a:xfrm>
                <a:off x="9934553" y="3477461"/>
                <a:ext cx="28326" cy="16376"/>
              </a:xfrm>
              <a:custGeom>
                <a:rect b="b" l="l" r="r" t="t"/>
                <a:pathLst>
                  <a:path extrusionOk="0" h="16376" w="28326">
                    <a:moveTo>
                      <a:pt x="341" y="9337"/>
                    </a:moveTo>
                    <a:cubicBezTo>
                      <a:pt x="3349" y="4417"/>
                      <a:pt x="8132" y="3255"/>
                      <a:pt x="13395" y="2913"/>
                    </a:cubicBezTo>
                    <a:cubicBezTo>
                      <a:pt x="17768" y="-982"/>
                      <a:pt x="22142" y="-982"/>
                      <a:pt x="26516" y="2981"/>
                    </a:cubicBezTo>
                    <a:cubicBezTo>
                      <a:pt x="29728" y="6262"/>
                      <a:pt x="28361" y="8449"/>
                      <a:pt x="24808" y="10294"/>
                    </a:cubicBezTo>
                    <a:cubicBezTo>
                      <a:pt x="20912" y="12276"/>
                      <a:pt x="17085" y="14326"/>
                      <a:pt x="13258" y="16376"/>
                    </a:cubicBezTo>
                    <a:cubicBezTo>
                      <a:pt x="8815" y="16171"/>
                      <a:pt x="4441" y="15966"/>
                      <a:pt x="0" y="15830"/>
                    </a:cubicBezTo>
                    <a:cubicBezTo>
                      <a:pt x="410" y="13643"/>
                      <a:pt x="478" y="11456"/>
                      <a:pt x="341" y="9337"/>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318" name="Google Shape;2318;p7"/>
              <p:cNvSpPr/>
              <p:nvPr/>
            </p:nvSpPr>
            <p:spPr>
              <a:xfrm>
                <a:off x="9947742" y="3145846"/>
                <a:ext cx="13258" cy="334596"/>
              </a:xfrm>
              <a:custGeom>
                <a:rect b="b" l="l" r="r" t="t"/>
                <a:pathLst>
                  <a:path extrusionOk="0" h="334596" w="13258">
                    <a:moveTo>
                      <a:pt x="13259" y="334597"/>
                    </a:moveTo>
                    <a:cubicBezTo>
                      <a:pt x="8885" y="334597"/>
                      <a:pt x="4511" y="334597"/>
                      <a:pt x="137" y="334528"/>
                    </a:cubicBezTo>
                    <a:cubicBezTo>
                      <a:pt x="68" y="223133"/>
                      <a:pt x="68" y="111737"/>
                      <a:pt x="0" y="342"/>
                    </a:cubicBezTo>
                    <a:cubicBezTo>
                      <a:pt x="4374" y="205"/>
                      <a:pt x="8816" y="137"/>
                      <a:pt x="13259" y="0"/>
                    </a:cubicBezTo>
                    <a:cubicBezTo>
                      <a:pt x="13259" y="111532"/>
                      <a:pt x="13259" y="223064"/>
                      <a:pt x="13259" y="334597"/>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grpSp>
        <p:sp>
          <p:nvSpPr>
            <p:cNvPr id="2319" name="Google Shape;2319;p7"/>
            <p:cNvSpPr/>
            <p:nvPr/>
          </p:nvSpPr>
          <p:spPr>
            <a:xfrm rot="-969350">
              <a:off x="10621859" y="2549010"/>
              <a:ext cx="939016" cy="52348"/>
            </a:xfrm>
            <a:custGeom>
              <a:rect b="b" l="l" r="r" t="t"/>
              <a:pathLst>
                <a:path extrusionOk="0" h="55582" w="997024">
                  <a:moveTo>
                    <a:pt x="970098" y="16355"/>
                  </a:moveTo>
                  <a:cubicBezTo>
                    <a:pt x="976727" y="24897"/>
                    <a:pt x="983356" y="33440"/>
                    <a:pt x="990053" y="41982"/>
                  </a:cubicBezTo>
                  <a:cubicBezTo>
                    <a:pt x="992241" y="44306"/>
                    <a:pt x="993676" y="47381"/>
                    <a:pt x="996819" y="48748"/>
                  </a:cubicBezTo>
                  <a:cubicBezTo>
                    <a:pt x="996819" y="48748"/>
                    <a:pt x="997024" y="48612"/>
                    <a:pt x="997024" y="48612"/>
                  </a:cubicBezTo>
                  <a:cubicBezTo>
                    <a:pt x="993266" y="52917"/>
                    <a:pt x="988482" y="55241"/>
                    <a:pt x="982741" y="55377"/>
                  </a:cubicBezTo>
                  <a:cubicBezTo>
                    <a:pt x="975087" y="55514"/>
                    <a:pt x="967433" y="55582"/>
                    <a:pt x="959847" y="55582"/>
                  </a:cubicBezTo>
                  <a:cubicBezTo>
                    <a:pt x="649785" y="55582"/>
                    <a:pt x="339790" y="55582"/>
                    <a:pt x="29728" y="55582"/>
                  </a:cubicBezTo>
                  <a:cubicBezTo>
                    <a:pt x="19887" y="55582"/>
                    <a:pt x="10114" y="55036"/>
                    <a:pt x="274" y="54762"/>
                  </a:cubicBezTo>
                  <a:cubicBezTo>
                    <a:pt x="205" y="41846"/>
                    <a:pt x="68" y="28929"/>
                    <a:pt x="0" y="15945"/>
                  </a:cubicBezTo>
                  <a:cubicBezTo>
                    <a:pt x="16676" y="1320"/>
                    <a:pt x="37178" y="5147"/>
                    <a:pt x="56450" y="5078"/>
                  </a:cubicBezTo>
                  <a:cubicBezTo>
                    <a:pt x="255390" y="4805"/>
                    <a:pt x="454261" y="4873"/>
                    <a:pt x="653202" y="4942"/>
                  </a:cubicBezTo>
                  <a:cubicBezTo>
                    <a:pt x="675071" y="4942"/>
                    <a:pt x="696939" y="4942"/>
                    <a:pt x="718604" y="2481"/>
                  </a:cubicBezTo>
                  <a:cubicBezTo>
                    <a:pt x="724891" y="-115"/>
                    <a:pt x="731998" y="-1414"/>
                    <a:pt x="737534" y="2345"/>
                  </a:cubicBezTo>
                  <a:cubicBezTo>
                    <a:pt x="761727" y="19020"/>
                    <a:pt x="789268" y="16833"/>
                    <a:pt x="816331" y="17516"/>
                  </a:cubicBezTo>
                  <a:cubicBezTo>
                    <a:pt x="867587" y="20387"/>
                    <a:pt x="918843" y="20182"/>
                    <a:pt x="970098" y="16355"/>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320" name="Google Shape;2320;p7"/>
            <p:cNvSpPr/>
            <p:nvPr/>
          </p:nvSpPr>
          <p:spPr>
            <a:xfrm rot="-969350">
              <a:off x="10006705" y="2601676"/>
              <a:ext cx="70028" cy="179122"/>
            </a:xfrm>
            <a:custGeom>
              <a:rect b="b" l="l" r="r" t="t"/>
              <a:pathLst>
                <a:path extrusionOk="0" h="190188" w="74354">
                  <a:moveTo>
                    <a:pt x="0" y="338"/>
                  </a:moveTo>
                  <a:cubicBezTo>
                    <a:pt x="11687" y="-1439"/>
                    <a:pt x="21870" y="4233"/>
                    <a:pt x="32599" y="7035"/>
                  </a:cubicBezTo>
                  <a:cubicBezTo>
                    <a:pt x="32667" y="51047"/>
                    <a:pt x="32530" y="94990"/>
                    <a:pt x="32941" y="139001"/>
                  </a:cubicBezTo>
                  <a:cubicBezTo>
                    <a:pt x="33078" y="153216"/>
                    <a:pt x="33692" y="153285"/>
                    <a:pt x="52828" y="157454"/>
                  </a:cubicBezTo>
                  <a:cubicBezTo>
                    <a:pt x="48727" y="160529"/>
                    <a:pt x="44558" y="163672"/>
                    <a:pt x="40253" y="166885"/>
                  </a:cubicBezTo>
                  <a:cubicBezTo>
                    <a:pt x="45720" y="171805"/>
                    <a:pt x="52212" y="168593"/>
                    <a:pt x="58022" y="169413"/>
                  </a:cubicBezTo>
                  <a:cubicBezTo>
                    <a:pt x="63011" y="170097"/>
                    <a:pt x="68341" y="169140"/>
                    <a:pt x="74355" y="174334"/>
                  </a:cubicBezTo>
                  <a:cubicBezTo>
                    <a:pt x="52828" y="179938"/>
                    <a:pt x="33009" y="185063"/>
                    <a:pt x="13259" y="190189"/>
                  </a:cubicBezTo>
                  <a:cubicBezTo>
                    <a:pt x="4237" y="182740"/>
                    <a:pt x="6630" y="172352"/>
                    <a:pt x="6561" y="162784"/>
                  </a:cubicBezTo>
                  <a:cubicBezTo>
                    <a:pt x="6356" y="120208"/>
                    <a:pt x="6424" y="77700"/>
                    <a:pt x="6561" y="35123"/>
                  </a:cubicBezTo>
                  <a:cubicBezTo>
                    <a:pt x="6561" y="23027"/>
                    <a:pt x="6834" y="11068"/>
                    <a:pt x="0" y="338"/>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321" name="Google Shape;2321;p7"/>
            <p:cNvSpPr/>
            <p:nvPr/>
          </p:nvSpPr>
          <p:spPr>
            <a:xfrm rot="-969350">
              <a:off x="10078320" y="2832135"/>
              <a:ext cx="46774" cy="17781"/>
            </a:xfrm>
            <a:custGeom>
              <a:rect b="b" l="l" r="r" t="t"/>
              <a:pathLst>
                <a:path extrusionOk="0" h="18879" w="49663">
                  <a:moveTo>
                    <a:pt x="10846" y="18862"/>
                  </a:moveTo>
                  <a:cubicBezTo>
                    <a:pt x="9753" y="18794"/>
                    <a:pt x="8454" y="19067"/>
                    <a:pt x="7634" y="18589"/>
                  </a:cubicBezTo>
                  <a:cubicBezTo>
                    <a:pt x="5037" y="17085"/>
                    <a:pt x="1415" y="15787"/>
                    <a:pt x="390" y="13463"/>
                  </a:cubicBezTo>
                  <a:cubicBezTo>
                    <a:pt x="-1182" y="9841"/>
                    <a:pt x="2303" y="8132"/>
                    <a:pt x="5379" y="6561"/>
                  </a:cubicBezTo>
                  <a:cubicBezTo>
                    <a:pt x="9137" y="4647"/>
                    <a:pt x="12691" y="2255"/>
                    <a:pt x="16313" y="0"/>
                  </a:cubicBezTo>
                  <a:cubicBezTo>
                    <a:pt x="25676" y="2050"/>
                    <a:pt x="35107" y="4032"/>
                    <a:pt x="44470" y="6356"/>
                  </a:cubicBezTo>
                  <a:cubicBezTo>
                    <a:pt x="46246" y="6766"/>
                    <a:pt x="47750" y="8611"/>
                    <a:pt x="49664" y="10114"/>
                  </a:cubicBezTo>
                  <a:cubicBezTo>
                    <a:pt x="40506" y="14488"/>
                    <a:pt x="30870" y="11891"/>
                    <a:pt x="21644" y="12916"/>
                  </a:cubicBezTo>
                  <a:cubicBezTo>
                    <a:pt x="17065" y="13395"/>
                    <a:pt x="13443" y="15035"/>
                    <a:pt x="10846" y="1886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322" name="Google Shape;2322;p7"/>
            <p:cNvSpPr/>
            <p:nvPr/>
          </p:nvSpPr>
          <p:spPr>
            <a:xfrm rot="-969350">
              <a:off x="10218314" y="2667371"/>
              <a:ext cx="15150" cy="11485"/>
            </a:xfrm>
            <a:custGeom>
              <a:rect b="b" l="l" r="r" t="t"/>
              <a:pathLst>
                <a:path extrusionOk="0" h="12194" w="16086">
                  <a:moveTo>
                    <a:pt x="0" y="0"/>
                  </a:moveTo>
                  <a:cubicBezTo>
                    <a:pt x="4716" y="1845"/>
                    <a:pt x="9431" y="3759"/>
                    <a:pt x="14147" y="5604"/>
                  </a:cubicBezTo>
                  <a:cubicBezTo>
                    <a:pt x="16539" y="8064"/>
                    <a:pt x="17222" y="10798"/>
                    <a:pt x="13259" y="11755"/>
                  </a:cubicBezTo>
                  <a:cubicBezTo>
                    <a:pt x="8270" y="13053"/>
                    <a:pt x="3827" y="11481"/>
                    <a:pt x="820" y="6971"/>
                  </a:cubicBezTo>
                  <a:cubicBezTo>
                    <a:pt x="547" y="4647"/>
                    <a:pt x="274" y="2324"/>
                    <a:pt x="0" y="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323" name="Google Shape;2323;p7"/>
            <p:cNvSpPr/>
            <p:nvPr/>
          </p:nvSpPr>
          <p:spPr>
            <a:xfrm rot="-969350">
              <a:off x="10023610" y="2795690"/>
              <a:ext cx="7209" cy="5084"/>
            </a:xfrm>
            <a:custGeom>
              <a:rect b="b" l="l" r="r" t="t"/>
              <a:pathLst>
                <a:path extrusionOk="0" h="5398" w="7654">
                  <a:moveTo>
                    <a:pt x="0" y="5399"/>
                  </a:moveTo>
                  <a:cubicBezTo>
                    <a:pt x="2529" y="3622"/>
                    <a:pt x="5057" y="1777"/>
                    <a:pt x="7654" y="0"/>
                  </a:cubicBezTo>
                  <a:cubicBezTo>
                    <a:pt x="5057" y="1777"/>
                    <a:pt x="2529" y="3622"/>
                    <a:pt x="0" y="5399"/>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324" name="Google Shape;2324;p7"/>
            <p:cNvSpPr/>
            <p:nvPr/>
          </p:nvSpPr>
          <p:spPr>
            <a:xfrm rot="-969350">
              <a:off x="10039829" y="2829539"/>
              <a:ext cx="7080" cy="4956"/>
            </a:xfrm>
            <a:custGeom>
              <a:rect b="b" l="l" r="r" t="t"/>
              <a:pathLst>
                <a:path extrusionOk="0" h="5262" w="7517">
                  <a:moveTo>
                    <a:pt x="7517" y="5262"/>
                  </a:moveTo>
                  <a:cubicBezTo>
                    <a:pt x="4989" y="3485"/>
                    <a:pt x="2460" y="1777"/>
                    <a:pt x="0" y="0"/>
                  </a:cubicBezTo>
                  <a:cubicBezTo>
                    <a:pt x="2460" y="1777"/>
                    <a:pt x="4989" y="3485"/>
                    <a:pt x="7517" y="526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325" name="Google Shape;2325;p7"/>
            <p:cNvSpPr/>
            <p:nvPr/>
          </p:nvSpPr>
          <p:spPr>
            <a:xfrm rot="-969350">
              <a:off x="10585504" y="2434426"/>
              <a:ext cx="934059" cy="35387"/>
            </a:xfrm>
            <a:custGeom>
              <a:rect b="b" l="l" r="r" t="t"/>
              <a:pathLst>
                <a:path extrusionOk="0" h="37573" w="991761">
                  <a:moveTo>
                    <a:pt x="991762" y="405"/>
                  </a:moveTo>
                  <a:cubicBezTo>
                    <a:pt x="989233" y="6146"/>
                    <a:pt x="984928" y="10314"/>
                    <a:pt x="979734" y="13663"/>
                  </a:cubicBezTo>
                  <a:cubicBezTo>
                    <a:pt x="973379" y="15508"/>
                    <a:pt x="974540" y="22616"/>
                    <a:pt x="970918" y="26374"/>
                  </a:cubicBezTo>
                  <a:lnTo>
                    <a:pt x="970986" y="26306"/>
                  </a:lnTo>
                  <a:cubicBezTo>
                    <a:pt x="952055" y="41683"/>
                    <a:pt x="929435" y="36557"/>
                    <a:pt x="908044" y="37036"/>
                  </a:cubicBezTo>
                  <a:cubicBezTo>
                    <a:pt x="880845" y="37651"/>
                    <a:pt x="853508" y="38061"/>
                    <a:pt x="826377" y="35532"/>
                  </a:cubicBezTo>
                  <a:cubicBezTo>
                    <a:pt x="804576" y="34097"/>
                    <a:pt x="783186" y="27468"/>
                    <a:pt x="761043" y="29723"/>
                  </a:cubicBezTo>
                  <a:cubicBezTo>
                    <a:pt x="753663" y="29928"/>
                    <a:pt x="746555" y="31500"/>
                    <a:pt x="739584" y="34029"/>
                  </a:cubicBezTo>
                  <a:cubicBezTo>
                    <a:pt x="735757" y="35259"/>
                    <a:pt x="731930" y="36147"/>
                    <a:pt x="728035" y="36967"/>
                  </a:cubicBezTo>
                  <a:cubicBezTo>
                    <a:pt x="497726" y="37924"/>
                    <a:pt x="267418" y="37651"/>
                    <a:pt x="37109" y="36831"/>
                  </a:cubicBezTo>
                  <a:cubicBezTo>
                    <a:pt x="23441" y="36762"/>
                    <a:pt x="5057" y="40931"/>
                    <a:pt x="0" y="19677"/>
                  </a:cubicBezTo>
                  <a:cubicBezTo>
                    <a:pt x="0" y="13116"/>
                    <a:pt x="0" y="6556"/>
                    <a:pt x="0" y="63"/>
                  </a:cubicBezTo>
                  <a:cubicBezTo>
                    <a:pt x="318605" y="63"/>
                    <a:pt x="637210" y="63"/>
                    <a:pt x="955814" y="63"/>
                  </a:cubicBezTo>
                  <a:cubicBezTo>
                    <a:pt x="967774" y="-142"/>
                    <a:pt x="979734" y="200"/>
                    <a:pt x="991762" y="405"/>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326" name="Google Shape;2326;p7"/>
            <p:cNvSpPr/>
            <p:nvPr/>
          </p:nvSpPr>
          <p:spPr>
            <a:xfrm rot="-969350">
              <a:off x="10590981" y="2485495"/>
              <a:ext cx="704599" cy="48041"/>
            </a:xfrm>
            <a:custGeom>
              <a:rect b="b" l="l" r="r" t="t"/>
              <a:pathLst>
                <a:path extrusionOk="0" h="51008" w="748126">
                  <a:moveTo>
                    <a:pt x="6492" y="0"/>
                  </a:moveTo>
                  <a:cubicBezTo>
                    <a:pt x="10251" y="4442"/>
                    <a:pt x="15171" y="6424"/>
                    <a:pt x="20912" y="6424"/>
                  </a:cubicBezTo>
                  <a:cubicBezTo>
                    <a:pt x="30753" y="6492"/>
                    <a:pt x="40594" y="6561"/>
                    <a:pt x="50436" y="6561"/>
                  </a:cubicBezTo>
                  <a:cubicBezTo>
                    <a:pt x="263522" y="6561"/>
                    <a:pt x="476609" y="6697"/>
                    <a:pt x="689695" y="6356"/>
                  </a:cubicBezTo>
                  <a:cubicBezTo>
                    <a:pt x="709172" y="6356"/>
                    <a:pt x="728650" y="10593"/>
                    <a:pt x="748127" y="6902"/>
                  </a:cubicBezTo>
                  <a:cubicBezTo>
                    <a:pt x="747716" y="30548"/>
                    <a:pt x="733365" y="42166"/>
                    <a:pt x="712453" y="48180"/>
                  </a:cubicBezTo>
                  <a:cubicBezTo>
                    <a:pt x="698443" y="51324"/>
                    <a:pt x="684297" y="50777"/>
                    <a:pt x="670150" y="50777"/>
                  </a:cubicBezTo>
                  <a:cubicBezTo>
                    <a:pt x="467656" y="50846"/>
                    <a:pt x="265230" y="50914"/>
                    <a:pt x="62736" y="50709"/>
                  </a:cubicBezTo>
                  <a:cubicBezTo>
                    <a:pt x="43465" y="50709"/>
                    <a:pt x="23099" y="53921"/>
                    <a:pt x="6629" y="39296"/>
                  </a:cubicBezTo>
                  <a:cubicBezTo>
                    <a:pt x="7175" y="27815"/>
                    <a:pt x="6082" y="16743"/>
                    <a:pt x="0" y="6629"/>
                  </a:cubicBezTo>
                  <a:cubicBezTo>
                    <a:pt x="0" y="4442"/>
                    <a:pt x="0" y="2255"/>
                    <a:pt x="0" y="68"/>
                  </a:cubicBezTo>
                  <a:cubicBezTo>
                    <a:pt x="2187" y="0"/>
                    <a:pt x="4374" y="0"/>
                    <a:pt x="6492"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327" name="Google Shape;2327;p7"/>
            <p:cNvSpPr/>
            <p:nvPr/>
          </p:nvSpPr>
          <p:spPr>
            <a:xfrm rot="-969350">
              <a:off x="10607312" y="2523275"/>
              <a:ext cx="676925" cy="46596"/>
            </a:xfrm>
            <a:custGeom>
              <a:rect b="b" l="l" r="r" t="t"/>
              <a:pathLst>
                <a:path extrusionOk="0" h="49474" w="718743">
                  <a:moveTo>
                    <a:pt x="274" y="0"/>
                  </a:moveTo>
                  <a:cubicBezTo>
                    <a:pt x="238578" y="0"/>
                    <a:pt x="476882" y="68"/>
                    <a:pt x="715187" y="68"/>
                  </a:cubicBezTo>
                  <a:cubicBezTo>
                    <a:pt x="717647" y="3212"/>
                    <a:pt x="718809" y="6697"/>
                    <a:pt x="718741" y="10729"/>
                  </a:cubicBezTo>
                  <a:cubicBezTo>
                    <a:pt x="716758" y="24261"/>
                    <a:pt x="717647" y="39228"/>
                    <a:pt x="701861" y="46267"/>
                  </a:cubicBezTo>
                  <a:cubicBezTo>
                    <a:pt x="691336" y="50435"/>
                    <a:pt x="680265" y="49274"/>
                    <a:pt x="669467" y="49274"/>
                  </a:cubicBezTo>
                  <a:cubicBezTo>
                    <a:pt x="460891" y="49342"/>
                    <a:pt x="252315" y="49342"/>
                    <a:pt x="43738" y="49274"/>
                  </a:cubicBezTo>
                  <a:cubicBezTo>
                    <a:pt x="28635" y="49274"/>
                    <a:pt x="12780" y="51734"/>
                    <a:pt x="410" y="39433"/>
                  </a:cubicBezTo>
                  <a:cubicBezTo>
                    <a:pt x="274" y="35127"/>
                    <a:pt x="137" y="30890"/>
                    <a:pt x="0" y="26585"/>
                  </a:cubicBezTo>
                  <a:cubicBezTo>
                    <a:pt x="68" y="17700"/>
                    <a:pt x="205" y="8816"/>
                    <a:pt x="274"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328" name="Google Shape;2328;p7"/>
            <p:cNvSpPr/>
            <p:nvPr/>
          </p:nvSpPr>
          <p:spPr>
            <a:xfrm rot="-969350">
              <a:off x="11682031" y="2416565"/>
              <a:ext cx="6178" cy="6823"/>
            </a:xfrm>
            <a:custGeom>
              <a:rect b="b" l="l" r="r" t="t"/>
              <a:pathLst>
                <a:path extrusionOk="0" h="7244" w="6560">
                  <a:moveTo>
                    <a:pt x="0" y="7244"/>
                  </a:moveTo>
                  <a:cubicBezTo>
                    <a:pt x="2187" y="4852"/>
                    <a:pt x="4374" y="2392"/>
                    <a:pt x="6560" y="0"/>
                  </a:cubicBezTo>
                  <a:cubicBezTo>
                    <a:pt x="5809" y="3690"/>
                    <a:pt x="3622" y="6082"/>
                    <a:pt x="0" y="7244"/>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329" name="Google Shape;2329;p7"/>
            <p:cNvSpPr/>
            <p:nvPr/>
          </p:nvSpPr>
          <p:spPr>
            <a:xfrm rot="-969350">
              <a:off x="10618771" y="2566646"/>
              <a:ext cx="685649" cy="34020"/>
            </a:xfrm>
            <a:custGeom>
              <a:rect b="b" l="l" r="r" t="t"/>
              <a:pathLst>
                <a:path extrusionOk="0" h="36121" w="728005">
                  <a:moveTo>
                    <a:pt x="727488" y="24024"/>
                  </a:moveTo>
                  <a:cubicBezTo>
                    <a:pt x="726325" y="29696"/>
                    <a:pt x="723865" y="34548"/>
                    <a:pt x="717579" y="35437"/>
                  </a:cubicBezTo>
                  <a:cubicBezTo>
                    <a:pt x="712179" y="36188"/>
                    <a:pt x="706712" y="36120"/>
                    <a:pt x="701245" y="36120"/>
                  </a:cubicBezTo>
                  <a:cubicBezTo>
                    <a:pt x="467587" y="36052"/>
                    <a:pt x="233930" y="35915"/>
                    <a:pt x="273" y="35847"/>
                  </a:cubicBezTo>
                  <a:cubicBezTo>
                    <a:pt x="204" y="27167"/>
                    <a:pt x="68" y="18488"/>
                    <a:pt x="0" y="9809"/>
                  </a:cubicBezTo>
                  <a:cubicBezTo>
                    <a:pt x="8406" y="1403"/>
                    <a:pt x="18998" y="104"/>
                    <a:pt x="30138" y="104"/>
                  </a:cubicBezTo>
                  <a:cubicBezTo>
                    <a:pt x="253339" y="309"/>
                    <a:pt x="476609" y="-511"/>
                    <a:pt x="699809" y="583"/>
                  </a:cubicBezTo>
                  <a:cubicBezTo>
                    <a:pt x="703090" y="583"/>
                    <a:pt x="706302" y="1335"/>
                    <a:pt x="709514" y="1813"/>
                  </a:cubicBezTo>
                  <a:cubicBezTo>
                    <a:pt x="720380" y="5367"/>
                    <a:pt x="730427" y="9467"/>
                    <a:pt x="727488" y="2402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330" name="Google Shape;2330;p7"/>
            <p:cNvSpPr/>
            <p:nvPr/>
          </p:nvSpPr>
          <p:spPr>
            <a:xfrm rot="-969350">
              <a:off x="10614030" y="2559265"/>
              <a:ext cx="676162" cy="18794"/>
            </a:xfrm>
            <a:custGeom>
              <a:rect b="b" l="l" r="r" t="t"/>
              <a:pathLst>
                <a:path extrusionOk="0" h="19955" w="717932">
                  <a:moveTo>
                    <a:pt x="716758" y="19477"/>
                  </a:moveTo>
                  <a:cubicBezTo>
                    <a:pt x="666597" y="19614"/>
                    <a:pt x="616434" y="19956"/>
                    <a:pt x="566272" y="19956"/>
                  </a:cubicBezTo>
                  <a:cubicBezTo>
                    <a:pt x="377583" y="19956"/>
                    <a:pt x="188894" y="19887"/>
                    <a:pt x="205" y="19887"/>
                  </a:cubicBezTo>
                  <a:cubicBezTo>
                    <a:pt x="137" y="13326"/>
                    <a:pt x="68" y="6834"/>
                    <a:pt x="0" y="273"/>
                  </a:cubicBezTo>
                  <a:cubicBezTo>
                    <a:pt x="235913" y="205"/>
                    <a:pt x="471893" y="137"/>
                    <a:pt x="707805" y="0"/>
                  </a:cubicBezTo>
                  <a:cubicBezTo>
                    <a:pt x="713136" y="2255"/>
                    <a:pt x="715733" y="6766"/>
                    <a:pt x="717647" y="11823"/>
                  </a:cubicBezTo>
                  <a:cubicBezTo>
                    <a:pt x="718193" y="14420"/>
                    <a:pt x="717988" y="17017"/>
                    <a:pt x="716758" y="19477"/>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331" name="Google Shape;2331;p7"/>
            <p:cNvSpPr/>
            <p:nvPr/>
          </p:nvSpPr>
          <p:spPr>
            <a:xfrm rot="-969350">
              <a:off x="11350253" y="2353383"/>
              <a:ext cx="142577" cy="41677"/>
            </a:xfrm>
            <a:custGeom>
              <a:rect b="b" l="l" r="r" t="t"/>
              <a:pathLst>
                <a:path extrusionOk="0" h="44252" w="151384">
                  <a:moveTo>
                    <a:pt x="10" y="0"/>
                  </a:moveTo>
                  <a:cubicBezTo>
                    <a:pt x="50446" y="0"/>
                    <a:pt x="100949" y="0"/>
                    <a:pt x="151384" y="0"/>
                  </a:cubicBezTo>
                  <a:cubicBezTo>
                    <a:pt x="146943" y="10866"/>
                    <a:pt x="142569" y="21801"/>
                    <a:pt x="138126" y="32667"/>
                  </a:cubicBezTo>
                  <a:cubicBezTo>
                    <a:pt x="104571" y="51666"/>
                    <a:pt x="68966" y="41961"/>
                    <a:pt x="33907" y="40321"/>
                  </a:cubicBezTo>
                  <a:cubicBezTo>
                    <a:pt x="16411" y="32120"/>
                    <a:pt x="-469" y="23373"/>
                    <a:pt x="10"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332" name="Google Shape;2332;p7"/>
            <p:cNvSpPr/>
            <p:nvPr/>
          </p:nvSpPr>
          <p:spPr>
            <a:xfrm rot="-969350">
              <a:off x="11379095" y="2381756"/>
              <a:ext cx="110499" cy="47327"/>
            </a:xfrm>
            <a:custGeom>
              <a:rect b="b" l="l" r="r" t="t"/>
              <a:pathLst>
                <a:path extrusionOk="0" h="50251" w="117325">
                  <a:moveTo>
                    <a:pt x="5998" y="0"/>
                  </a:moveTo>
                  <a:cubicBezTo>
                    <a:pt x="43107" y="0"/>
                    <a:pt x="80216" y="68"/>
                    <a:pt x="117325" y="68"/>
                  </a:cubicBezTo>
                  <a:cubicBezTo>
                    <a:pt x="117188" y="2324"/>
                    <a:pt x="117051" y="4510"/>
                    <a:pt x="116846" y="6766"/>
                  </a:cubicBezTo>
                  <a:cubicBezTo>
                    <a:pt x="110217" y="51256"/>
                    <a:pt x="110217" y="51461"/>
                    <a:pt x="61285" y="49752"/>
                  </a:cubicBezTo>
                  <a:cubicBezTo>
                    <a:pt x="43175" y="49137"/>
                    <a:pt x="23903" y="52827"/>
                    <a:pt x="8731" y="38202"/>
                  </a:cubicBezTo>
                  <a:cubicBezTo>
                    <a:pt x="1077" y="25969"/>
                    <a:pt x="-5005" y="13600"/>
                    <a:pt x="5998"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333" name="Google Shape;2333;p7"/>
            <p:cNvSpPr/>
            <p:nvPr/>
          </p:nvSpPr>
          <p:spPr>
            <a:xfrm rot="-969350">
              <a:off x="11367086" y="2435984"/>
              <a:ext cx="148875" cy="38454"/>
            </a:xfrm>
            <a:custGeom>
              <a:rect b="b" l="l" r="r" t="t"/>
              <a:pathLst>
                <a:path extrusionOk="0" h="40829" w="158072">
                  <a:moveTo>
                    <a:pt x="158072" y="27883"/>
                  </a:moveTo>
                  <a:cubicBezTo>
                    <a:pt x="156773" y="34785"/>
                    <a:pt x="153630" y="40116"/>
                    <a:pt x="145839" y="40321"/>
                  </a:cubicBezTo>
                  <a:cubicBezTo>
                    <a:pt x="132991" y="40663"/>
                    <a:pt x="120074" y="40799"/>
                    <a:pt x="107226" y="40799"/>
                  </a:cubicBezTo>
                  <a:cubicBezTo>
                    <a:pt x="79344" y="40868"/>
                    <a:pt x="51460" y="40799"/>
                    <a:pt x="23509" y="40799"/>
                  </a:cubicBezTo>
                  <a:cubicBezTo>
                    <a:pt x="14966" y="40799"/>
                    <a:pt x="6150" y="41551"/>
                    <a:pt x="0" y="33555"/>
                  </a:cubicBezTo>
                  <a:cubicBezTo>
                    <a:pt x="137" y="31984"/>
                    <a:pt x="273" y="30480"/>
                    <a:pt x="410" y="28908"/>
                  </a:cubicBezTo>
                  <a:cubicBezTo>
                    <a:pt x="1366" y="25833"/>
                    <a:pt x="2733" y="23031"/>
                    <a:pt x="4510" y="20366"/>
                  </a:cubicBezTo>
                  <a:cubicBezTo>
                    <a:pt x="12028" y="11413"/>
                    <a:pt x="19955" y="3280"/>
                    <a:pt x="33077" y="4442"/>
                  </a:cubicBezTo>
                  <a:cubicBezTo>
                    <a:pt x="70733" y="3964"/>
                    <a:pt x="108457" y="7518"/>
                    <a:pt x="145771" y="0"/>
                  </a:cubicBezTo>
                  <a:cubicBezTo>
                    <a:pt x="152810" y="8064"/>
                    <a:pt x="153698" y="18725"/>
                    <a:pt x="158072" y="27883"/>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334" name="Google Shape;2334;p7"/>
            <p:cNvSpPr/>
            <p:nvPr/>
          </p:nvSpPr>
          <p:spPr>
            <a:xfrm rot="-969350">
              <a:off x="11379513" y="2387969"/>
              <a:ext cx="114661" cy="62025"/>
            </a:xfrm>
            <a:custGeom>
              <a:rect b="b" l="l" r="r" t="t"/>
              <a:pathLst>
                <a:path extrusionOk="0" h="65857" w="121744">
                  <a:moveTo>
                    <a:pt x="121744" y="50846"/>
                  </a:moveTo>
                  <a:cubicBezTo>
                    <a:pt x="120036" y="57133"/>
                    <a:pt x="118053" y="64240"/>
                    <a:pt x="110331" y="64445"/>
                  </a:cubicBezTo>
                  <a:cubicBezTo>
                    <a:pt x="76160" y="65471"/>
                    <a:pt x="41990" y="67589"/>
                    <a:pt x="7888" y="63147"/>
                  </a:cubicBezTo>
                  <a:cubicBezTo>
                    <a:pt x="6111" y="62942"/>
                    <a:pt x="4539" y="60618"/>
                    <a:pt x="2899" y="59320"/>
                  </a:cubicBezTo>
                  <a:cubicBezTo>
                    <a:pt x="-1953" y="44627"/>
                    <a:pt x="-2431" y="31505"/>
                    <a:pt x="15201" y="24944"/>
                  </a:cubicBezTo>
                  <a:cubicBezTo>
                    <a:pt x="20190" y="32052"/>
                    <a:pt x="27639" y="32667"/>
                    <a:pt x="35361" y="32667"/>
                  </a:cubicBezTo>
                  <a:cubicBezTo>
                    <a:pt x="50464" y="32667"/>
                    <a:pt x="65705" y="33829"/>
                    <a:pt x="80671" y="32325"/>
                  </a:cubicBezTo>
                  <a:cubicBezTo>
                    <a:pt x="91196" y="31300"/>
                    <a:pt x="103087" y="42850"/>
                    <a:pt x="110878" y="32735"/>
                  </a:cubicBezTo>
                  <a:cubicBezTo>
                    <a:pt x="116072" y="26106"/>
                    <a:pt x="114568" y="14352"/>
                    <a:pt x="116482" y="4989"/>
                  </a:cubicBezTo>
                  <a:cubicBezTo>
                    <a:pt x="116824" y="3144"/>
                    <a:pt x="119079" y="1640"/>
                    <a:pt x="120445" y="0"/>
                  </a:cubicBezTo>
                  <a:cubicBezTo>
                    <a:pt x="120924" y="16949"/>
                    <a:pt x="121334" y="33897"/>
                    <a:pt x="121744" y="50846"/>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335" name="Google Shape;2335;p7"/>
            <p:cNvSpPr/>
            <p:nvPr/>
          </p:nvSpPr>
          <p:spPr>
            <a:xfrm rot="-969350">
              <a:off x="11482343" y="2321560"/>
              <a:ext cx="8303" cy="11971"/>
            </a:xfrm>
            <a:custGeom>
              <a:rect b="b" l="l" r="r" t="t"/>
              <a:pathLst>
                <a:path extrusionOk="0" h="12711" w="8816">
                  <a:moveTo>
                    <a:pt x="0" y="12711"/>
                  </a:moveTo>
                  <a:cubicBezTo>
                    <a:pt x="137" y="6561"/>
                    <a:pt x="1845" y="1435"/>
                    <a:pt x="8816" y="0"/>
                  </a:cubicBezTo>
                  <a:cubicBezTo>
                    <a:pt x="7176" y="5126"/>
                    <a:pt x="5058" y="9910"/>
                    <a:pt x="0" y="12711"/>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336" name="Google Shape;2336;p7"/>
            <p:cNvSpPr/>
            <p:nvPr/>
          </p:nvSpPr>
          <p:spPr>
            <a:xfrm rot="-969350">
              <a:off x="11540446" y="2458215"/>
              <a:ext cx="6372" cy="6372"/>
            </a:xfrm>
            <a:custGeom>
              <a:rect b="b" l="l" r="r" t="t"/>
              <a:pathLst>
                <a:path extrusionOk="0" h="6765" w="6765">
                  <a:moveTo>
                    <a:pt x="6766" y="6766"/>
                  </a:moveTo>
                  <a:cubicBezTo>
                    <a:pt x="4511" y="4511"/>
                    <a:pt x="2256" y="2255"/>
                    <a:pt x="0" y="0"/>
                  </a:cubicBezTo>
                  <a:cubicBezTo>
                    <a:pt x="2256" y="2255"/>
                    <a:pt x="4511" y="4511"/>
                    <a:pt x="6766" y="6766"/>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337" name="Google Shape;2337;p7"/>
            <p:cNvSpPr/>
            <p:nvPr/>
          </p:nvSpPr>
          <p:spPr>
            <a:xfrm rot="-969350">
              <a:off x="11275419" y="2386736"/>
              <a:ext cx="12551" cy="6439"/>
            </a:xfrm>
            <a:custGeom>
              <a:rect b="b" l="l" r="r" t="t"/>
              <a:pathLst>
                <a:path extrusionOk="0" h="6836" w="13326">
                  <a:moveTo>
                    <a:pt x="13327" y="2"/>
                  </a:moveTo>
                  <a:cubicBezTo>
                    <a:pt x="10046" y="4513"/>
                    <a:pt x="5399" y="6426"/>
                    <a:pt x="0" y="6836"/>
                  </a:cubicBezTo>
                  <a:cubicBezTo>
                    <a:pt x="2734" y="1301"/>
                    <a:pt x="7723" y="-66"/>
                    <a:pt x="13327" y="2"/>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338" name="Google Shape;2338;p7"/>
            <p:cNvSpPr/>
            <p:nvPr/>
          </p:nvSpPr>
          <p:spPr>
            <a:xfrm rot="-969350">
              <a:off x="11262450" y="2437241"/>
              <a:ext cx="6372" cy="42995"/>
            </a:xfrm>
            <a:custGeom>
              <a:rect b="b" l="l" r="r" t="t"/>
              <a:pathLst>
                <a:path extrusionOk="0" h="45651" w="6765">
                  <a:moveTo>
                    <a:pt x="6082" y="0"/>
                  </a:moveTo>
                  <a:cubicBezTo>
                    <a:pt x="6288" y="15240"/>
                    <a:pt x="6561" y="30412"/>
                    <a:pt x="6766" y="45652"/>
                  </a:cubicBezTo>
                  <a:cubicBezTo>
                    <a:pt x="1709" y="42645"/>
                    <a:pt x="616" y="37587"/>
                    <a:pt x="0" y="32325"/>
                  </a:cubicBezTo>
                  <a:cubicBezTo>
                    <a:pt x="1640" y="21459"/>
                    <a:pt x="-3417" y="9363"/>
                    <a:pt x="6082" y="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339" name="Google Shape;2339;p7"/>
            <p:cNvSpPr/>
            <p:nvPr/>
          </p:nvSpPr>
          <p:spPr>
            <a:xfrm rot="-969350">
              <a:off x="11372806" y="2481842"/>
              <a:ext cx="6758" cy="5471"/>
            </a:xfrm>
            <a:custGeom>
              <a:rect b="b" l="l" r="r" t="t"/>
              <a:pathLst>
                <a:path extrusionOk="0" h="5809" w="7175">
                  <a:moveTo>
                    <a:pt x="0" y="5809"/>
                  </a:moveTo>
                  <a:cubicBezTo>
                    <a:pt x="1161" y="2392"/>
                    <a:pt x="3690" y="547"/>
                    <a:pt x="7175" y="0"/>
                  </a:cubicBezTo>
                  <a:cubicBezTo>
                    <a:pt x="4784" y="1982"/>
                    <a:pt x="2392" y="3895"/>
                    <a:pt x="0" y="5809"/>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2340" name="Google Shape;2340;p7"/>
            <p:cNvSpPr/>
            <p:nvPr/>
          </p:nvSpPr>
          <p:spPr>
            <a:xfrm rot="-969350">
              <a:off x="11464364" y="2246300"/>
              <a:ext cx="234807" cy="234807"/>
            </a:xfrm>
            <a:prstGeom prst="ellipse">
              <a:avLst/>
            </a:prstGeom>
            <a:solidFill>
              <a:srgbClr val="BF20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2341" name="Google Shape;2341;p7"/>
            <p:cNvSpPr/>
            <p:nvPr/>
          </p:nvSpPr>
          <p:spPr>
            <a:xfrm rot="-969350">
              <a:off x="11256423" y="2367279"/>
              <a:ext cx="140614" cy="140614"/>
            </a:xfrm>
            <a:prstGeom prst="ellipse">
              <a:avLst/>
            </a:prstGeom>
            <a:solidFill>
              <a:srgbClr val="BF20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grpSp>
      <p:sp>
        <p:nvSpPr>
          <p:cNvPr id="2342" name="Google Shape;2342;p7"/>
          <p:cNvSpPr txBox="1"/>
          <p:nvPr>
            <p:ph idx="12" type="sldNum"/>
          </p:nvPr>
        </p:nvSpPr>
        <p:spPr>
          <a:xfrm>
            <a:off x="0" y="0"/>
            <a:ext cx="0" cy="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808081"/>
              </a:buClr>
              <a:buSzPts val="1200"/>
              <a:buFont typeface="Open Sans"/>
              <a:buNone/>
            </a:pPr>
            <a:fld id="{00000000-1234-1234-1234-123412341234}" type="slidenum">
              <a:rPr b="0" i="0" lang="en-US" sz="1200" u="none" cap="none" strike="noStrike">
                <a:solidFill>
                  <a:srgbClr val="808081"/>
                </a:solidFill>
                <a:latin typeface="Open Sans"/>
                <a:ea typeface="Open Sans"/>
                <a:cs typeface="Open Sans"/>
                <a:sym typeface="Open Sans"/>
              </a:rPr>
              <a:t>‹#›</a:t>
            </a:fld>
            <a:endParaRPr b="0" i="0" sz="1200" u="none" cap="none" strike="noStrike">
              <a:solidFill>
                <a:srgbClr val="808081"/>
              </a:solidFill>
              <a:latin typeface="Open Sans"/>
              <a:ea typeface="Open Sans"/>
              <a:cs typeface="Open Sans"/>
              <a:sym typeface="Open Sans"/>
            </a:endParaRPr>
          </a:p>
        </p:txBody>
      </p:sp>
      <p:sp>
        <p:nvSpPr>
          <p:cNvPr id="2343" name="Google Shape;2343;p7"/>
          <p:cNvSpPr txBox="1"/>
          <p:nvPr/>
        </p:nvSpPr>
        <p:spPr>
          <a:xfrm>
            <a:off x="1817406" y="592696"/>
            <a:ext cx="8484054"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BF2026"/>
              </a:buClr>
              <a:buSzPts val="4000"/>
              <a:buFont typeface="Open Sans"/>
              <a:buNone/>
            </a:pPr>
            <a:r>
              <a:rPr b="1" i="0" lang="en-US" sz="4000" u="none" cap="none" strike="noStrike">
                <a:solidFill>
                  <a:srgbClr val="BF2026"/>
                </a:solidFill>
                <a:latin typeface="Open Sans"/>
                <a:ea typeface="Open Sans"/>
                <a:cs typeface="Open Sans"/>
                <a:sym typeface="Open Sans"/>
              </a:rPr>
              <a:t>WADHWANI IGNITE PERJALANAN</a:t>
            </a:r>
            <a:endParaRPr/>
          </a:p>
        </p:txBody>
      </p:sp>
      <p:sp>
        <p:nvSpPr>
          <p:cNvPr id="2344" name="Google Shape;2344;p7"/>
          <p:cNvSpPr txBox="1"/>
          <p:nvPr/>
        </p:nvSpPr>
        <p:spPr>
          <a:xfrm>
            <a:off x="10324187" y="2692268"/>
            <a:ext cx="1418568" cy="126188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Presentasi Kelayakan usaha</a:t>
            </a:r>
            <a:endParaRPr b="0" i="0" sz="1800" u="none" cap="none" strike="noStrike">
              <a:solidFill>
                <a:srgbClr val="414042"/>
              </a:solidFill>
              <a:latin typeface="Arial"/>
              <a:ea typeface="Arial"/>
              <a:cs typeface="Arial"/>
              <a:sym typeface="Arial"/>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Pengajuan milestone dan persiapan presentasi</a:t>
            </a:r>
            <a:endParaRPr b="0" i="0" sz="1000" u="none" cap="none" strike="noStrike">
              <a:solidFill>
                <a:srgbClr val="414042"/>
              </a:solidFill>
              <a:latin typeface="Barlow"/>
              <a:ea typeface="Barlow"/>
              <a:cs typeface="Barlow"/>
              <a:sym typeface="Barlow"/>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Presentasi kelayakan usaha</a:t>
            </a:r>
            <a:endParaRPr b="0" i="0" sz="1000" u="none" cap="none" strike="noStrike">
              <a:solidFill>
                <a:srgbClr val="414042"/>
              </a:solidFill>
              <a:latin typeface="Barlow"/>
              <a:ea typeface="Barlow"/>
              <a:cs typeface="Barlow"/>
              <a:sym typeface="Barlow"/>
            </a:endParaRPr>
          </a:p>
        </p:txBody>
      </p:sp>
      <p:sp>
        <p:nvSpPr>
          <p:cNvPr id="2345" name="Google Shape;2345;p7"/>
          <p:cNvSpPr txBox="1"/>
          <p:nvPr/>
        </p:nvSpPr>
        <p:spPr>
          <a:xfrm>
            <a:off x="9448934" y="4777580"/>
            <a:ext cx="1722700" cy="10926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Skala Orientasi</a:t>
            </a:r>
            <a:endParaRPr b="0" i="0" sz="1100" u="none" cap="none" strike="noStrike">
              <a:solidFill>
                <a:srgbClr val="000000"/>
              </a:solidFill>
              <a:latin typeface="Barlow ExtraBold"/>
              <a:ea typeface="Barlow ExtraBold"/>
              <a:cs typeface="Barlow ExtraBold"/>
              <a:sym typeface="Barlow ExtraBold"/>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Berpikir melampaui prototype dan diluar kebiasaan</a:t>
            </a:r>
            <a:endParaRPr b="0" i="0" sz="1000" u="none" cap="none" strike="noStrike">
              <a:solidFill>
                <a:srgbClr val="414042"/>
              </a:solidFill>
              <a:latin typeface="Barlow"/>
              <a:ea typeface="Barlow"/>
              <a:cs typeface="Barlow"/>
              <a:sym typeface="Barlow"/>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Menceritakan secara persuasive tentang ide usaha yang layak</a:t>
            </a:r>
            <a:endParaRPr b="0" i="0" sz="1000" u="none" cap="none" strike="noStrike">
              <a:solidFill>
                <a:srgbClr val="414042"/>
              </a:solidFill>
              <a:latin typeface="Barlow"/>
              <a:ea typeface="Barlow"/>
              <a:cs typeface="Barlow"/>
              <a:sym typeface="Barlow"/>
            </a:endParaRPr>
          </a:p>
        </p:txBody>
      </p:sp>
      <p:sp>
        <p:nvSpPr>
          <p:cNvPr id="2346" name="Google Shape;2346;p7"/>
          <p:cNvSpPr txBox="1"/>
          <p:nvPr/>
        </p:nvSpPr>
        <p:spPr>
          <a:xfrm>
            <a:off x="191995" y="4777580"/>
            <a:ext cx="1619249" cy="136960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Identifikasi masalah</a:t>
            </a:r>
            <a:endParaRPr b="1" i="0" sz="1100" u="none" cap="none" strike="noStrike">
              <a:solidFill>
                <a:srgbClr val="414042"/>
              </a:solidFill>
              <a:latin typeface="Barlow ExtraBold"/>
              <a:ea typeface="Barlow ExtraBold"/>
              <a:cs typeface="Barlow ExtraBold"/>
              <a:sym typeface="Barlow ExtraBold"/>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orientasi</a:t>
            </a:r>
            <a:endParaRPr b="0" i="0" sz="1000" u="none" cap="none" strike="noStrike">
              <a:solidFill>
                <a:srgbClr val="414042"/>
              </a:solidFill>
              <a:latin typeface="Barlow"/>
              <a:ea typeface="Barlow"/>
              <a:cs typeface="Barlow"/>
              <a:sym typeface="Barlow"/>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Pengembangan Masalah Industri Makro</a:t>
            </a:r>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Perspektif  dalam Merakit sehari-hari</a:t>
            </a:r>
            <a:endParaRPr b="0" i="0" sz="1000" u="none" cap="none" strike="noStrike">
              <a:solidFill>
                <a:srgbClr val="414042"/>
              </a:solidFill>
              <a:latin typeface="Barlow"/>
              <a:ea typeface="Barlow"/>
              <a:cs typeface="Barlow"/>
              <a:sym typeface="Barlow"/>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Memeriksa masalah yang dipilih</a:t>
            </a:r>
            <a:endParaRPr b="0" i="0" sz="1000" u="none" cap="none" strike="noStrike">
              <a:solidFill>
                <a:srgbClr val="414042"/>
              </a:solidFill>
              <a:latin typeface="Barlow"/>
              <a:ea typeface="Barlow"/>
              <a:cs typeface="Barlow"/>
              <a:sym typeface="Barlow"/>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Menganalisis  masalah</a:t>
            </a:r>
            <a:endParaRPr b="0" i="0" sz="1000" u="none" cap="none" strike="noStrike">
              <a:solidFill>
                <a:srgbClr val="414042"/>
              </a:solidFill>
              <a:latin typeface="Barlow"/>
              <a:ea typeface="Barlow"/>
              <a:cs typeface="Barlow"/>
              <a:sym typeface="Barlow"/>
            </a:endParaRPr>
          </a:p>
        </p:txBody>
      </p:sp>
      <p:sp>
        <p:nvSpPr>
          <p:cNvPr id="2347" name="Google Shape;2347;p7"/>
          <p:cNvSpPr txBox="1"/>
          <p:nvPr/>
        </p:nvSpPr>
        <p:spPr>
          <a:xfrm>
            <a:off x="2244654" y="4783062"/>
            <a:ext cx="1608180" cy="9541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Ide Solusi</a:t>
            </a:r>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Memeriksa Teknik penciptaan Ide</a:t>
            </a:r>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Menghasilkan gagasan untuk menjadi Solusi permasalahan </a:t>
            </a:r>
            <a:endParaRPr/>
          </a:p>
        </p:txBody>
      </p:sp>
      <p:sp>
        <p:nvSpPr>
          <p:cNvPr id="2348" name="Google Shape;2348;p7"/>
          <p:cNvSpPr txBox="1"/>
          <p:nvPr/>
        </p:nvSpPr>
        <p:spPr>
          <a:xfrm>
            <a:off x="889203" y="2597646"/>
            <a:ext cx="1771650" cy="240065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Mengidentifikasi pelanggan dan memvalidasi kebutuhan</a:t>
            </a:r>
            <a:endParaRPr b="1" i="0" sz="1100" u="none" cap="none" strike="noStrike">
              <a:solidFill>
                <a:srgbClr val="414042"/>
              </a:solidFill>
              <a:latin typeface="Barlow ExtraBold"/>
              <a:ea typeface="Barlow ExtraBold"/>
              <a:cs typeface="Barlow ExtraBold"/>
              <a:sym typeface="Barlow ExtraBold"/>
            </a:endParaRPr>
          </a:p>
          <a:p>
            <a:pPr indent="-171450" lvl="0" marL="17145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Mengidentifikasi segmen pelanggan</a:t>
            </a:r>
            <a:endParaRPr b="0" i="0" sz="1000" u="none" cap="none" strike="noStrike">
              <a:solidFill>
                <a:srgbClr val="414042"/>
              </a:solidFill>
              <a:latin typeface="Barlow"/>
              <a:ea typeface="Barlow"/>
              <a:cs typeface="Barlow"/>
              <a:sym typeface="Barlow"/>
            </a:endParaRPr>
          </a:p>
          <a:p>
            <a:pPr indent="-171450" lvl="0" marL="17145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Menilai pekerjaan yang harus dikerjakan</a:t>
            </a:r>
            <a:r>
              <a:rPr b="0" i="0" lang="en-US" sz="1000" u="none" cap="none" strike="noStrike">
                <a:solidFill>
                  <a:srgbClr val="BF2026"/>
                </a:solidFill>
                <a:latin typeface="Barlow"/>
                <a:ea typeface="Barlow"/>
                <a:cs typeface="Barlow"/>
                <a:sym typeface="Barlow"/>
              </a:rPr>
              <a:t>’</a:t>
            </a:r>
            <a:endParaRPr/>
          </a:p>
          <a:p>
            <a:pPr indent="-171450" lvl="0" marL="17145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Menggembangkan Persona Pelanggan</a:t>
            </a:r>
            <a:endParaRPr b="0" i="0" sz="1000" u="none" cap="none" strike="noStrike">
              <a:solidFill>
                <a:srgbClr val="414042"/>
              </a:solidFill>
              <a:latin typeface="Barlow"/>
              <a:ea typeface="Barlow"/>
              <a:cs typeface="Barlow"/>
              <a:sym typeface="Barlow"/>
            </a:endParaRPr>
          </a:p>
          <a:p>
            <a:pPr indent="-171450" lvl="0" marL="17145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Memahami validasi dari pelanggan</a:t>
            </a:r>
            <a:endParaRPr b="0" i="0" sz="1000" u="none" cap="none" strike="noStrike">
              <a:solidFill>
                <a:srgbClr val="414042"/>
              </a:solidFill>
              <a:latin typeface="Barlow"/>
              <a:ea typeface="Barlow"/>
              <a:cs typeface="Barlow"/>
              <a:sym typeface="Barlow"/>
            </a:endParaRPr>
          </a:p>
          <a:p>
            <a:pPr indent="-171450" lvl="0" marL="17145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Memvalidasi persamaan masalah pelanggan</a:t>
            </a:r>
            <a:endParaRPr b="0" i="0" sz="1000" u="none" cap="none" strike="noStrike">
              <a:solidFill>
                <a:srgbClr val="414042"/>
              </a:solidFill>
              <a:latin typeface="Barlow"/>
              <a:ea typeface="Barlow"/>
              <a:cs typeface="Barlow"/>
              <a:sym typeface="Barlow"/>
            </a:endParaRPr>
          </a:p>
          <a:p>
            <a:pPr indent="-171450" lvl="0" marL="17145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Perbaiki persamaan pelanggan</a:t>
            </a:r>
            <a:endParaRPr b="0" i="0" sz="1000" u="none" cap="none" strike="noStrike">
              <a:solidFill>
                <a:srgbClr val="414042"/>
              </a:solidFill>
              <a:latin typeface="Barlow"/>
              <a:ea typeface="Barlow"/>
              <a:cs typeface="Barlow"/>
              <a:sym typeface="Barlow"/>
            </a:endParaRPr>
          </a:p>
          <a:p>
            <a:pPr indent="-86360" lvl="0" marL="143510" marR="0" rtl="0" algn="l">
              <a:lnSpc>
                <a:spcPct val="100000"/>
              </a:lnSpc>
              <a:spcBef>
                <a:spcPts val="0"/>
              </a:spcBef>
              <a:spcAft>
                <a:spcPts val="0"/>
              </a:spcAft>
              <a:buClr>
                <a:srgbClr val="FFFFFF"/>
              </a:buClr>
              <a:buSzPts val="900"/>
              <a:buFont typeface="Arial"/>
              <a:buNone/>
            </a:pPr>
            <a:r>
              <a:t/>
            </a:r>
            <a:endParaRPr b="0" i="0" sz="900" u="none" cap="none" strike="noStrike">
              <a:solidFill>
                <a:srgbClr val="414042"/>
              </a:solidFill>
              <a:latin typeface="Barlow"/>
              <a:ea typeface="Barlow"/>
              <a:cs typeface="Barlow"/>
              <a:sym typeface="Barlow"/>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2" name="Shape 2352"/>
        <p:cNvGrpSpPr/>
        <p:nvPr/>
      </p:nvGrpSpPr>
      <p:grpSpPr>
        <a:xfrm>
          <a:off x="0" y="0"/>
          <a:ext cx="0" cy="0"/>
          <a:chOff x="0" y="0"/>
          <a:chExt cx="0" cy="0"/>
        </a:xfrm>
      </p:grpSpPr>
      <p:cxnSp>
        <p:nvCxnSpPr>
          <p:cNvPr id="2353" name="Google Shape;2353;p8"/>
          <p:cNvCxnSpPr/>
          <p:nvPr/>
        </p:nvCxnSpPr>
        <p:spPr>
          <a:xfrm flipH="1" rot="10800000">
            <a:off x="2673032" y="1209040"/>
            <a:ext cx="6633528" cy="10160"/>
          </a:xfrm>
          <a:prstGeom prst="straightConnector1">
            <a:avLst/>
          </a:prstGeom>
          <a:noFill/>
          <a:ln cap="flat" cmpd="sng" w="127000">
            <a:solidFill>
              <a:srgbClr val="9F9F9F"/>
            </a:solidFill>
            <a:prstDash val="solid"/>
            <a:miter lim="800000"/>
            <a:headEnd len="sm" w="sm" type="none"/>
            <a:tailEnd len="sm" w="sm" type="none"/>
          </a:ln>
        </p:spPr>
      </p:cxnSp>
      <p:sp>
        <p:nvSpPr>
          <p:cNvPr id="2354" name="Google Shape;2354;p8"/>
          <p:cNvSpPr/>
          <p:nvPr/>
        </p:nvSpPr>
        <p:spPr>
          <a:xfrm>
            <a:off x="8046722" y="1209043"/>
            <a:ext cx="3392170" cy="2489196"/>
          </a:xfrm>
          <a:prstGeom prst="arc">
            <a:avLst>
              <a:gd fmla="val 15361620" name="adj1"/>
              <a:gd fmla="val 6188706" name="adj2"/>
            </a:avLst>
          </a:prstGeom>
          <a:noFill/>
          <a:ln cap="flat" cmpd="sng" w="127000">
            <a:solidFill>
              <a:srgbClr val="9F9F9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000"/>
              <a:buFont typeface="Arial"/>
              <a:buNone/>
            </a:pPr>
            <a:r>
              <a:t/>
            </a:r>
            <a:endParaRPr b="0" i="0" sz="2000" u="none" cap="none" strike="noStrike">
              <a:solidFill>
                <a:srgbClr val="000000"/>
              </a:solidFill>
              <a:latin typeface="Calibri"/>
              <a:ea typeface="Calibri"/>
              <a:cs typeface="Calibri"/>
              <a:sym typeface="Calibri"/>
            </a:endParaRPr>
          </a:p>
        </p:txBody>
      </p:sp>
      <p:cxnSp>
        <p:nvCxnSpPr>
          <p:cNvPr id="2355" name="Google Shape;2355;p8"/>
          <p:cNvCxnSpPr/>
          <p:nvPr/>
        </p:nvCxnSpPr>
        <p:spPr>
          <a:xfrm>
            <a:off x="3484880" y="3698239"/>
            <a:ext cx="5984240" cy="0"/>
          </a:xfrm>
          <a:prstGeom prst="straightConnector1">
            <a:avLst/>
          </a:prstGeom>
          <a:noFill/>
          <a:ln cap="flat" cmpd="sng" w="127000">
            <a:solidFill>
              <a:srgbClr val="9F9F9F"/>
            </a:solidFill>
            <a:prstDash val="solid"/>
            <a:miter lim="800000"/>
            <a:headEnd len="sm" w="sm" type="none"/>
            <a:tailEnd len="sm" w="sm" type="none"/>
          </a:ln>
        </p:spPr>
      </p:cxnSp>
      <p:sp>
        <p:nvSpPr>
          <p:cNvPr id="2356" name="Google Shape;2356;p8"/>
          <p:cNvSpPr/>
          <p:nvPr/>
        </p:nvSpPr>
        <p:spPr>
          <a:xfrm flipH="1">
            <a:off x="1482238" y="3596535"/>
            <a:ext cx="3278827" cy="2548689"/>
          </a:xfrm>
          <a:prstGeom prst="arc">
            <a:avLst>
              <a:gd fmla="val 16669717" name="adj1"/>
              <a:gd fmla="val 4965785" name="adj2"/>
            </a:avLst>
          </a:prstGeom>
          <a:noFill/>
          <a:ln cap="flat" cmpd="sng" w="127000">
            <a:solidFill>
              <a:srgbClr val="9F9F9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000"/>
              <a:buFont typeface="Arial"/>
              <a:buNone/>
            </a:pPr>
            <a:r>
              <a:t/>
            </a:r>
            <a:endParaRPr b="0" i="0" sz="2000" u="none" cap="none" strike="noStrike">
              <a:solidFill>
                <a:srgbClr val="000000"/>
              </a:solidFill>
              <a:latin typeface="Calibri"/>
              <a:ea typeface="Calibri"/>
              <a:cs typeface="Calibri"/>
              <a:sym typeface="Calibri"/>
            </a:endParaRPr>
          </a:p>
        </p:txBody>
      </p:sp>
      <p:cxnSp>
        <p:nvCxnSpPr>
          <p:cNvPr id="2357" name="Google Shape;2357;p8"/>
          <p:cNvCxnSpPr/>
          <p:nvPr/>
        </p:nvCxnSpPr>
        <p:spPr>
          <a:xfrm flipH="1" rot="10800000">
            <a:off x="3307079" y="6151883"/>
            <a:ext cx="6365880" cy="25397"/>
          </a:xfrm>
          <a:prstGeom prst="straightConnector1">
            <a:avLst/>
          </a:prstGeom>
          <a:noFill/>
          <a:ln cap="flat" cmpd="sng" w="127000">
            <a:solidFill>
              <a:srgbClr val="9F9F9F"/>
            </a:solidFill>
            <a:prstDash val="solid"/>
            <a:miter lim="800000"/>
            <a:headEnd len="sm" w="sm" type="none"/>
            <a:tailEnd len="sm" w="sm" type="none"/>
          </a:ln>
        </p:spPr>
      </p:cxnSp>
      <p:sp>
        <p:nvSpPr>
          <p:cNvPr id="2358" name="Google Shape;2358;p8"/>
          <p:cNvSpPr/>
          <p:nvPr/>
        </p:nvSpPr>
        <p:spPr>
          <a:xfrm>
            <a:off x="8816342" y="5842002"/>
            <a:ext cx="619758" cy="619758"/>
          </a:xfrm>
          <a:prstGeom prst="ellipse">
            <a:avLst/>
          </a:prstGeom>
          <a:solidFill>
            <a:srgbClr val="E56947"/>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01</a:t>
            </a:r>
            <a:endParaRPr/>
          </a:p>
        </p:txBody>
      </p:sp>
      <p:sp>
        <p:nvSpPr>
          <p:cNvPr id="2359" name="Google Shape;2359;p8"/>
          <p:cNvSpPr/>
          <p:nvPr/>
        </p:nvSpPr>
        <p:spPr>
          <a:xfrm>
            <a:off x="2923540" y="858522"/>
            <a:ext cx="619758" cy="619758"/>
          </a:xfrm>
          <a:prstGeom prst="ellipse">
            <a:avLst/>
          </a:prstGeom>
          <a:solidFill>
            <a:srgbClr val="92D050"/>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12</a:t>
            </a:r>
            <a:endParaRPr/>
          </a:p>
        </p:txBody>
      </p:sp>
      <p:sp>
        <p:nvSpPr>
          <p:cNvPr id="2360" name="Google Shape;2360;p8"/>
          <p:cNvSpPr/>
          <p:nvPr/>
        </p:nvSpPr>
        <p:spPr>
          <a:xfrm>
            <a:off x="5006344" y="858522"/>
            <a:ext cx="619758" cy="619758"/>
          </a:xfrm>
          <a:prstGeom prst="ellipse">
            <a:avLst/>
          </a:prstGeom>
          <a:solidFill>
            <a:srgbClr val="6E757D"/>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11</a:t>
            </a:r>
            <a:endParaRPr/>
          </a:p>
        </p:txBody>
      </p:sp>
      <p:sp>
        <p:nvSpPr>
          <p:cNvPr id="2361" name="Google Shape;2361;p8"/>
          <p:cNvSpPr/>
          <p:nvPr/>
        </p:nvSpPr>
        <p:spPr>
          <a:xfrm>
            <a:off x="11038247" y="1810451"/>
            <a:ext cx="619758" cy="619758"/>
          </a:xfrm>
          <a:prstGeom prst="ellipse">
            <a:avLst/>
          </a:prstGeom>
          <a:solidFill>
            <a:srgbClr val="8ABCB9"/>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08</a:t>
            </a:r>
            <a:endParaRPr/>
          </a:p>
        </p:txBody>
      </p:sp>
      <p:sp>
        <p:nvSpPr>
          <p:cNvPr id="2362" name="Google Shape;2362;p8"/>
          <p:cNvSpPr/>
          <p:nvPr/>
        </p:nvSpPr>
        <p:spPr>
          <a:xfrm>
            <a:off x="8283897" y="3372463"/>
            <a:ext cx="619758" cy="619758"/>
          </a:xfrm>
          <a:prstGeom prst="ellipse">
            <a:avLst/>
          </a:prstGeom>
          <a:solidFill>
            <a:srgbClr val="7030A0"/>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07</a:t>
            </a:r>
            <a:endParaRPr/>
          </a:p>
        </p:txBody>
      </p:sp>
      <p:sp>
        <p:nvSpPr>
          <p:cNvPr id="2363" name="Google Shape;2363;p8"/>
          <p:cNvSpPr/>
          <p:nvPr/>
        </p:nvSpPr>
        <p:spPr>
          <a:xfrm>
            <a:off x="1248241" y="4712796"/>
            <a:ext cx="619758" cy="619758"/>
          </a:xfrm>
          <a:prstGeom prst="ellipse">
            <a:avLst/>
          </a:prstGeom>
          <a:solidFill>
            <a:srgbClr val="FE945A"/>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04</a:t>
            </a:r>
            <a:endParaRPr b="0" i="0" sz="1800" u="none" cap="none" strike="noStrike">
              <a:solidFill>
                <a:srgbClr val="000000"/>
              </a:solidFill>
              <a:latin typeface="Calibri"/>
              <a:ea typeface="Calibri"/>
              <a:cs typeface="Calibri"/>
              <a:sym typeface="Calibri"/>
            </a:endParaRPr>
          </a:p>
        </p:txBody>
      </p:sp>
      <p:sp>
        <p:nvSpPr>
          <p:cNvPr id="2364" name="Google Shape;2364;p8"/>
          <p:cNvSpPr/>
          <p:nvPr/>
        </p:nvSpPr>
        <p:spPr>
          <a:xfrm>
            <a:off x="5675634" y="5842002"/>
            <a:ext cx="619758" cy="619758"/>
          </a:xfrm>
          <a:prstGeom prst="ellipse">
            <a:avLst/>
          </a:prstGeom>
          <a:solidFill>
            <a:srgbClr val="9B9750"/>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02</a:t>
            </a:r>
            <a:endParaRPr/>
          </a:p>
        </p:txBody>
      </p:sp>
      <p:sp>
        <p:nvSpPr>
          <p:cNvPr id="2365" name="Google Shape;2365;p8"/>
          <p:cNvSpPr/>
          <p:nvPr/>
        </p:nvSpPr>
        <p:spPr>
          <a:xfrm>
            <a:off x="5675634" y="3388362"/>
            <a:ext cx="619758" cy="619758"/>
          </a:xfrm>
          <a:prstGeom prst="ellipse">
            <a:avLst/>
          </a:prstGeom>
          <a:solidFill>
            <a:srgbClr val="C8450C"/>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600"/>
              <a:buFont typeface="Calibri"/>
              <a:buNone/>
            </a:pPr>
            <a:r>
              <a:rPr b="0" i="0" lang="en-US" sz="1600" u="none" cap="none" strike="noStrike">
                <a:solidFill>
                  <a:srgbClr val="FFFFFF"/>
                </a:solidFill>
                <a:latin typeface="Calibri"/>
                <a:ea typeface="Calibri"/>
                <a:cs typeface="Calibri"/>
                <a:sym typeface="Calibri"/>
              </a:rPr>
              <a:t>06</a:t>
            </a:r>
            <a:endParaRPr b="0" i="0" sz="1800" u="none" cap="none" strike="noStrike">
              <a:solidFill>
                <a:srgbClr val="FFFFFF"/>
              </a:solidFill>
              <a:latin typeface="Calibri"/>
              <a:ea typeface="Calibri"/>
              <a:cs typeface="Calibri"/>
              <a:sym typeface="Calibri"/>
            </a:endParaRPr>
          </a:p>
        </p:txBody>
      </p:sp>
      <p:sp>
        <p:nvSpPr>
          <p:cNvPr id="2366" name="Google Shape;2366;p8"/>
          <p:cNvSpPr/>
          <p:nvPr/>
        </p:nvSpPr>
        <p:spPr>
          <a:xfrm>
            <a:off x="8816342" y="858522"/>
            <a:ext cx="619758" cy="619758"/>
          </a:xfrm>
          <a:prstGeom prst="ellipse">
            <a:avLst/>
          </a:prstGeom>
          <a:solidFill>
            <a:srgbClr val="D0E5F7"/>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09</a:t>
            </a:r>
            <a:endParaRPr/>
          </a:p>
        </p:txBody>
      </p:sp>
      <p:sp>
        <p:nvSpPr>
          <p:cNvPr id="2367" name="Google Shape;2367;p8"/>
          <p:cNvSpPr/>
          <p:nvPr/>
        </p:nvSpPr>
        <p:spPr>
          <a:xfrm>
            <a:off x="2923540" y="3388362"/>
            <a:ext cx="619758" cy="619758"/>
          </a:xfrm>
          <a:prstGeom prst="ellipse">
            <a:avLst/>
          </a:prstGeom>
          <a:solidFill>
            <a:srgbClr val="D34B8D"/>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05</a:t>
            </a:r>
            <a:endParaRPr/>
          </a:p>
        </p:txBody>
      </p:sp>
      <p:sp>
        <p:nvSpPr>
          <p:cNvPr id="2368" name="Google Shape;2368;p8"/>
          <p:cNvSpPr/>
          <p:nvPr/>
        </p:nvSpPr>
        <p:spPr>
          <a:xfrm>
            <a:off x="2923540" y="5842002"/>
            <a:ext cx="619758" cy="619758"/>
          </a:xfrm>
          <a:prstGeom prst="ellipse">
            <a:avLst/>
          </a:prstGeom>
          <a:solidFill>
            <a:srgbClr val="00B0F0"/>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03</a:t>
            </a:r>
            <a:endParaRPr/>
          </a:p>
        </p:txBody>
      </p:sp>
      <p:sp>
        <p:nvSpPr>
          <p:cNvPr id="2369" name="Google Shape;2369;p8"/>
          <p:cNvSpPr/>
          <p:nvPr/>
        </p:nvSpPr>
        <p:spPr>
          <a:xfrm>
            <a:off x="6986272" y="858522"/>
            <a:ext cx="619758" cy="619758"/>
          </a:xfrm>
          <a:prstGeom prst="ellipse">
            <a:avLst/>
          </a:prstGeom>
          <a:solidFill>
            <a:srgbClr val="CD9934"/>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10</a:t>
            </a:r>
            <a:endParaRPr/>
          </a:p>
        </p:txBody>
      </p:sp>
      <p:sp>
        <p:nvSpPr>
          <p:cNvPr id="2370" name="Google Shape;2370;p8"/>
          <p:cNvSpPr txBox="1"/>
          <p:nvPr/>
        </p:nvSpPr>
        <p:spPr>
          <a:xfrm>
            <a:off x="8394462" y="5342077"/>
            <a:ext cx="1298576" cy="43088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100">
                <a:solidFill>
                  <a:srgbClr val="000000"/>
                </a:solidFill>
                <a:latin typeface="Montserrat"/>
                <a:ea typeface="Montserrat"/>
                <a:cs typeface="Montserrat"/>
                <a:sym typeface="Montserrat"/>
              </a:rPr>
              <a:t>Identifikasi Masalah</a:t>
            </a:r>
            <a:endParaRPr b="0" i="0" sz="1100" u="none" cap="none" strike="noStrike">
              <a:solidFill>
                <a:srgbClr val="000000"/>
              </a:solidFill>
              <a:latin typeface="Montserrat"/>
              <a:ea typeface="Montserrat"/>
              <a:cs typeface="Montserrat"/>
              <a:sym typeface="Montserrat"/>
            </a:endParaRPr>
          </a:p>
        </p:txBody>
      </p:sp>
      <p:sp>
        <p:nvSpPr>
          <p:cNvPr id="2371" name="Google Shape;2371;p8"/>
          <p:cNvSpPr txBox="1"/>
          <p:nvPr/>
        </p:nvSpPr>
        <p:spPr>
          <a:xfrm>
            <a:off x="5006346" y="5342077"/>
            <a:ext cx="1919607" cy="42075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67">
                <a:solidFill>
                  <a:srgbClr val="000000"/>
                </a:solidFill>
                <a:latin typeface="Montserrat"/>
                <a:ea typeface="Montserrat"/>
                <a:cs typeface="Montserrat"/>
                <a:sym typeface="Montserrat"/>
              </a:rPr>
              <a:t>Identifikasi Pelanggan &amp; Validasi Kebutuhan</a:t>
            </a:r>
            <a:endParaRPr b="0" i="0" sz="1067" u="none" cap="none" strike="noStrike">
              <a:solidFill>
                <a:srgbClr val="000000"/>
              </a:solidFill>
              <a:latin typeface="Montserrat"/>
              <a:ea typeface="Montserrat"/>
              <a:cs typeface="Montserrat"/>
              <a:sym typeface="Montserrat"/>
            </a:endParaRPr>
          </a:p>
        </p:txBody>
      </p:sp>
      <p:sp>
        <p:nvSpPr>
          <p:cNvPr id="2372" name="Google Shape;2372;p8"/>
          <p:cNvSpPr txBox="1"/>
          <p:nvPr/>
        </p:nvSpPr>
        <p:spPr>
          <a:xfrm>
            <a:off x="0" y="4927626"/>
            <a:ext cx="1261741" cy="58496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67">
                <a:solidFill>
                  <a:srgbClr val="000000"/>
                </a:solidFill>
                <a:latin typeface="Montserrat"/>
                <a:ea typeface="Montserrat"/>
                <a:cs typeface="Montserrat"/>
                <a:sym typeface="Montserrat"/>
              </a:rPr>
              <a:t>Pemetaan Peluang &amp; Persaingan</a:t>
            </a:r>
            <a:endParaRPr b="0" i="0" sz="1067" u="none" cap="none" strike="noStrike">
              <a:solidFill>
                <a:srgbClr val="000000"/>
              </a:solidFill>
              <a:latin typeface="Montserrat"/>
              <a:ea typeface="Montserrat"/>
              <a:cs typeface="Montserrat"/>
              <a:sym typeface="Montserrat"/>
            </a:endParaRPr>
          </a:p>
        </p:txBody>
      </p:sp>
      <p:sp>
        <p:nvSpPr>
          <p:cNvPr id="2373" name="Google Shape;2373;p8"/>
          <p:cNvSpPr/>
          <p:nvPr/>
        </p:nvSpPr>
        <p:spPr>
          <a:xfrm rot="-5400000">
            <a:off x="7427216" y="6028053"/>
            <a:ext cx="346205" cy="298453"/>
          </a:xfrm>
          <a:prstGeom prst="triangle">
            <a:avLst>
              <a:gd fmla="val 50000" name="adj"/>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374" name="Google Shape;2374;p8"/>
          <p:cNvSpPr/>
          <p:nvPr/>
        </p:nvSpPr>
        <p:spPr>
          <a:xfrm rot="-5400000">
            <a:off x="4048380" y="1069976"/>
            <a:ext cx="346205" cy="298453"/>
          </a:xfrm>
          <a:prstGeom prst="triangle">
            <a:avLst>
              <a:gd fmla="val 50000" name="adj"/>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375" name="Google Shape;2375;p8"/>
          <p:cNvSpPr/>
          <p:nvPr/>
        </p:nvSpPr>
        <p:spPr>
          <a:xfrm flipH="1" rot="5400000">
            <a:off x="4484628" y="3549013"/>
            <a:ext cx="346205" cy="298453"/>
          </a:xfrm>
          <a:prstGeom prst="triangle">
            <a:avLst>
              <a:gd fmla="val 50000" name="adj"/>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376" name="Google Shape;2376;p8"/>
          <p:cNvSpPr/>
          <p:nvPr/>
        </p:nvSpPr>
        <p:spPr>
          <a:xfrm flipH="1" rot="5400000">
            <a:off x="7427216" y="3549013"/>
            <a:ext cx="346205" cy="298453"/>
          </a:xfrm>
          <a:prstGeom prst="triangle">
            <a:avLst>
              <a:gd fmla="val 50000" name="adj"/>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377" name="Google Shape;2377;p8"/>
          <p:cNvSpPr txBox="1"/>
          <p:nvPr/>
        </p:nvSpPr>
        <p:spPr>
          <a:xfrm>
            <a:off x="2605799" y="2740585"/>
            <a:ext cx="1298576" cy="58496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67">
                <a:solidFill>
                  <a:srgbClr val="000000"/>
                </a:solidFill>
                <a:latin typeface="Montserrat"/>
                <a:ea typeface="Montserrat"/>
                <a:cs typeface="Montserrat"/>
                <a:sym typeface="Montserrat"/>
              </a:rPr>
              <a:t>Pengembangan Prototipe &amp; MVP</a:t>
            </a:r>
            <a:endParaRPr b="0" i="0" sz="1067" u="none" cap="none" strike="noStrike">
              <a:solidFill>
                <a:srgbClr val="000000"/>
              </a:solidFill>
              <a:latin typeface="Montserrat"/>
              <a:ea typeface="Montserrat"/>
              <a:cs typeface="Montserrat"/>
              <a:sym typeface="Montserrat"/>
            </a:endParaRPr>
          </a:p>
        </p:txBody>
      </p:sp>
      <p:sp>
        <p:nvSpPr>
          <p:cNvPr id="2378" name="Google Shape;2378;p8"/>
          <p:cNvSpPr txBox="1"/>
          <p:nvPr/>
        </p:nvSpPr>
        <p:spPr>
          <a:xfrm>
            <a:off x="5306092" y="2896610"/>
            <a:ext cx="1298576" cy="42075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67">
                <a:solidFill>
                  <a:srgbClr val="000000"/>
                </a:solidFill>
                <a:latin typeface="Montserrat"/>
                <a:ea typeface="Montserrat"/>
                <a:cs typeface="Montserrat"/>
                <a:sym typeface="Montserrat"/>
              </a:rPr>
              <a:t>Peluang) Penilaian</a:t>
            </a:r>
            <a:endParaRPr b="0" i="0" sz="1067" u="none" cap="none" strike="noStrike">
              <a:solidFill>
                <a:srgbClr val="000000"/>
              </a:solidFill>
              <a:latin typeface="Montserrat"/>
              <a:ea typeface="Montserrat"/>
              <a:cs typeface="Montserrat"/>
              <a:sym typeface="Montserrat"/>
            </a:endParaRPr>
          </a:p>
        </p:txBody>
      </p:sp>
      <p:sp>
        <p:nvSpPr>
          <p:cNvPr id="2379" name="Google Shape;2379;p8"/>
          <p:cNvSpPr txBox="1"/>
          <p:nvPr/>
        </p:nvSpPr>
        <p:spPr>
          <a:xfrm>
            <a:off x="7827609" y="2896968"/>
            <a:ext cx="1298576" cy="43088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100">
                <a:solidFill>
                  <a:srgbClr val="000000"/>
                </a:solidFill>
                <a:latin typeface="Montserrat"/>
                <a:ea typeface="Montserrat"/>
                <a:cs typeface="Montserrat"/>
                <a:sym typeface="Montserrat"/>
              </a:rPr>
              <a:t>Pemodelan Bisnis</a:t>
            </a:r>
            <a:endParaRPr b="0" i="0" sz="1100" u="none" cap="none" strike="noStrike">
              <a:solidFill>
                <a:srgbClr val="000000"/>
              </a:solidFill>
              <a:latin typeface="Montserrat"/>
              <a:ea typeface="Montserrat"/>
              <a:cs typeface="Montserrat"/>
              <a:sym typeface="Montserrat"/>
            </a:endParaRPr>
          </a:p>
        </p:txBody>
      </p:sp>
      <p:sp>
        <p:nvSpPr>
          <p:cNvPr id="2380" name="Google Shape;2380;p8"/>
          <p:cNvSpPr txBox="1"/>
          <p:nvPr/>
        </p:nvSpPr>
        <p:spPr>
          <a:xfrm>
            <a:off x="2503803" y="5342077"/>
            <a:ext cx="1919607" cy="42075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67">
                <a:solidFill>
                  <a:srgbClr val="000000"/>
                </a:solidFill>
                <a:latin typeface="Montserrat"/>
                <a:ea typeface="Montserrat"/>
                <a:cs typeface="Montserrat"/>
                <a:sym typeface="Montserrat"/>
              </a:rPr>
              <a:t>Ide Solusi</a:t>
            </a:r>
            <a:br>
              <a:rPr lang="en-US" sz="1067">
                <a:solidFill>
                  <a:srgbClr val="000000"/>
                </a:solidFill>
                <a:latin typeface="Montserrat"/>
                <a:ea typeface="Montserrat"/>
                <a:cs typeface="Montserrat"/>
                <a:sym typeface="Montserrat"/>
              </a:rPr>
            </a:br>
            <a:r>
              <a:rPr lang="en-US" sz="1067">
                <a:solidFill>
                  <a:srgbClr val="000000"/>
                </a:solidFill>
                <a:latin typeface="Montserrat"/>
                <a:ea typeface="Montserrat"/>
                <a:cs typeface="Montserrat"/>
                <a:sym typeface="Montserrat"/>
              </a:rPr>
              <a:t>Generasi</a:t>
            </a:r>
            <a:endParaRPr b="0" i="0" sz="1067" u="none" cap="none" strike="noStrike">
              <a:solidFill>
                <a:srgbClr val="000000"/>
              </a:solidFill>
              <a:latin typeface="Montserrat"/>
              <a:ea typeface="Montserrat"/>
              <a:cs typeface="Montserrat"/>
              <a:sym typeface="Montserrat"/>
            </a:endParaRPr>
          </a:p>
        </p:txBody>
      </p:sp>
      <p:sp>
        <p:nvSpPr>
          <p:cNvPr id="2381" name="Google Shape;2381;p8"/>
          <p:cNvSpPr txBox="1"/>
          <p:nvPr/>
        </p:nvSpPr>
        <p:spPr>
          <a:xfrm>
            <a:off x="9366006" y="2044783"/>
            <a:ext cx="1593153" cy="42075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67">
                <a:solidFill>
                  <a:srgbClr val="000000"/>
                </a:solidFill>
                <a:latin typeface="Montserrat"/>
                <a:ea typeface="Montserrat"/>
                <a:cs typeface="Montserrat"/>
                <a:sym typeface="Montserrat"/>
              </a:rPr>
              <a:t>Strategi Pemasaran &amp; Penjualan</a:t>
            </a:r>
            <a:endParaRPr b="0" i="0" sz="1067" u="none" cap="none" strike="noStrike">
              <a:solidFill>
                <a:srgbClr val="000000"/>
              </a:solidFill>
              <a:latin typeface="Montserrat"/>
              <a:ea typeface="Montserrat"/>
              <a:cs typeface="Montserrat"/>
              <a:sym typeface="Montserrat"/>
            </a:endParaRPr>
          </a:p>
        </p:txBody>
      </p:sp>
      <p:sp>
        <p:nvSpPr>
          <p:cNvPr id="2382" name="Google Shape;2382;p8"/>
          <p:cNvSpPr txBox="1"/>
          <p:nvPr/>
        </p:nvSpPr>
        <p:spPr>
          <a:xfrm>
            <a:off x="8343899" y="1613355"/>
            <a:ext cx="1846901" cy="42075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67">
                <a:solidFill>
                  <a:srgbClr val="000000"/>
                </a:solidFill>
                <a:latin typeface="Montserrat"/>
                <a:ea typeface="Montserrat"/>
                <a:cs typeface="Montserrat"/>
                <a:sym typeface="Montserrat"/>
              </a:rPr>
              <a:t>Manajemen Keuangan untuk Profitabilitas</a:t>
            </a:r>
            <a:endParaRPr b="0" i="0" sz="1067" u="none" cap="none" strike="noStrike">
              <a:solidFill>
                <a:srgbClr val="000000"/>
              </a:solidFill>
              <a:latin typeface="Montserrat"/>
              <a:ea typeface="Montserrat"/>
              <a:cs typeface="Montserrat"/>
              <a:sym typeface="Montserrat"/>
            </a:endParaRPr>
          </a:p>
        </p:txBody>
      </p:sp>
      <p:sp>
        <p:nvSpPr>
          <p:cNvPr id="2383" name="Google Shape;2383;p8"/>
          <p:cNvSpPr txBox="1"/>
          <p:nvPr/>
        </p:nvSpPr>
        <p:spPr>
          <a:xfrm>
            <a:off x="6748144" y="1600073"/>
            <a:ext cx="1298576" cy="42075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67">
                <a:solidFill>
                  <a:srgbClr val="000000"/>
                </a:solidFill>
                <a:latin typeface="Montserrat"/>
                <a:ea typeface="Montserrat"/>
                <a:cs typeface="Montserrat"/>
                <a:sym typeface="Montserrat"/>
              </a:rPr>
              <a:t>Persyaratan Tim &amp; Bakat</a:t>
            </a:r>
            <a:endParaRPr b="0" i="0" sz="1067" u="none" cap="none" strike="noStrike">
              <a:solidFill>
                <a:srgbClr val="000000"/>
              </a:solidFill>
              <a:latin typeface="Montserrat"/>
              <a:ea typeface="Montserrat"/>
              <a:cs typeface="Montserrat"/>
              <a:sym typeface="Montserrat"/>
            </a:endParaRPr>
          </a:p>
        </p:txBody>
      </p:sp>
      <p:sp>
        <p:nvSpPr>
          <p:cNvPr id="2384" name="Google Shape;2384;p8"/>
          <p:cNvSpPr txBox="1"/>
          <p:nvPr/>
        </p:nvSpPr>
        <p:spPr>
          <a:xfrm>
            <a:off x="4666936" y="1600073"/>
            <a:ext cx="1510345" cy="42075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67">
                <a:solidFill>
                  <a:srgbClr val="000000"/>
                </a:solidFill>
                <a:latin typeface="Montserrat"/>
                <a:ea typeface="Montserrat"/>
                <a:cs typeface="Montserrat"/>
                <a:sym typeface="Montserrat"/>
              </a:rPr>
              <a:t>Orientasi untuk Skala</a:t>
            </a:r>
            <a:endParaRPr b="0" i="0" sz="1067" u="none" cap="none" strike="noStrike">
              <a:solidFill>
                <a:srgbClr val="000000"/>
              </a:solidFill>
              <a:latin typeface="Montserrat"/>
              <a:ea typeface="Montserrat"/>
              <a:cs typeface="Montserrat"/>
              <a:sym typeface="Montserrat"/>
            </a:endParaRPr>
          </a:p>
        </p:txBody>
      </p:sp>
      <p:sp>
        <p:nvSpPr>
          <p:cNvPr id="2385" name="Google Shape;2385;p8"/>
          <p:cNvSpPr txBox="1"/>
          <p:nvPr/>
        </p:nvSpPr>
        <p:spPr>
          <a:xfrm>
            <a:off x="2584131" y="1600072"/>
            <a:ext cx="1298576" cy="58496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67">
                <a:solidFill>
                  <a:srgbClr val="000000"/>
                </a:solidFill>
                <a:latin typeface="Montserrat"/>
                <a:ea typeface="Montserrat"/>
                <a:cs typeface="Montserrat"/>
                <a:sym typeface="Montserrat"/>
              </a:rPr>
              <a:t>Presentasi Kelangsungan Hidup Usaha</a:t>
            </a:r>
            <a:endParaRPr b="0" i="0" sz="1067" u="none" cap="none" strike="noStrike">
              <a:solidFill>
                <a:srgbClr val="000000"/>
              </a:solidFill>
              <a:latin typeface="Montserrat"/>
              <a:ea typeface="Montserrat"/>
              <a:cs typeface="Montserrat"/>
              <a:sym typeface="Montserrat"/>
            </a:endParaRPr>
          </a:p>
        </p:txBody>
      </p:sp>
      <p:pic>
        <p:nvPicPr>
          <p:cNvPr descr="A red and white rocket&#10;&#10;Description automatically generated" id="2386" name="Google Shape;2386;p8"/>
          <p:cNvPicPr preferRelativeResize="0"/>
          <p:nvPr/>
        </p:nvPicPr>
        <p:blipFill rotWithShape="1">
          <a:blip r:embed="rId3">
            <a:alphaModFix/>
          </a:blip>
          <a:srcRect b="0" l="0" r="0" t="0"/>
          <a:stretch/>
        </p:blipFill>
        <p:spPr>
          <a:xfrm rot="-4790535">
            <a:off x="1851166" y="661103"/>
            <a:ext cx="623209" cy="623209"/>
          </a:xfrm>
          <a:prstGeom prst="rect">
            <a:avLst/>
          </a:prstGeom>
          <a:noFill/>
          <a:ln>
            <a:noFill/>
          </a:ln>
          <a:effectLst>
            <a:reflection blurRad="0" dir="0" dist="0" endA="300" endPos="35000" kx="0" rotWithShape="0" algn="bl" stA="52000" stPos="0" sy="-100000" ky="0"/>
          </a:effectLst>
        </p:spPr>
      </p:pic>
      <p:sp>
        <p:nvSpPr>
          <p:cNvPr id="2387" name="Google Shape;2387;p8"/>
          <p:cNvSpPr/>
          <p:nvPr/>
        </p:nvSpPr>
        <p:spPr>
          <a:xfrm>
            <a:off x="1656079" y="2472728"/>
            <a:ext cx="1107441" cy="359640"/>
          </a:xfrm>
          <a:prstGeom prst="roundRect">
            <a:avLst>
              <a:gd fmla="val 16667" name="adj"/>
            </a:avLst>
          </a:prstGeom>
          <a:solidFill>
            <a:schemeClr val="dk1"/>
          </a:solidFill>
          <a:ln cap="flat" cmpd="sng" w="19050">
            <a:solidFill>
              <a:srgbClr val="662B1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100"/>
              <a:buFont typeface="Calibri"/>
              <a:buNone/>
            </a:pPr>
            <a:r>
              <a:rPr b="0" i="0" lang="en-US" sz="1100" u="none" cap="none" strike="noStrike">
                <a:solidFill>
                  <a:srgbClr val="FFFFFF"/>
                </a:solidFill>
                <a:latin typeface="Calibri"/>
                <a:ea typeface="Calibri"/>
                <a:cs typeface="Calibri"/>
                <a:sym typeface="Calibri"/>
              </a:rPr>
              <a:t>Tonggak #1</a:t>
            </a:r>
            <a:endParaRPr/>
          </a:p>
        </p:txBody>
      </p:sp>
      <p:cxnSp>
        <p:nvCxnSpPr>
          <p:cNvPr id="2388" name="Google Shape;2388;p8"/>
          <p:cNvCxnSpPr/>
          <p:nvPr/>
        </p:nvCxnSpPr>
        <p:spPr>
          <a:xfrm>
            <a:off x="2096684" y="2847584"/>
            <a:ext cx="37704" cy="1023758"/>
          </a:xfrm>
          <a:prstGeom prst="straightConnector1">
            <a:avLst/>
          </a:prstGeom>
          <a:noFill/>
          <a:ln cap="flat" cmpd="sng" w="12700">
            <a:solidFill>
              <a:schemeClr val="dk1"/>
            </a:solidFill>
            <a:prstDash val="solid"/>
            <a:miter lim="800000"/>
            <a:headEnd len="sm" w="sm" type="none"/>
            <a:tailEnd len="sm" w="sm" type="none"/>
          </a:ln>
        </p:spPr>
      </p:cxnSp>
      <p:sp>
        <p:nvSpPr>
          <p:cNvPr id="2389" name="Google Shape;2389;p8"/>
          <p:cNvSpPr/>
          <p:nvPr/>
        </p:nvSpPr>
        <p:spPr>
          <a:xfrm>
            <a:off x="9893101" y="2652548"/>
            <a:ext cx="1107441" cy="359640"/>
          </a:xfrm>
          <a:prstGeom prst="roundRect">
            <a:avLst>
              <a:gd fmla="val 16667" name="adj"/>
            </a:avLst>
          </a:prstGeom>
          <a:solidFill>
            <a:schemeClr val="dk1"/>
          </a:solidFill>
          <a:ln cap="flat" cmpd="sng" w="19050">
            <a:solidFill>
              <a:srgbClr val="662B1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100"/>
              <a:buFont typeface="Calibri"/>
              <a:buNone/>
            </a:pPr>
            <a:r>
              <a:rPr b="0" i="0" lang="en-US" sz="1100" u="none" cap="none" strike="noStrike">
                <a:solidFill>
                  <a:srgbClr val="FFFFFF"/>
                </a:solidFill>
                <a:latin typeface="Calibri"/>
                <a:ea typeface="Calibri"/>
                <a:cs typeface="Calibri"/>
                <a:sym typeface="Calibri"/>
              </a:rPr>
              <a:t>Tonggak #2</a:t>
            </a:r>
            <a:endParaRPr/>
          </a:p>
        </p:txBody>
      </p:sp>
      <p:cxnSp>
        <p:nvCxnSpPr>
          <p:cNvPr id="2390" name="Google Shape;2390;p8"/>
          <p:cNvCxnSpPr>
            <a:stCxn id="2389" idx="3"/>
          </p:cNvCxnSpPr>
          <p:nvPr/>
        </p:nvCxnSpPr>
        <p:spPr>
          <a:xfrm>
            <a:off x="11000542" y="2832368"/>
            <a:ext cx="95400" cy="366900"/>
          </a:xfrm>
          <a:prstGeom prst="straightConnector1">
            <a:avLst/>
          </a:prstGeom>
          <a:noFill/>
          <a:ln cap="flat" cmpd="sng" w="12700">
            <a:solidFill>
              <a:schemeClr val="dk1"/>
            </a:solidFill>
            <a:prstDash val="solid"/>
            <a:miter lim="800000"/>
            <a:headEnd len="sm" w="sm" type="none"/>
            <a:tailEnd len="sm" w="sm" type="none"/>
          </a:ln>
        </p:spPr>
      </p:cxnSp>
      <p:sp>
        <p:nvSpPr>
          <p:cNvPr id="2391" name="Google Shape;2391;p8"/>
          <p:cNvSpPr/>
          <p:nvPr/>
        </p:nvSpPr>
        <p:spPr>
          <a:xfrm>
            <a:off x="5017469" y="261175"/>
            <a:ext cx="1107441" cy="359640"/>
          </a:xfrm>
          <a:prstGeom prst="roundRect">
            <a:avLst>
              <a:gd fmla="val 16667" name="adj"/>
            </a:avLst>
          </a:prstGeom>
          <a:solidFill>
            <a:schemeClr val="dk1"/>
          </a:solidFill>
          <a:ln cap="flat" cmpd="sng" w="19050">
            <a:solidFill>
              <a:srgbClr val="662B1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100"/>
              <a:buFont typeface="Calibri"/>
              <a:buNone/>
            </a:pPr>
            <a:r>
              <a:rPr b="0" i="0" lang="en-US" sz="1100" u="none" cap="none" strike="noStrike">
                <a:solidFill>
                  <a:srgbClr val="FFFFFF"/>
                </a:solidFill>
                <a:latin typeface="Calibri"/>
                <a:ea typeface="Calibri"/>
                <a:cs typeface="Calibri"/>
                <a:sym typeface="Calibri"/>
              </a:rPr>
              <a:t>Tonggak #3</a:t>
            </a:r>
            <a:endParaRPr/>
          </a:p>
        </p:txBody>
      </p:sp>
      <p:cxnSp>
        <p:nvCxnSpPr>
          <p:cNvPr id="2392" name="Google Shape;2392;p8"/>
          <p:cNvCxnSpPr>
            <a:stCxn id="2391" idx="2"/>
          </p:cNvCxnSpPr>
          <p:nvPr/>
        </p:nvCxnSpPr>
        <p:spPr>
          <a:xfrm>
            <a:off x="5571190" y="620815"/>
            <a:ext cx="408300" cy="518700"/>
          </a:xfrm>
          <a:prstGeom prst="straightConnector1">
            <a:avLst/>
          </a:prstGeom>
          <a:noFill/>
          <a:ln cap="flat" cmpd="sng" w="12700">
            <a:solidFill>
              <a:schemeClr val="dk1"/>
            </a:solidFill>
            <a:prstDash val="solid"/>
            <a:miter lim="800000"/>
            <a:headEnd len="sm" w="sm" type="none"/>
            <a:tailEnd len="sm" w="sm" type="none"/>
          </a:ln>
        </p:spPr>
      </p:cxnSp>
      <p:sp>
        <p:nvSpPr>
          <p:cNvPr id="2393" name="Google Shape;2393;p8"/>
          <p:cNvSpPr/>
          <p:nvPr/>
        </p:nvSpPr>
        <p:spPr>
          <a:xfrm>
            <a:off x="5565619" y="5767568"/>
            <a:ext cx="828000" cy="768625"/>
          </a:xfrm>
          <a:prstGeom prst="ellipse">
            <a:avLst/>
          </a:prstGeom>
          <a:noFill/>
          <a:ln cap="flat" cmpd="sng" w="38100">
            <a:solidFill>
              <a:srgbClr val="E5694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394" name="Google Shape;2394;p8"/>
          <p:cNvSpPr/>
          <p:nvPr/>
        </p:nvSpPr>
        <p:spPr>
          <a:xfrm>
            <a:off x="807557" y="3502852"/>
            <a:ext cx="1107441" cy="359640"/>
          </a:xfrm>
          <a:prstGeom prst="roundRect">
            <a:avLst>
              <a:gd fmla="val 16667" name="adj"/>
            </a:avLst>
          </a:prstGeom>
          <a:solidFill>
            <a:schemeClr val="accent2"/>
          </a:solidFill>
          <a:ln cap="flat" cmpd="sng" w="254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FFFFFF"/>
                </a:solidFill>
                <a:latin typeface="Calibri"/>
                <a:ea typeface="Calibri"/>
                <a:cs typeface="Calibri"/>
                <a:sym typeface="Calibri"/>
              </a:rPr>
              <a:t>Kuis 1</a:t>
            </a:r>
            <a:endParaRPr b="0" i="0" sz="1100" u="none" cap="none" strike="noStrike">
              <a:solidFill>
                <a:srgbClr val="FFFFFF"/>
              </a:solidFill>
              <a:latin typeface="Calibri"/>
              <a:ea typeface="Calibri"/>
              <a:cs typeface="Calibri"/>
              <a:sym typeface="Calibri"/>
            </a:endParaRPr>
          </a:p>
        </p:txBody>
      </p:sp>
      <p:sp>
        <p:nvSpPr>
          <p:cNvPr id="2395" name="Google Shape;2395;p8"/>
          <p:cNvSpPr/>
          <p:nvPr/>
        </p:nvSpPr>
        <p:spPr>
          <a:xfrm>
            <a:off x="9762683" y="4173655"/>
            <a:ext cx="1107441" cy="359640"/>
          </a:xfrm>
          <a:prstGeom prst="roundRect">
            <a:avLst>
              <a:gd fmla="val 16667" name="adj"/>
            </a:avLst>
          </a:prstGeom>
          <a:solidFill>
            <a:schemeClr val="accent2"/>
          </a:solidFill>
          <a:ln cap="flat" cmpd="sng" w="254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FFFFFF"/>
                </a:solidFill>
                <a:latin typeface="Calibri"/>
                <a:ea typeface="Calibri"/>
                <a:cs typeface="Calibri"/>
                <a:sym typeface="Calibri"/>
              </a:rPr>
              <a:t>Kuis 2</a:t>
            </a:r>
            <a:endParaRPr b="0" i="0" sz="1100" u="none" cap="none" strike="noStrike">
              <a:solidFill>
                <a:srgbClr val="FFFFFF"/>
              </a:solidFill>
              <a:latin typeface="Calibri"/>
              <a:ea typeface="Calibri"/>
              <a:cs typeface="Calibri"/>
              <a:sym typeface="Calibri"/>
            </a:endParaRPr>
          </a:p>
        </p:txBody>
      </p:sp>
      <p:sp>
        <p:nvSpPr>
          <p:cNvPr id="2396" name="Google Shape;2396;p8"/>
          <p:cNvSpPr/>
          <p:nvPr/>
        </p:nvSpPr>
        <p:spPr>
          <a:xfrm>
            <a:off x="6358259" y="239847"/>
            <a:ext cx="1107441" cy="359640"/>
          </a:xfrm>
          <a:prstGeom prst="roundRect">
            <a:avLst>
              <a:gd fmla="val 16667" name="adj"/>
            </a:avLst>
          </a:prstGeom>
          <a:solidFill>
            <a:schemeClr val="accent2"/>
          </a:solidFill>
          <a:ln cap="flat" cmpd="sng" w="254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FFFFFF"/>
                </a:solidFill>
                <a:latin typeface="Calibri"/>
                <a:ea typeface="Calibri"/>
                <a:cs typeface="Calibri"/>
                <a:sym typeface="Calibri"/>
              </a:rPr>
              <a:t>Kuis 3</a:t>
            </a:r>
            <a:endParaRPr b="0" i="0" sz="1100" u="none" cap="none" strike="noStrike">
              <a:solidFill>
                <a:srgbClr val="FFFFFF"/>
              </a:solidFill>
              <a:latin typeface="Calibri"/>
              <a:ea typeface="Calibri"/>
              <a:cs typeface="Calibri"/>
              <a:sym typeface="Calibri"/>
            </a:endParaRPr>
          </a:p>
        </p:txBody>
      </p:sp>
      <p:cxnSp>
        <p:nvCxnSpPr>
          <p:cNvPr id="2397" name="Google Shape;2397;p8"/>
          <p:cNvCxnSpPr/>
          <p:nvPr/>
        </p:nvCxnSpPr>
        <p:spPr>
          <a:xfrm flipH="1">
            <a:off x="1573210" y="3845324"/>
            <a:ext cx="1" cy="652642"/>
          </a:xfrm>
          <a:prstGeom prst="straightConnector1">
            <a:avLst/>
          </a:prstGeom>
          <a:noFill/>
          <a:ln cap="flat" cmpd="sng" w="12700">
            <a:solidFill>
              <a:schemeClr val="dk1"/>
            </a:solidFill>
            <a:prstDash val="solid"/>
            <a:miter lim="800000"/>
            <a:headEnd len="sm" w="sm" type="none"/>
            <a:tailEnd len="sm" w="sm" type="none"/>
          </a:ln>
        </p:spPr>
      </p:cxnSp>
      <p:cxnSp>
        <p:nvCxnSpPr>
          <p:cNvPr id="2398" name="Google Shape;2398;p8"/>
          <p:cNvCxnSpPr>
            <a:endCxn id="2395" idx="0"/>
          </p:cNvCxnSpPr>
          <p:nvPr/>
        </p:nvCxnSpPr>
        <p:spPr>
          <a:xfrm>
            <a:off x="10090204" y="3682255"/>
            <a:ext cx="226200" cy="491400"/>
          </a:xfrm>
          <a:prstGeom prst="straightConnector1">
            <a:avLst/>
          </a:prstGeom>
          <a:noFill/>
          <a:ln cap="flat" cmpd="sng" w="12700">
            <a:solidFill>
              <a:schemeClr val="dk1"/>
            </a:solidFill>
            <a:prstDash val="solid"/>
            <a:miter lim="800000"/>
            <a:headEnd len="sm" w="sm" type="none"/>
            <a:tailEnd len="sm" w="sm" type="none"/>
          </a:ln>
        </p:spPr>
      </p:cxnSp>
      <p:cxnSp>
        <p:nvCxnSpPr>
          <p:cNvPr id="2399" name="Google Shape;2399;p8"/>
          <p:cNvCxnSpPr>
            <a:stCxn id="2396" idx="2"/>
          </p:cNvCxnSpPr>
          <p:nvPr/>
        </p:nvCxnSpPr>
        <p:spPr>
          <a:xfrm flipH="1">
            <a:off x="6758680" y="599487"/>
            <a:ext cx="153300" cy="656100"/>
          </a:xfrm>
          <a:prstGeom prst="straightConnector1">
            <a:avLst/>
          </a:prstGeom>
          <a:noFill/>
          <a:ln cap="flat" cmpd="sng" w="12700">
            <a:solidFill>
              <a:schemeClr val="dk1"/>
            </a:solidFill>
            <a:prstDash val="solid"/>
            <a:miter lim="800000"/>
            <a:headEnd len="sm" w="sm" type="none"/>
            <a:tailEnd len="sm" w="sm" type="none"/>
          </a:ln>
        </p:spPr>
      </p:cxnSp>
      <p:sp>
        <p:nvSpPr>
          <p:cNvPr id="2400" name="Google Shape;2400;p8"/>
          <p:cNvSpPr txBox="1"/>
          <p:nvPr/>
        </p:nvSpPr>
        <p:spPr>
          <a:xfrm>
            <a:off x="215055" y="164208"/>
            <a:ext cx="1884569"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F68721"/>
                </a:solidFill>
                <a:latin typeface="Open Sans"/>
                <a:ea typeface="Open Sans"/>
                <a:cs typeface="Open Sans"/>
                <a:sym typeface="Open Sans"/>
              </a:rPr>
              <a:t>Perjalanan Usaha Anda</a:t>
            </a:r>
            <a:endParaRPr b="1" i="0" sz="2400" u="none" cap="none" strike="noStrike">
              <a:solidFill>
                <a:srgbClr val="F68721"/>
              </a:solidFill>
              <a:latin typeface="Open Sans"/>
              <a:ea typeface="Open Sans"/>
              <a:cs typeface="Open Sans"/>
              <a:sym typeface="Open Sans"/>
            </a:endParaRPr>
          </a:p>
        </p:txBody>
      </p:sp>
      <p:sp>
        <p:nvSpPr>
          <p:cNvPr id="2401" name="Google Shape;2401;p8"/>
          <p:cNvSpPr/>
          <p:nvPr/>
        </p:nvSpPr>
        <p:spPr>
          <a:xfrm flipH="1" rot="7826874">
            <a:off x="2878964" y="3293021"/>
            <a:ext cx="2125688" cy="1492898"/>
          </a:xfrm>
          <a:prstGeom prst="arc">
            <a:avLst>
              <a:gd fmla="val 7368283" name="adj1"/>
              <a:gd fmla="val 11782113" name="adj2"/>
            </a:avLst>
          </a:prstGeom>
          <a:noFill/>
          <a:ln cap="flat" cmpd="sng" w="19050">
            <a:solidFill>
              <a:srgbClr val="E56947"/>
            </a:solidFill>
            <a:prstDash val="solid"/>
            <a:miter lim="800000"/>
            <a:headEnd len="sm" w="sm" type="none"/>
            <a:tailEnd len="med" w="med" type="triangl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2402" name="Google Shape;2402;p8"/>
          <p:cNvSpPr/>
          <p:nvPr/>
        </p:nvSpPr>
        <p:spPr>
          <a:xfrm>
            <a:off x="3512045" y="4400841"/>
            <a:ext cx="3656925" cy="853216"/>
          </a:xfrm>
          <a:prstGeom prst="roundRect">
            <a:avLst>
              <a:gd fmla="val 16667" name="adj"/>
            </a:avLst>
          </a:prstGeom>
          <a:gradFill>
            <a:gsLst>
              <a:gs pos="0">
                <a:srgbClr val="FCBF9F"/>
              </a:gs>
              <a:gs pos="50000">
                <a:srgbClr val="FBB590"/>
              </a:gs>
              <a:gs pos="100000">
                <a:srgbClr val="FFAA7B"/>
              </a:gs>
            </a:gsLst>
            <a:lin ang="5400000" scaled="0"/>
          </a:gradFill>
          <a:ln cap="flat" cmpd="sng" w="127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311150" lvl="0" marL="311150" marR="0" rtl="0" algn="l">
              <a:lnSpc>
                <a:spcPct val="90000"/>
              </a:lnSpc>
              <a:spcBef>
                <a:spcPts val="0"/>
              </a:spcBef>
              <a:spcAft>
                <a:spcPts val="0"/>
              </a:spcAft>
              <a:buNone/>
            </a:pPr>
            <a:r>
              <a:rPr lang="en-US" sz="1400">
                <a:solidFill>
                  <a:schemeClr val="dk1"/>
                </a:solidFill>
                <a:latin typeface="Barlow"/>
                <a:ea typeface="Barlow"/>
                <a:cs typeface="Barlow"/>
                <a:sym typeface="Barlow"/>
              </a:rPr>
              <a:t>5.1 Bangun Prototipe Anda</a:t>
            </a:r>
            <a:br>
              <a:rPr lang="en-US" sz="1400">
                <a:solidFill>
                  <a:schemeClr val="dk1"/>
                </a:solidFill>
                <a:latin typeface="Barlow"/>
                <a:ea typeface="Barlow"/>
                <a:cs typeface="Barlow"/>
                <a:sym typeface="Barlow"/>
              </a:rPr>
            </a:br>
            <a:r>
              <a:rPr lang="en-US" sz="1400">
                <a:solidFill>
                  <a:srgbClr val="BFBFBF"/>
                </a:solidFill>
                <a:latin typeface="Barlow"/>
                <a:ea typeface="Barlow"/>
                <a:cs typeface="Barlow"/>
                <a:sym typeface="Barlow"/>
              </a:rPr>
              <a:t>5.2 Analisis Wawasan dari Validasi Prototipe</a:t>
            </a:r>
            <a:endParaRPr sz="1400">
              <a:solidFill>
                <a:srgbClr val="BFBFBF"/>
              </a:solidFill>
              <a:latin typeface="Barlow"/>
              <a:ea typeface="Barlow"/>
              <a:cs typeface="Barlow"/>
              <a:sym typeface="Barlow"/>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0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40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6" name="Shape 2406"/>
        <p:cNvGrpSpPr/>
        <p:nvPr/>
      </p:nvGrpSpPr>
      <p:grpSpPr>
        <a:xfrm>
          <a:off x="0" y="0"/>
          <a:ext cx="0" cy="0"/>
          <a:chOff x="0" y="0"/>
          <a:chExt cx="0" cy="0"/>
        </a:xfrm>
      </p:grpSpPr>
      <p:sp>
        <p:nvSpPr>
          <p:cNvPr id="2407" name="Google Shape;2407;p9"/>
          <p:cNvSpPr txBox="1"/>
          <p:nvPr>
            <p:ph type="ctrTitle"/>
          </p:nvPr>
        </p:nvSpPr>
        <p:spPr>
          <a:xfrm>
            <a:off x="360000" y="308292"/>
            <a:ext cx="11484000" cy="492443"/>
          </a:xfrm>
          <a:prstGeom prst="rect">
            <a:avLst/>
          </a:prstGeom>
          <a:noFill/>
          <a:ln>
            <a:noFill/>
          </a:ln>
        </p:spPr>
        <p:txBody>
          <a:bodyPr anchorCtr="0" anchor="t" bIns="0" lIns="0" spcFirstLastPara="1" rIns="0" wrap="square" tIns="0">
            <a:normAutofit/>
          </a:bodyPr>
          <a:lstStyle/>
          <a:p>
            <a:pPr indent="0" lvl="0" marL="0" rtl="0" algn="l">
              <a:lnSpc>
                <a:spcPct val="100000"/>
              </a:lnSpc>
              <a:spcBef>
                <a:spcPts val="0"/>
              </a:spcBef>
              <a:spcAft>
                <a:spcPts val="0"/>
              </a:spcAft>
              <a:buClr>
                <a:srgbClr val="C8450C"/>
              </a:buClr>
              <a:buSzPts val="3200"/>
              <a:buFont typeface="Barlow Medium"/>
              <a:buNone/>
            </a:pPr>
            <a:r>
              <a:rPr lang="en-US">
                <a:solidFill>
                  <a:srgbClr val="C8450C"/>
                </a:solidFill>
              </a:rPr>
              <a:t>Tujuan Pembelajaran</a:t>
            </a:r>
            <a:endParaRPr b="1">
              <a:solidFill>
                <a:srgbClr val="C8450C"/>
              </a:solidFill>
            </a:endParaRPr>
          </a:p>
        </p:txBody>
      </p:sp>
      <p:pic>
        <p:nvPicPr>
          <p:cNvPr descr="Brainstorm with solid fill" id="2408" name="Google Shape;2408;p9"/>
          <p:cNvPicPr preferRelativeResize="0"/>
          <p:nvPr>
            <p:ph idx="2" type="pic"/>
          </p:nvPr>
        </p:nvPicPr>
        <p:blipFill rotWithShape="1">
          <a:blip r:embed="rId3">
            <a:alphaModFix/>
          </a:blip>
          <a:srcRect b="0" l="0" r="0" t="0"/>
          <a:stretch/>
        </p:blipFill>
        <p:spPr>
          <a:xfrm>
            <a:off x="5376746" y="4688736"/>
            <a:ext cx="1438508" cy="1438508"/>
          </a:xfrm>
          <a:prstGeom prst="rect">
            <a:avLst/>
          </a:prstGeom>
          <a:noFill/>
          <a:ln>
            <a:noFill/>
          </a:ln>
        </p:spPr>
      </p:pic>
      <p:sp>
        <p:nvSpPr>
          <p:cNvPr id="2409" name="Google Shape;2409;p9"/>
          <p:cNvSpPr txBox="1"/>
          <p:nvPr>
            <p:ph idx="1" type="body"/>
          </p:nvPr>
        </p:nvSpPr>
        <p:spPr>
          <a:xfrm>
            <a:off x="360000" y="1133857"/>
            <a:ext cx="5142248" cy="446724"/>
          </a:xfrm>
          <a:prstGeom prst="rect">
            <a:avLst/>
          </a:prstGeom>
          <a:noFill/>
          <a:ln>
            <a:noFill/>
          </a:ln>
        </p:spPr>
        <p:txBody>
          <a:bodyPr anchorCtr="0" anchor="t" bIns="45700" lIns="91425" spcFirstLastPara="1" rIns="91425" wrap="square" tIns="45700">
            <a:normAutofit fontScale="85000" lnSpcReduction="10000"/>
          </a:bodyPr>
          <a:lstStyle/>
          <a:p>
            <a:pPr indent="0" lvl="0" marL="0" rtl="0" algn="l">
              <a:lnSpc>
                <a:spcPct val="90000"/>
              </a:lnSpc>
              <a:spcBef>
                <a:spcPts val="0"/>
              </a:spcBef>
              <a:spcAft>
                <a:spcPts val="0"/>
              </a:spcAft>
              <a:buClr>
                <a:srgbClr val="303031"/>
              </a:buClr>
              <a:buSzPct val="100000"/>
              <a:buNone/>
            </a:pPr>
            <a:r>
              <a:rPr b="0" lang="en-US" sz="2400">
                <a:solidFill>
                  <a:srgbClr val="303031"/>
                </a:solidFill>
              </a:rPr>
              <a:t>Pada akhir pelajaran ini, Anda akan dapat</a:t>
            </a:r>
            <a:r>
              <a:rPr b="0" i="0" lang="en-US" sz="2400" u="none" cap="none" strike="noStrike">
                <a:solidFill>
                  <a:srgbClr val="303031"/>
                </a:solidFill>
              </a:rPr>
              <a:t>:</a:t>
            </a:r>
            <a:endParaRPr/>
          </a:p>
        </p:txBody>
      </p:sp>
      <p:sp>
        <p:nvSpPr>
          <p:cNvPr id="2410" name="Google Shape;2410;p9"/>
          <p:cNvSpPr txBox="1"/>
          <p:nvPr>
            <p:ph idx="2" type="body"/>
          </p:nvPr>
        </p:nvSpPr>
        <p:spPr>
          <a:xfrm>
            <a:off x="996177" y="3386661"/>
            <a:ext cx="1017788" cy="69453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C8450C"/>
              </a:buClr>
              <a:buSzPts val="4400"/>
              <a:buNone/>
            </a:pPr>
            <a:r>
              <a:rPr lang="en-US">
                <a:solidFill>
                  <a:srgbClr val="C8450C"/>
                </a:solidFill>
              </a:rPr>
              <a:t>02</a:t>
            </a:r>
            <a:endParaRPr/>
          </a:p>
        </p:txBody>
      </p:sp>
      <p:sp>
        <p:nvSpPr>
          <p:cNvPr id="2411" name="Google Shape;2411;p9"/>
          <p:cNvSpPr txBox="1"/>
          <p:nvPr/>
        </p:nvSpPr>
        <p:spPr>
          <a:xfrm>
            <a:off x="996177" y="4975663"/>
            <a:ext cx="815382" cy="682625"/>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C8450C"/>
              </a:buClr>
              <a:buSzPts val="4100"/>
              <a:buFont typeface="Arial"/>
              <a:buNone/>
            </a:pPr>
            <a:r>
              <a:rPr b="1" i="0" lang="en-US" sz="4100" u="none" cap="none" strike="noStrike">
                <a:solidFill>
                  <a:srgbClr val="C8450C"/>
                </a:solidFill>
                <a:latin typeface="Barlow"/>
                <a:ea typeface="Barlow"/>
                <a:cs typeface="Barlow"/>
                <a:sym typeface="Barlow"/>
              </a:rPr>
              <a:t>03</a:t>
            </a:r>
            <a:endParaRPr/>
          </a:p>
        </p:txBody>
      </p:sp>
      <p:sp>
        <p:nvSpPr>
          <p:cNvPr id="2412" name="Google Shape;2412;p9"/>
          <p:cNvSpPr txBox="1"/>
          <p:nvPr/>
        </p:nvSpPr>
        <p:spPr>
          <a:xfrm>
            <a:off x="996177" y="1890410"/>
            <a:ext cx="815382" cy="682625"/>
          </a:xfrm>
          <a:prstGeom prst="rect">
            <a:avLst/>
          </a:prstGeom>
          <a:noFill/>
          <a:ln>
            <a:noFill/>
          </a:ln>
        </p:spPr>
        <p:txBody>
          <a:bodyPr anchorCtr="0" anchor="t" bIns="45700" lIns="91425" spcFirstLastPara="1" rIns="91425" wrap="square" tIns="45700">
            <a:normAutofit lnSpcReduction="10000"/>
          </a:bodyPr>
          <a:lstStyle/>
          <a:p>
            <a:pPr indent="0" lvl="0" marL="0" marR="0" rtl="0" algn="l">
              <a:lnSpc>
                <a:spcPct val="90000"/>
              </a:lnSpc>
              <a:spcBef>
                <a:spcPts val="0"/>
              </a:spcBef>
              <a:spcAft>
                <a:spcPts val="0"/>
              </a:spcAft>
              <a:buClr>
                <a:srgbClr val="C8450C"/>
              </a:buClr>
              <a:buSzPts val="4400"/>
              <a:buFont typeface="Arial"/>
              <a:buNone/>
            </a:pPr>
            <a:r>
              <a:rPr b="1" i="0" lang="en-US" sz="4400" u="none" cap="none" strike="noStrike">
                <a:solidFill>
                  <a:srgbClr val="C8450C"/>
                </a:solidFill>
                <a:latin typeface="Barlow"/>
                <a:ea typeface="Barlow"/>
                <a:cs typeface="Barlow"/>
                <a:sym typeface="Barlow"/>
              </a:rPr>
              <a:t>01</a:t>
            </a:r>
            <a:endParaRPr/>
          </a:p>
        </p:txBody>
      </p:sp>
      <p:sp>
        <p:nvSpPr>
          <p:cNvPr id="2413" name="Google Shape;2413;p9"/>
          <p:cNvSpPr txBox="1"/>
          <p:nvPr>
            <p:ph idx="4" type="body"/>
          </p:nvPr>
        </p:nvSpPr>
        <p:spPr>
          <a:xfrm>
            <a:off x="2019486" y="1942308"/>
            <a:ext cx="4589658" cy="682624"/>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0"/>
              </a:spcBef>
              <a:spcAft>
                <a:spcPts val="0"/>
              </a:spcAft>
              <a:buClr>
                <a:srgbClr val="303031"/>
              </a:buClr>
              <a:buSzPts val="1800"/>
              <a:buNone/>
            </a:pPr>
            <a:r>
              <a:rPr b="0" lang="en-US">
                <a:solidFill>
                  <a:srgbClr val="303031"/>
                </a:solidFill>
                <a:latin typeface="Open Sans"/>
                <a:ea typeface="Open Sans"/>
                <a:cs typeface="Open Sans"/>
                <a:sym typeface="Open Sans"/>
              </a:rPr>
              <a:t>Memahami fitur dan manfaat prototipe dan MVP</a:t>
            </a:r>
            <a:endParaRPr>
              <a:solidFill>
                <a:srgbClr val="303031"/>
              </a:solidFill>
              <a:latin typeface="Open Sans"/>
              <a:ea typeface="Open Sans"/>
              <a:cs typeface="Open Sans"/>
              <a:sym typeface="Open Sans"/>
            </a:endParaRPr>
          </a:p>
        </p:txBody>
      </p:sp>
      <p:sp>
        <p:nvSpPr>
          <p:cNvPr id="2414" name="Google Shape;2414;p9"/>
          <p:cNvSpPr txBox="1"/>
          <p:nvPr/>
        </p:nvSpPr>
        <p:spPr>
          <a:xfrm>
            <a:off x="2078805" y="1867508"/>
            <a:ext cx="4387418" cy="46907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lt1"/>
              </a:buClr>
              <a:buSzPts val="1400"/>
              <a:buFont typeface="Arial"/>
              <a:buNone/>
            </a:pPr>
            <a:r>
              <a:t/>
            </a:r>
            <a:endParaRPr b="0" i="0" sz="1400" u="none" cap="none" strike="noStrike">
              <a:solidFill>
                <a:srgbClr val="C8450C"/>
              </a:solidFill>
              <a:latin typeface="Barlow"/>
              <a:ea typeface="Barlow"/>
              <a:cs typeface="Barlow"/>
              <a:sym typeface="Barlow"/>
            </a:endParaRPr>
          </a:p>
        </p:txBody>
      </p:sp>
      <p:sp>
        <p:nvSpPr>
          <p:cNvPr id="2415" name="Google Shape;2415;p9"/>
          <p:cNvSpPr txBox="1"/>
          <p:nvPr>
            <p:ph idx="5" type="body"/>
          </p:nvPr>
        </p:nvSpPr>
        <p:spPr>
          <a:xfrm>
            <a:off x="2028483" y="3382083"/>
            <a:ext cx="4962626" cy="694531"/>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100000"/>
              </a:lnSpc>
              <a:spcBef>
                <a:spcPts val="0"/>
              </a:spcBef>
              <a:spcAft>
                <a:spcPts val="0"/>
              </a:spcAft>
              <a:buClr>
                <a:srgbClr val="303031"/>
              </a:buClr>
              <a:buSzPct val="100000"/>
              <a:buNone/>
            </a:pPr>
            <a:r>
              <a:rPr b="0" lang="en-US">
                <a:solidFill>
                  <a:srgbClr val="303031"/>
                </a:solidFill>
                <a:latin typeface="Open Sans"/>
                <a:ea typeface="Open Sans"/>
                <a:cs typeface="Open Sans"/>
                <a:sym typeface="Open Sans"/>
              </a:rPr>
              <a:t>Tinjau bagaimana prototipe dan MVP membantu menyempurnakan penawaran Anda menggunakan umpan balik</a:t>
            </a:r>
            <a:endParaRPr>
              <a:solidFill>
                <a:srgbClr val="303031"/>
              </a:solidFill>
            </a:endParaRPr>
          </a:p>
        </p:txBody>
      </p:sp>
      <p:sp>
        <p:nvSpPr>
          <p:cNvPr id="2416" name="Google Shape;2416;p9"/>
          <p:cNvSpPr txBox="1"/>
          <p:nvPr/>
        </p:nvSpPr>
        <p:spPr>
          <a:xfrm>
            <a:off x="2028483" y="3612122"/>
            <a:ext cx="4387418" cy="46907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lt1"/>
              </a:buClr>
              <a:buSzPts val="1400"/>
              <a:buFont typeface="Arial"/>
              <a:buNone/>
            </a:pPr>
            <a:r>
              <a:t/>
            </a:r>
            <a:endParaRPr b="0" i="0" sz="1400" u="none" cap="none" strike="noStrike">
              <a:solidFill>
                <a:srgbClr val="C8450C"/>
              </a:solidFill>
              <a:latin typeface="Barlow"/>
              <a:ea typeface="Barlow"/>
              <a:cs typeface="Barlow"/>
              <a:sym typeface="Barlow"/>
            </a:endParaRPr>
          </a:p>
        </p:txBody>
      </p:sp>
      <p:sp>
        <p:nvSpPr>
          <p:cNvPr id="2417" name="Google Shape;2417;p9"/>
          <p:cNvSpPr txBox="1"/>
          <p:nvPr>
            <p:ph idx="6" type="body"/>
          </p:nvPr>
        </p:nvSpPr>
        <p:spPr>
          <a:xfrm>
            <a:off x="2028485" y="4975663"/>
            <a:ext cx="4580659" cy="682625"/>
          </a:xfrm>
          <a:prstGeom prst="rect">
            <a:avLst/>
          </a:prstGeom>
          <a:noFill/>
          <a:ln>
            <a:noFill/>
          </a:ln>
        </p:spPr>
        <p:txBody>
          <a:bodyPr anchorCtr="0" anchor="t" bIns="45700" lIns="91425" spcFirstLastPara="1" rIns="91425" wrap="square" tIns="45700">
            <a:normAutofit/>
          </a:bodyPr>
          <a:lstStyle/>
          <a:p>
            <a:pPr indent="0" lvl="0" marL="0" rtl="0" algn="just">
              <a:lnSpc>
                <a:spcPct val="100000"/>
              </a:lnSpc>
              <a:spcBef>
                <a:spcPts val="0"/>
              </a:spcBef>
              <a:spcAft>
                <a:spcPts val="0"/>
              </a:spcAft>
              <a:buClr>
                <a:srgbClr val="303031"/>
              </a:buClr>
              <a:buSzPts val="1800"/>
              <a:buNone/>
            </a:pPr>
            <a:r>
              <a:rPr b="0" lang="en-US">
                <a:solidFill>
                  <a:srgbClr val="303031"/>
                </a:solidFill>
                <a:latin typeface="Open Sans"/>
                <a:ea typeface="Open Sans"/>
                <a:cs typeface="Open Sans"/>
                <a:sym typeface="Open Sans"/>
              </a:rPr>
              <a:t>Tentukan jenis prototipe yang akan Anda buat untuk solusi Anda</a:t>
            </a:r>
            <a:endParaRPr>
              <a:solidFill>
                <a:srgbClr val="30303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2414"/>
                                        </p:tgtEl>
                                        <p:attrNameLst>
                                          <p:attrName>style.visibility</p:attrName>
                                        </p:attrNameLst>
                                      </p:cBhvr>
                                      <p:to>
                                        <p:strVal val="visible"/>
                                      </p:to>
                                    </p:set>
                                    <p:anim calcmode="lin" valueType="num">
                                      <p:cBhvr additive="base">
                                        <p:cTn dur="500"/>
                                        <p:tgtEl>
                                          <p:spTgt spid="2414"/>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408"/>
                                        </p:tgtEl>
                                        <p:attrNameLst>
                                          <p:attrName>style.visibility</p:attrName>
                                        </p:attrNameLst>
                                      </p:cBhvr>
                                      <p:to>
                                        <p:strVal val="visible"/>
                                      </p:to>
                                    </p:set>
                                    <p:anim calcmode="lin" valueType="num">
                                      <p:cBhvr additive="base">
                                        <p:cTn dur="500"/>
                                        <p:tgtEl>
                                          <p:spTgt spid="2408"/>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2416">
                                            <p:txEl>
                                              <p:pRg end="0" st="0"/>
                                            </p:txEl>
                                          </p:spTgt>
                                        </p:tgtEl>
                                        <p:attrNameLst>
                                          <p:attrName>style.visibility</p:attrName>
                                        </p:attrNameLst>
                                      </p:cBhvr>
                                      <p:to>
                                        <p:strVal val="visible"/>
                                      </p:to>
                                    </p:set>
                                    <p:anim calcmode="lin" valueType="num">
                                      <p:cBhvr additive="base">
                                        <p:cTn dur="500"/>
                                        <p:tgtEl>
                                          <p:spTgt spid="2416">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2_Office Theme">
  <a:themeElements>
    <a:clrScheme name="Custom 1">
      <a:dk1>
        <a:srgbClr val="414042"/>
      </a:dk1>
      <a:lt1>
        <a:srgbClr val="FFFFFF"/>
      </a:lt1>
      <a:dk2>
        <a:srgbClr val="BF2026"/>
      </a:dk2>
      <a:lt2>
        <a:srgbClr val="FFFFFF"/>
      </a:lt2>
      <a:accent1>
        <a:srgbClr val="F2672A"/>
      </a:accent1>
      <a:accent2>
        <a:srgbClr val="F68721"/>
      </a:accent2>
      <a:accent3>
        <a:srgbClr val="24D4BD"/>
      </a:accent3>
      <a:accent4>
        <a:srgbClr val="2480D1"/>
      </a:accent4>
      <a:accent5>
        <a:srgbClr val="66218F"/>
      </a:accent5>
      <a:accent6>
        <a:srgbClr val="FF878F"/>
      </a:accent6>
      <a:hlink>
        <a:srgbClr val="24D4BD"/>
      </a:hlink>
      <a:folHlink>
        <a:srgbClr val="FF878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Custom 1">
      <a:dk1>
        <a:srgbClr val="414042"/>
      </a:dk1>
      <a:lt1>
        <a:srgbClr val="FFFFFF"/>
      </a:lt1>
      <a:dk2>
        <a:srgbClr val="BF2026"/>
      </a:dk2>
      <a:lt2>
        <a:srgbClr val="FFFFFF"/>
      </a:lt2>
      <a:accent1>
        <a:srgbClr val="F2672A"/>
      </a:accent1>
      <a:accent2>
        <a:srgbClr val="F68721"/>
      </a:accent2>
      <a:accent3>
        <a:srgbClr val="24D4BD"/>
      </a:accent3>
      <a:accent4>
        <a:srgbClr val="2480D1"/>
      </a:accent4>
      <a:accent5>
        <a:srgbClr val="66218F"/>
      </a:accent5>
      <a:accent6>
        <a:srgbClr val="FF878F"/>
      </a:accent6>
      <a:hlink>
        <a:srgbClr val="24D4BD"/>
      </a:hlink>
      <a:folHlink>
        <a:srgbClr val="FF878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2024-05-21T06:05:11Z</dcterms:created>
  <dc:creator>Madhuri Gupta</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F89D09BD-CC33-48AA-BB22-7B4B8C321D30</vt:lpwstr>
  </property>
  <property fmtid="{D5CDD505-2E9C-101B-9397-08002B2CF9AE}" pid="3" name="ArticulatePath">
    <vt:lpwstr>https://wadhwanifoundation-my.sharepoint.com/personal/prathistha_jain_wadhwanifoundation_org/Documents/Ignite 5.0 POC Documents/Completed Content, Tools, and Materials Ignite 5.0/Content files for Curriculum v4.0/Faculty Decks/New Decks/5.1 IgniteX_FacultyDeck_v2</vt:lpwstr>
  </property>
</Properties>
</file>