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81" r:id="rId2"/>
  </p:sldMasterIdLst>
  <p:notesMasterIdLst>
    <p:notesMasterId r:id="rId18"/>
  </p:notesMasterIdLst>
  <p:sldIdLst>
    <p:sldId id="256" r:id="rId3"/>
    <p:sldId id="326" r:id="rId4"/>
    <p:sldId id="327" r:id="rId5"/>
    <p:sldId id="329" r:id="rId6"/>
    <p:sldId id="334" r:id="rId7"/>
    <p:sldId id="330" r:id="rId8"/>
    <p:sldId id="331" r:id="rId9"/>
    <p:sldId id="332" r:id="rId10"/>
    <p:sldId id="333" r:id="rId11"/>
    <p:sldId id="335" r:id="rId12"/>
    <p:sldId id="336" r:id="rId13"/>
    <p:sldId id="337" r:id="rId14"/>
    <p:sldId id="338" r:id="rId15"/>
    <p:sldId id="34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D6F17-6937-4F3D-BDB8-575EE8F687B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716B1CE3-4647-4834-A3D3-E3EED49BB217}">
      <dgm:prSet phldrT="[Text]"/>
      <dgm:spPr/>
      <dgm:t>
        <a:bodyPr/>
        <a:lstStyle/>
        <a:p>
          <a:r>
            <a:rPr lang="en-US" dirty="0" err="1"/>
            <a:t>Kepemimpinan</a:t>
          </a:r>
          <a:r>
            <a:rPr lang="en-US" dirty="0"/>
            <a:t> digital yang </a:t>
          </a:r>
          <a:r>
            <a:rPr lang="en-US" dirty="0" err="1"/>
            <a:t>efektif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muara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endParaRPr lang="en-ID" dirty="0"/>
        </a:p>
      </dgm:t>
    </dgm:pt>
    <dgm:pt modelId="{C3C49714-C885-448F-9407-1D08F8A97E5B}" type="parTrans" cxnId="{B7C266B3-2A62-4746-88FE-3D902BF171A4}">
      <dgm:prSet/>
      <dgm:spPr/>
      <dgm:t>
        <a:bodyPr/>
        <a:lstStyle/>
        <a:p>
          <a:endParaRPr lang="en-ID"/>
        </a:p>
      </dgm:t>
    </dgm:pt>
    <dgm:pt modelId="{97379472-31F2-4CF9-9536-CE331ED90094}" type="sibTrans" cxnId="{B7C266B3-2A62-4746-88FE-3D902BF171A4}">
      <dgm:prSet/>
      <dgm:spPr/>
      <dgm:t>
        <a:bodyPr/>
        <a:lstStyle/>
        <a:p>
          <a:endParaRPr lang="en-ID"/>
        </a:p>
      </dgm:t>
    </dgm:pt>
    <dgm:pt modelId="{71C43376-E074-401E-9E4A-18B75C69FD0E}">
      <dgm:prSet phldrT="[Text]"/>
      <dgm:spPr/>
      <dgm:t>
        <a:bodyPr/>
        <a:lstStyle/>
        <a:p>
          <a:r>
            <a:rPr lang="en-US" dirty="0" err="1"/>
            <a:t>Pemimpinan</a:t>
          </a:r>
          <a:r>
            <a:rPr lang="en-US" dirty="0"/>
            <a:t> yang </a:t>
          </a:r>
          <a:r>
            <a:rPr lang="en-US" dirty="0" err="1"/>
            <a:t>efektif</a:t>
          </a:r>
          <a:r>
            <a:rPr lang="en-US" dirty="0"/>
            <a:t> </a:t>
          </a:r>
          <a:r>
            <a:rPr lang="en-US" dirty="0" err="1"/>
            <a:t>wajib</a:t>
          </a:r>
          <a:r>
            <a:rPr lang="en-US" dirty="0"/>
            <a:t> </a:t>
          </a:r>
          <a:r>
            <a:rPr lang="en-US" dirty="0" err="1"/>
            <a:t>memandu</a:t>
          </a:r>
          <a:r>
            <a:rPr lang="en-US" dirty="0"/>
            <a:t> dan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kejelasan</a:t>
          </a:r>
          <a:r>
            <a:rPr lang="en-US" dirty="0"/>
            <a:t> </a:t>
          </a:r>
          <a:r>
            <a:rPr lang="en-US" dirty="0" err="1"/>
            <a:t>arah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transformasi</a:t>
          </a:r>
          <a:r>
            <a:rPr lang="en-US" dirty="0"/>
            <a:t> digital</a:t>
          </a:r>
          <a:endParaRPr lang="en-ID" dirty="0"/>
        </a:p>
      </dgm:t>
    </dgm:pt>
    <dgm:pt modelId="{A6E934C5-2F54-4153-9C08-1B74BBB0FA9C}" type="parTrans" cxnId="{586C0B12-9E51-4AA8-A57E-F709301A0C77}">
      <dgm:prSet/>
      <dgm:spPr/>
      <dgm:t>
        <a:bodyPr/>
        <a:lstStyle/>
        <a:p>
          <a:endParaRPr lang="en-ID"/>
        </a:p>
      </dgm:t>
    </dgm:pt>
    <dgm:pt modelId="{F6E99C92-0857-412F-BD66-6D93A16379E7}" type="sibTrans" cxnId="{586C0B12-9E51-4AA8-A57E-F709301A0C77}">
      <dgm:prSet/>
      <dgm:spPr/>
      <dgm:t>
        <a:bodyPr/>
        <a:lstStyle/>
        <a:p>
          <a:endParaRPr lang="en-ID"/>
        </a:p>
      </dgm:t>
    </dgm:pt>
    <dgm:pt modelId="{27494184-68E0-4371-B61F-F92D0385F0E8}">
      <dgm:prSet phldrT="[Text]"/>
      <dgm:spPr/>
      <dgm:t>
        <a:bodyPr/>
        <a:lstStyle/>
        <a:p>
          <a:r>
            <a:rPr lang="en-US" dirty="0" err="1"/>
            <a:t>Visi</a:t>
          </a:r>
          <a:r>
            <a:rPr lang="en-US" dirty="0"/>
            <a:t> Yang </a:t>
          </a:r>
          <a:r>
            <a:rPr lang="en-US" dirty="0" err="1"/>
            <a:t>Jelas</a:t>
          </a:r>
          <a:endParaRPr lang="en-ID" dirty="0"/>
        </a:p>
      </dgm:t>
    </dgm:pt>
    <dgm:pt modelId="{540A62A2-E7FF-4D02-89C3-6F0D4E067B3A}" type="parTrans" cxnId="{4CF684A3-7F3A-4A49-883C-6B33F32B9DDD}">
      <dgm:prSet/>
      <dgm:spPr/>
      <dgm:t>
        <a:bodyPr/>
        <a:lstStyle/>
        <a:p>
          <a:endParaRPr lang="en-ID"/>
        </a:p>
      </dgm:t>
    </dgm:pt>
    <dgm:pt modelId="{FD00BABE-5320-4744-9C99-3906EE57D62D}" type="sibTrans" cxnId="{4CF684A3-7F3A-4A49-883C-6B33F32B9DDD}">
      <dgm:prSet/>
      <dgm:spPr/>
      <dgm:t>
        <a:bodyPr/>
        <a:lstStyle/>
        <a:p>
          <a:endParaRPr lang="en-ID"/>
        </a:p>
      </dgm:t>
    </dgm:pt>
    <dgm:pt modelId="{89862291-783C-4639-86D5-D34456BA6D84}">
      <dgm:prSet phldrT="[Text]"/>
      <dgm:spPr/>
      <dgm:t>
        <a:bodyPr/>
        <a:lstStyle/>
        <a:p>
          <a:r>
            <a:rPr lang="en-US" dirty="0"/>
            <a:t>Strategy Yang </a:t>
          </a:r>
          <a:r>
            <a:rPr lang="en-US" dirty="0" err="1"/>
            <a:t>Tepat</a:t>
          </a:r>
          <a:endParaRPr lang="en-ID" dirty="0"/>
        </a:p>
      </dgm:t>
    </dgm:pt>
    <dgm:pt modelId="{EB68C34E-1600-439B-A5A5-8BBBC5B98203}" type="parTrans" cxnId="{245EA2C2-6ED9-421D-9C23-7613F0A22D7A}">
      <dgm:prSet/>
      <dgm:spPr/>
      <dgm:t>
        <a:bodyPr/>
        <a:lstStyle/>
        <a:p>
          <a:endParaRPr lang="en-ID"/>
        </a:p>
      </dgm:t>
    </dgm:pt>
    <dgm:pt modelId="{3D2F2FE5-3724-4655-B574-9DE9CDE1BD88}" type="sibTrans" cxnId="{245EA2C2-6ED9-421D-9C23-7613F0A22D7A}">
      <dgm:prSet/>
      <dgm:spPr/>
      <dgm:t>
        <a:bodyPr/>
        <a:lstStyle/>
        <a:p>
          <a:endParaRPr lang="en-ID"/>
        </a:p>
      </dgm:t>
    </dgm:pt>
    <dgm:pt modelId="{D8FBFE8A-82F1-4FFE-BAF0-07E5983C8B20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yang transformative</a:t>
          </a:r>
          <a:endParaRPr lang="en-ID" dirty="0"/>
        </a:p>
      </dgm:t>
    </dgm:pt>
    <dgm:pt modelId="{CFB7900F-5FD5-48DE-874B-F574DC2A255A}" type="parTrans" cxnId="{46ED175C-9336-43D7-B287-FFF5949D561F}">
      <dgm:prSet/>
      <dgm:spPr/>
      <dgm:t>
        <a:bodyPr/>
        <a:lstStyle/>
        <a:p>
          <a:endParaRPr lang="en-ID"/>
        </a:p>
      </dgm:t>
    </dgm:pt>
    <dgm:pt modelId="{F3803A1F-1614-4B7B-96C8-427CE4B7F25B}" type="sibTrans" cxnId="{46ED175C-9336-43D7-B287-FFF5949D561F}">
      <dgm:prSet/>
      <dgm:spPr/>
      <dgm:t>
        <a:bodyPr/>
        <a:lstStyle/>
        <a:p>
          <a:endParaRPr lang="en-ID"/>
        </a:p>
      </dgm:t>
    </dgm:pt>
    <dgm:pt modelId="{CE6BD407-B1FB-496D-8E95-747464F622ED}">
      <dgm:prSet phldrT="[Text]"/>
      <dgm:spPr/>
      <dgm:t>
        <a:bodyPr/>
        <a:lstStyle/>
        <a:p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sumberdaya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yang </a:t>
          </a:r>
          <a:r>
            <a:rPr lang="en-US" dirty="0" err="1"/>
            <a:t>adaptif</a:t>
          </a:r>
          <a:endParaRPr lang="en-ID" dirty="0"/>
        </a:p>
      </dgm:t>
    </dgm:pt>
    <dgm:pt modelId="{C24DC333-4268-4E5D-BD5D-B77D9A50EF99}" type="parTrans" cxnId="{EB821944-849F-4C0D-9C9D-DFA7F7BA1F92}">
      <dgm:prSet/>
      <dgm:spPr/>
      <dgm:t>
        <a:bodyPr/>
        <a:lstStyle/>
        <a:p>
          <a:endParaRPr lang="en-ID"/>
        </a:p>
      </dgm:t>
    </dgm:pt>
    <dgm:pt modelId="{82113310-5804-40BF-8F3D-DAE27DA135C6}" type="sibTrans" cxnId="{EB821944-849F-4C0D-9C9D-DFA7F7BA1F92}">
      <dgm:prSet/>
      <dgm:spPr/>
      <dgm:t>
        <a:bodyPr/>
        <a:lstStyle/>
        <a:p>
          <a:endParaRPr lang="en-ID"/>
        </a:p>
      </dgm:t>
    </dgm:pt>
    <dgm:pt modelId="{DEA258EA-7E91-40AA-BC7F-C137CEAD63C4}">
      <dgm:prSet phldrT="[Text]"/>
      <dgm:spPr/>
      <dgm:t>
        <a:bodyPr/>
        <a:lstStyle/>
        <a:p>
          <a:r>
            <a:rPr lang="en-US" dirty="0"/>
            <a:t>Integrasi </a:t>
          </a:r>
          <a:r>
            <a:rPr lang="en-US" dirty="0" err="1"/>
            <a:t>bisnis</a:t>
          </a:r>
          <a:r>
            <a:rPr lang="en-US" dirty="0"/>
            <a:t> dan </a:t>
          </a:r>
          <a:r>
            <a:rPr lang="en-US" dirty="0" err="1"/>
            <a:t>teknologi</a:t>
          </a:r>
          <a:r>
            <a:rPr lang="en-US" dirty="0"/>
            <a:t> yang </a:t>
          </a:r>
          <a:r>
            <a:rPr lang="en-US" dirty="0" err="1"/>
            <a:t>terintegrasi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membangun</a:t>
          </a:r>
          <a:r>
            <a:rPr lang="en-US" dirty="0"/>
            <a:t> customer experience yang </a:t>
          </a:r>
          <a:r>
            <a:rPr lang="en-US" dirty="0" err="1"/>
            <a:t>efektif</a:t>
          </a:r>
          <a:endParaRPr lang="en-ID" dirty="0"/>
        </a:p>
      </dgm:t>
    </dgm:pt>
    <dgm:pt modelId="{D6DD3397-7D11-4E0D-AE9A-1F3720700419}" type="parTrans" cxnId="{F9AA3D3E-F852-4015-90C7-C1D44DF36023}">
      <dgm:prSet/>
      <dgm:spPr/>
      <dgm:t>
        <a:bodyPr/>
        <a:lstStyle/>
        <a:p>
          <a:endParaRPr lang="en-ID"/>
        </a:p>
      </dgm:t>
    </dgm:pt>
    <dgm:pt modelId="{CC2D5E01-D1B7-462A-B830-9A3C40B66791}" type="sibTrans" cxnId="{F9AA3D3E-F852-4015-90C7-C1D44DF36023}">
      <dgm:prSet/>
      <dgm:spPr/>
      <dgm:t>
        <a:bodyPr/>
        <a:lstStyle/>
        <a:p>
          <a:endParaRPr lang="en-ID"/>
        </a:p>
      </dgm:t>
    </dgm:pt>
    <dgm:pt modelId="{E1747492-B3A8-4A4E-AF8F-CB81642C1C76}" type="pres">
      <dgm:prSet presAssocID="{5ECD6F17-6937-4F3D-BDB8-575EE8F687B3}" presName="rootnode" presStyleCnt="0">
        <dgm:presLayoutVars>
          <dgm:chMax/>
          <dgm:chPref/>
          <dgm:dir/>
          <dgm:animLvl val="lvl"/>
        </dgm:presLayoutVars>
      </dgm:prSet>
      <dgm:spPr/>
    </dgm:pt>
    <dgm:pt modelId="{B5C892BA-9C6F-43E4-802A-A7BD4C141ED7}" type="pres">
      <dgm:prSet presAssocID="{716B1CE3-4647-4834-A3D3-E3EED49BB217}" presName="composite" presStyleCnt="0"/>
      <dgm:spPr/>
    </dgm:pt>
    <dgm:pt modelId="{B76BD9CC-586B-4EA0-8BEE-DB46E8746453}" type="pres">
      <dgm:prSet presAssocID="{716B1CE3-4647-4834-A3D3-E3EED49BB217}" presName="LShape" presStyleLbl="alignNode1" presStyleIdx="0" presStyleCnt="3"/>
      <dgm:spPr/>
    </dgm:pt>
    <dgm:pt modelId="{02A3677D-EE07-43C8-9D6B-82D169C22C7A}" type="pres">
      <dgm:prSet presAssocID="{716B1CE3-4647-4834-A3D3-E3EED49BB21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3895159-4DCE-46BA-BB8A-5DB37A3CB9E4}" type="pres">
      <dgm:prSet presAssocID="{716B1CE3-4647-4834-A3D3-E3EED49BB217}" presName="Triangle" presStyleLbl="alignNode1" presStyleIdx="1" presStyleCnt="3"/>
      <dgm:spPr/>
    </dgm:pt>
    <dgm:pt modelId="{73FA99D3-D8BF-4D9F-A1D6-EB7D340BC5CA}" type="pres">
      <dgm:prSet presAssocID="{97379472-31F2-4CF9-9536-CE331ED90094}" presName="sibTrans" presStyleCnt="0"/>
      <dgm:spPr/>
    </dgm:pt>
    <dgm:pt modelId="{0B18B5DB-D71C-4A8C-A141-33A4E86F61E1}" type="pres">
      <dgm:prSet presAssocID="{97379472-31F2-4CF9-9536-CE331ED90094}" presName="space" presStyleCnt="0"/>
      <dgm:spPr/>
    </dgm:pt>
    <dgm:pt modelId="{789B00AF-8098-4049-8034-EB982E250D6D}" type="pres">
      <dgm:prSet presAssocID="{71C43376-E074-401E-9E4A-18B75C69FD0E}" presName="composite" presStyleCnt="0"/>
      <dgm:spPr/>
    </dgm:pt>
    <dgm:pt modelId="{64505C52-0CC3-45F3-8570-01C49D10ABDB}" type="pres">
      <dgm:prSet presAssocID="{71C43376-E074-401E-9E4A-18B75C69FD0E}" presName="LShape" presStyleLbl="alignNode1" presStyleIdx="2" presStyleCnt="3"/>
      <dgm:spPr/>
    </dgm:pt>
    <dgm:pt modelId="{BC25BA97-EE87-4B33-8538-7C2B34668699}" type="pres">
      <dgm:prSet presAssocID="{71C43376-E074-401E-9E4A-18B75C69FD0E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5E89B10-D97E-412E-8124-00163E187232}" type="presOf" srcId="{5ECD6F17-6937-4F3D-BDB8-575EE8F687B3}" destId="{E1747492-B3A8-4A4E-AF8F-CB81642C1C76}" srcOrd="0" destOrd="0" presId="urn:microsoft.com/office/officeart/2009/3/layout/StepUpProcess"/>
    <dgm:cxn modelId="{586C0B12-9E51-4AA8-A57E-F709301A0C77}" srcId="{5ECD6F17-6937-4F3D-BDB8-575EE8F687B3}" destId="{71C43376-E074-401E-9E4A-18B75C69FD0E}" srcOrd="1" destOrd="0" parTransId="{A6E934C5-2F54-4153-9C08-1B74BBB0FA9C}" sibTransId="{F6E99C92-0857-412F-BD66-6D93A16379E7}"/>
    <dgm:cxn modelId="{A74BD63D-203B-4FA6-8FE1-908802EDD39F}" type="presOf" srcId="{D8FBFE8A-82F1-4FFE-BAF0-07E5983C8B20}" destId="{02A3677D-EE07-43C8-9D6B-82D169C22C7A}" srcOrd="0" destOrd="3" presId="urn:microsoft.com/office/officeart/2009/3/layout/StepUpProcess"/>
    <dgm:cxn modelId="{F9AA3D3E-F852-4015-90C7-C1D44DF36023}" srcId="{716B1CE3-4647-4834-A3D3-E3EED49BB217}" destId="{DEA258EA-7E91-40AA-BC7F-C137CEAD63C4}" srcOrd="4" destOrd="0" parTransId="{D6DD3397-7D11-4E0D-AE9A-1F3720700419}" sibTransId="{CC2D5E01-D1B7-462A-B830-9A3C40B66791}"/>
    <dgm:cxn modelId="{46ED175C-9336-43D7-B287-FFF5949D561F}" srcId="{716B1CE3-4647-4834-A3D3-E3EED49BB217}" destId="{D8FBFE8A-82F1-4FFE-BAF0-07E5983C8B20}" srcOrd="2" destOrd="0" parTransId="{CFB7900F-5FD5-48DE-874B-F574DC2A255A}" sibTransId="{F3803A1F-1614-4B7B-96C8-427CE4B7F25B}"/>
    <dgm:cxn modelId="{EB821944-849F-4C0D-9C9D-DFA7F7BA1F92}" srcId="{716B1CE3-4647-4834-A3D3-E3EED49BB217}" destId="{CE6BD407-B1FB-496D-8E95-747464F622ED}" srcOrd="3" destOrd="0" parTransId="{C24DC333-4268-4E5D-BD5D-B77D9A50EF99}" sibTransId="{82113310-5804-40BF-8F3D-DAE27DA135C6}"/>
    <dgm:cxn modelId="{0C42B671-B28A-4368-A287-E3916C801E3C}" type="presOf" srcId="{DEA258EA-7E91-40AA-BC7F-C137CEAD63C4}" destId="{02A3677D-EE07-43C8-9D6B-82D169C22C7A}" srcOrd="0" destOrd="5" presId="urn:microsoft.com/office/officeart/2009/3/layout/StepUpProcess"/>
    <dgm:cxn modelId="{4B6A7D82-4F04-4756-A142-DF9807D4D601}" type="presOf" srcId="{CE6BD407-B1FB-496D-8E95-747464F622ED}" destId="{02A3677D-EE07-43C8-9D6B-82D169C22C7A}" srcOrd="0" destOrd="4" presId="urn:microsoft.com/office/officeart/2009/3/layout/StepUpProcess"/>
    <dgm:cxn modelId="{C5485186-095F-4AEC-AE11-36B3D9CF8D18}" type="presOf" srcId="{89862291-783C-4639-86D5-D34456BA6D84}" destId="{02A3677D-EE07-43C8-9D6B-82D169C22C7A}" srcOrd="0" destOrd="2" presId="urn:microsoft.com/office/officeart/2009/3/layout/StepUpProcess"/>
    <dgm:cxn modelId="{2352658E-DBCF-49CF-8D49-E15123CB0087}" type="presOf" srcId="{71C43376-E074-401E-9E4A-18B75C69FD0E}" destId="{BC25BA97-EE87-4B33-8538-7C2B34668699}" srcOrd="0" destOrd="0" presId="urn:microsoft.com/office/officeart/2009/3/layout/StepUpProcess"/>
    <dgm:cxn modelId="{4CF684A3-7F3A-4A49-883C-6B33F32B9DDD}" srcId="{716B1CE3-4647-4834-A3D3-E3EED49BB217}" destId="{27494184-68E0-4371-B61F-F92D0385F0E8}" srcOrd="0" destOrd="0" parTransId="{540A62A2-E7FF-4D02-89C3-6F0D4E067B3A}" sibTransId="{FD00BABE-5320-4744-9C99-3906EE57D62D}"/>
    <dgm:cxn modelId="{B7C266B3-2A62-4746-88FE-3D902BF171A4}" srcId="{5ECD6F17-6937-4F3D-BDB8-575EE8F687B3}" destId="{716B1CE3-4647-4834-A3D3-E3EED49BB217}" srcOrd="0" destOrd="0" parTransId="{C3C49714-C885-448F-9407-1D08F8A97E5B}" sibTransId="{97379472-31F2-4CF9-9536-CE331ED90094}"/>
    <dgm:cxn modelId="{0A866EB4-D9AA-43F3-9CE5-DC8E590607CF}" type="presOf" srcId="{27494184-68E0-4371-B61F-F92D0385F0E8}" destId="{02A3677D-EE07-43C8-9D6B-82D169C22C7A}" srcOrd="0" destOrd="1" presId="urn:microsoft.com/office/officeart/2009/3/layout/StepUpProcess"/>
    <dgm:cxn modelId="{245EA2C2-6ED9-421D-9C23-7613F0A22D7A}" srcId="{716B1CE3-4647-4834-A3D3-E3EED49BB217}" destId="{89862291-783C-4639-86D5-D34456BA6D84}" srcOrd="1" destOrd="0" parTransId="{EB68C34E-1600-439B-A5A5-8BBBC5B98203}" sibTransId="{3D2F2FE5-3724-4655-B574-9DE9CDE1BD88}"/>
    <dgm:cxn modelId="{EDF0D5E6-8462-485B-B2C8-020F5A5D057A}" type="presOf" srcId="{716B1CE3-4647-4834-A3D3-E3EED49BB217}" destId="{02A3677D-EE07-43C8-9D6B-82D169C22C7A}" srcOrd="0" destOrd="0" presId="urn:microsoft.com/office/officeart/2009/3/layout/StepUpProcess"/>
    <dgm:cxn modelId="{FDAE2681-5A12-424D-BF8F-BFBD4BD13574}" type="presParOf" srcId="{E1747492-B3A8-4A4E-AF8F-CB81642C1C76}" destId="{B5C892BA-9C6F-43E4-802A-A7BD4C141ED7}" srcOrd="0" destOrd="0" presId="urn:microsoft.com/office/officeart/2009/3/layout/StepUpProcess"/>
    <dgm:cxn modelId="{6BB04296-C2DA-485E-8BF8-67CB764AB9BF}" type="presParOf" srcId="{B5C892BA-9C6F-43E4-802A-A7BD4C141ED7}" destId="{B76BD9CC-586B-4EA0-8BEE-DB46E8746453}" srcOrd="0" destOrd="0" presId="urn:microsoft.com/office/officeart/2009/3/layout/StepUpProcess"/>
    <dgm:cxn modelId="{341EEB76-14ED-417F-9281-FFF6B3F503DB}" type="presParOf" srcId="{B5C892BA-9C6F-43E4-802A-A7BD4C141ED7}" destId="{02A3677D-EE07-43C8-9D6B-82D169C22C7A}" srcOrd="1" destOrd="0" presId="urn:microsoft.com/office/officeart/2009/3/layout/StepUpProcess"/>
    <dgm:cxn modelId="{34E0E490-D75A-4BE9-80E0-899DDD0AF2C7}" type="presParOf" srcId="{B5C892BA-9C6F-43E4-802A-A7BD4C141ED7}" destId="{23895159-4DCE-46BA-BB8A-5DB37A3CB9E4}" srcOrd="2" destOrd="0" presId="urn:microsoft.com/office/officeart/2009/3/layout/StepUpProcess"/>
    <dgm:cxn modelId="{FF0F137D-789F-4634-8F8C-8429FB98A4B8}" type="presParOf" srcId="{E1747492-B3A8-4A4E-AF8F-CB81642C1C76}" destId="{73FA99D3-D8BF-4D9F-A1D6-EB7D340BC5CA}" srcOrd="1" destOrd="0" presId="urn:microsoft.com/office/officeart/2009/3/layout/StepUpProcess"/>
    <dgm:cxn modelId="{AB8FABD9-D84B-4F9A-A7AB-CEC72A2AA9D4}" type="presParOf" srcId="{73FA99D3-D8BF-4D9F-A1D6-EB7D340BC5CA}" destId="{0B18B5DB-D71C-4A8C-A141-33A4E86F61E1}" srcOrd="0" destOrd="0" presId="urn:microsoft.com/office/officeart/2009/3/layout/StepUpProcess"/>
    <dgm:cxn modelId="{5B833118-9518-4E1E-98CB-5DFAD5B6FF06}" type="presParOf" srcId="{E1747492-B3A8-4A4E-AF8F-CB81642C1C76}" destId="{789B00AF-8098-4049-8034-EB982E250D6D}" srcOrd="2" destOrd="0" presId="urn:microsoft.com/office/officeart/2009/3/layout/StepUpProcess"/>
    <dgm:cxn modelId="{1FAD892B-7C95-4329-B7F1-99778E1401B4}" type="presParOf" srcId="{789B00AF-8098-4049-8034-EB982E250D6D}" destId="{64505C52-0CC3-45F3-8570-01C49D10ABDB}" srcOrd="0" destOrd="0" presId="urn:microsoft.com/office/officeart/2009/3/layout/StepUpProcess"/>
    <dgm:cxn modelId="{4D75978A-F7F4-4EAF-A3C8-81DB127BCE4A}" type="presParOf" srcId="{789B00AF-8098-4049-8034-EB982E250D6D}" destId="{BC25BA97-EE87-4B33-8538-7C2B3466869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11966-29BA-409F-B967-F28C1B629B0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150C158-99DC-4513-B34F-C11093B5D918}">
      <dgm:prSet phldrT="[Text]"/>
      <dgm:spPr/>
      <dgm:t>
        <a:bodyPr/>
        <a:lstStyle/>
        <a:p>
          <a:r>
            <a:rPr lang="en-US" dirty="0"/>
            <a:t>Vision &amp; Strategy</a:t>
          </a:r>
          <a:endParaRPr lang="en-ID" dirty="0"/>
        </a:p>
      </dgm:t>
    </dgm:pt>
    <dgm:pt modelId="{2C56831D-2990-4192-BC69-EE5A036CFE31}" type="parTrans" cxnId="{5460286E-C764-4B7C-B132-42EEBBB254BF}">
      <dgm:prSet/>
      <dgm:spPr/>
      <dgm:t>
        <a:bodyPr/>
        <a:lstStyle/>
        <a:p>
          <a:endParaRPr lang="en-ID"/>
        </a:p>
      </dgm:t>
    </dgm:pt>
    <dgm:pt modelId="{2CFDD1FD-DB7D-481F-A657-45B2E9B4FEFE}" type="sibTrans" cxnId="{5460286E-C764-4B7C-B132-42EEBBB254BF}">
      <dgm:prSet/>
      <dgm:spPr/>
      <dgm:t>
        <a:bodyPr/>
        <a:lstStyle/>
        <a:p>
          <a:endParaRPr lang="en-ID"/>
        </a:p>
      </dgm:t>
    </dgm:pt>
    <dgm:pt modelId="{EB084D74-7EF6-48B7-802F-F5E2DA03A621}">
      <dgm:prSet phldrT="[Text]"/>
      <dgm:spPr/>
      <dgm:t>
        <a:bodyPr/>
        <a:lstStyle/>
        <a:p>
          <a:r>
            <a:rPr lang="en-ID" dirty="0" err="1"/>
            <a:t>Pemimpin</a:t>
          </a:r>
          <a:r>
            <a:rPr lang="en-ID" dirty="0"/>
            <a:t> yang </a:t>
          </a:r>
          <a:r>
            <a:rPr lang="en-ID" dirty="0" err="1"/>
            <a:t>mempunyai</a:t>
          </a:r>
          <a:r>
            <a:rPr lang="en-ID" dirty="0"/>
            <a:t> </a:t>
          </a:r>
          <a:r>
            <a:rPr lang="en-ID" dirty="0" err="1"/>
            <a:t>visi</a:t>
          </a:r>
          <a:r>
            <a:rPr lang="en-ID" dirty="0"/>
            <a:t> yang </a:t>
          </a:r>
          <a:r>
            <a:rPr lang="en-ID" dirty="0" err="1"/>
            <a:t>jelas</a:t>
          </a:r>
          <a:r>
            <a:rPr lang="en-ID" dirty="0"/>
            <a:t> dan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kemampuan</a:t>
          </a:r>
          <a:r>
            <a:rPr lang="en-ID" dirty="0"/>
            <a:t> </a:t>
          </a:r>
          <a:r>
            <a:rPr lang="en-ID" dirty="0" err="1"/>
            <a:t>mengembangkan</a:t>
          </a:r>
          <a:r>
            <a:rPr lang="en-ID" dirty="0"/>
            <a:t> strategi </a:t>
          </a:r>
          <a:r>
            <a:rPr lang="en-ID" dirty="0" err="1"/>
            <a:t>berdasarkan</a:t>
          </a:r>
          <a:r>
            <a:rPr lang="en-ID" dirty="0"/>
            <a:t> </a:t>
          </a:r>
          <a:r>
            <a:rPr lang="en-ID" dirty="0" err="1"/>
            <a:t>visinya</a:t>
          </a:r>
          <a:endParaRPr lang="en-ID" dirty="0"/>
        </a:p>
      </dgm:t>
    </dgm:pt>
    <dgm:pt modelId="{B8435293-5244-45A8-9D70-C2DB5F54B109}" type="parTrans" cxnId="{FBF67A78-3BE2-42F5-8E14-B983D7860717}">
      <dgm:prSet/>
      <dgm:spPr/>
      <dgm:t>
        <a:bodyPr/>
        <a:lstStyle/>
        <a:p>
          <a:endParaRPr lang="en-ID"/>
        </a:p>
      </dgm:t>
    </dgm:pt>
    <dgm:pt modelId="{C52A2687-4086-4C64-957E-F921F6C1B9B4}" type="sibTrans" cxnId="{FBF67A78-3BE2-42F5-8E14-B983D7860717}">
      <dgm:prSet/>
      <dgm:spPr/>
      <dgm:t>
        <a:bodyPr/>
        <a:lstStyle/>
        <a:p>
          <a:endParaRPr lang="en-ID"/>
        </a:p>
      </dgm:t>
    </dgm:pt>
    <dgm:pt modelId="{70C267EF-73E2-4FB6-9062-93281DBE5EA2}">
      <dgm:prSet phldrT="[Text]"/>
      <dgm:spPr/>
      <dgm:t>
        <a:bodyPr/>
        <a:lstStyle/>
        <a:p>
          <a:r>
            <a:rPr lang="en-US" dirty="0"/>
            <a:t>Talent &amp; Innovation</a:t>
          </a:r>
          <a:endParaRPr lang="en-ID" dirty="0"/>
        </a:p>
      </dgm:t>
    </dgm:pt>
    <dgm:pt modelId="{57C30FE9-3AE8-4D31-8E05-541C8CDA351D}" type="parTrans" cxnId="{F688EC07-B9F4-4425-A3C0-C05E534CD0DB}">
      <dgm:prSet/>
      <dgm:spPr/>
      <dgm:t>
        <a:bodyPr/>
        <a:lstStyle/>
        <a:p>
          <a:endParaRPr lang="en-ID"/>
        </a:p>
      </dgm:t>
    </dgm:pt>
    <dgm:pt modelId="{F29E2739-94D6-4840-A661-42F3C893671F}" type="sibTrans" cxnId="{F688EC07-B9F4-4425-A3C0-C05E534CD0DB}">
      <dgm:prSet/>
      <dgm:spPr/>
      <dgm:t>
        <a:bodyPr/>
        <a:lstStyle/>
        <a:p>
          <a:endParaRPr lang="en-ID"/>
        </a:p>
      </dgm:t>
    </dgm:pt>
    <dgm:pt modelId="{89AA1C3C-7B04-42D8-B222-AE8A2E2C6448}">
      <dgm:prSet phldrT="[Text]"/>
      <dgm:spPr/>
      <dgm:t>
        <a:bodyPr/>
        <a:lstStyle/>
        <a:p>
          <a:r>
            <a:rPr lang="en-ID" dirty="0" err="1"/>
            <a:t>Pemimpin</a:t>
          </a:r>
          <a:r>
            <a:rPr lang="en-ID" dirty="0"/>
            <a:t> yang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kemampuan</a:t>
          </a:r>
          <a:r>
            <a:rPr lang="en-ID" dirty="0"/>
            <a:t> </a:t>
          </a:r>
          <a:r>
            <a:rPr lang="en-ID" dirty="0" err="1"/>
            <a:t>membangun</a:t>
          </a:r>
          <a:r>
            <a:rPr lang="en-ID" dirty="0"/>
            <a:t> </a:t>
          </a:r>
          <a:r>
            <a:rPr lang="en-ID" dirty="0" err="1"/>
            <a:t>tim</a:t>
          </a:r>
          <a:r>
            <a:rPr lang="en-ID" dirty="0"/>
            <a:t>, </a:t>
          </a:r>
          <a:r>
            <a:rPr lang="en-ID" dirty="0" err="1"/>
            <a:t>menjaga</a:t>
          </a:r>
          <a:r>
            <a:rPr lang="en-ID" dirty="0"/>
            <a:t> orang-orang </a:t>
          </a:r>
          <a:r>
            <a:rPr lang="en-ID" dirty="0" err="1"/>
            <a:t>tetap</a:t>
          </a:r>
          <a:r>
            <a:rPr lang="en-ID" dirty="0"/>
            <a:t> </a:t>
          </a:r>
          <a:r>
            <a:rPr lang="en-ID" dirty="0" err="1"/>
            <a:t>terhubung</a:t>
          </a:r>
          <a:r>
            <a:rPr lang="en-ID" dirty="0"/>
            <a:t> dan </a:t>
          </a:r>
          <a:r>
            <a:rPr lang="en-ID" dirty="0" err="1"/>
            <a:t>terlibat</a:t>
          </a:r>
          <a:r>
            <a:rPr lang="en-ID" dirty="0"/>
            <a:t>,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mendorong</a:t>
          </a:r>
          <a:r>
            <a:rPr lang="en-ID" dirty="0"/>
            <a:t> </a:t>
          </a:r>
          <a:r>
            <a:rPr lang="en-ID" dirty="0" err="1"/>
            <a:t>budaya</a:t>
          </a:r>
          <a:r>
            <a:rPr lang="en-ID" dirty="0"/>
            <a:t> </a:t>
          </a:r>
          <a:r>
            <a:rPr lang="en-ID" dirty="0" err="1"/>
            <a:t>inovasi</a:t>
          </a:r>
          <a:r>
            <a:rPr lang="en-ID" dirty="0"/>
            <a:t>, </a:t>
          </a:r>
          <a:r>
            <a:rPr lang="en-ID" dirty="0" err="1"/>
            <a:t>toleran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risiko</a:t>
          </a:r>
          <a:r>
            <a:rPr lang="en-ID" dirty="0"/>
            <a:t>, dan </a:t>
          </a:r>
          <a:r>
            <a:rPr lang="en-ID" dirty="0" err="1"/>
            <a:t>selalu</a:t>
          </a:r>
          <a:r>
            <a:rPr lang="en-ID" dirty="0"/>
            <a:t> </a:t>
          </a:r>
          <a:r>
            <a:rPr lang="en-ID" dirty="0" err="1"/>
            <a:t>melakukan</a:t>
          </a:r>
          <a:r>
            <a:rPr lang="en-ID" dirty="0"/>
            <a:t> </a:t>
          </a:r>
          <a:r>
            <a:rPr lang="en-ID" dirty="0" err="1"/>
            <a:t>perbaikan</a:t>
          </a:r>
          <a:r>
            <a:rPr lang="en-ID" dirty="0"/>
            <a:t> </a:t>
          </a:r>
          <a:r>
            <a:rPr lang="en-ID" dirty="0" err="1"/>
            <a:t>berkelanjutan</a:t>
          </a:r>
          <a:endParaRPr lang="en-ID" dirty="0"/>
        </a:p>
      </dgm:t>
    </dgm:pt>
    <dgm:pt modelId="{283ECEEF-6C01-443A-8BE4-6979555D126D}" type="parTrans" cxnId="{CAE71BE3-6913-44A7-B6EF-A9A11D3EAA3F}">
      <dgm:prSet/>
      <dgm:spPr/>
      <dgm:t>
        <a:bodyPr/>
        <a:lstStyle/>
        <a:p>
          <a:endParaRPr lang="en-ID"/>
        </a:p>
      </dgm:t>
    </dgm:pt>
    <dgm:pt modelId="{6E934233-DDF8-46A2-9B05-A3F48EEC5188}" type="sibTrans" cxnId="{CAE71BE3-6913-44A7-B6EF-A9A11D3EAA3F}">
      <dgm:prSet/>
      <dgm:spPr/>
      <dgm:t>
        <a:bodyPr/>
        <a:lstStyle/>
        <a:p>
          <a:endParaRPr lang="en-ID"/>
        </a:p>
      </dgm:t>
    </dgm:pt>
    <dgm:pt modelId="{0E799A4A-623D-4624-AD0D-5C1F75735D40}">
      <dgm:prSet phldrT="[Text]"/>
      <dgm:spPr/>
      <dgm:t>
        <a:bodyPr/>
        <a:lstStyle/>
        <a:p>
          <a:r>
            <a:rPr lang="en-ID" dirty="0" err="1"/>
            <a:t>Pemimpin</a:t>
          </a:r>
          <a:r>
            <a:rPr lang="en-ID" dirty="0"/>
            <a:t> yang </a:t>
          </a:r>
          <a:r>
            <a:rPr lang="en-ID" dirty="0" err="1"/>
            <a:t>mempunyai</a:t>
          </a:r>
          <a:r>
            <a:rPr lang="en-ID" dirty="0"/>
            <a:t> </a:t>
          </a:r>
          <a:r>
            <a:rPr lang="en-ID" dirty="0" err="1"/>
            <a:t>kemampuan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menghubungkan</a:t>
          </a:r>
          <a:r>
            <a:rPr lang="en-ID" dirty="0"/>
            <a:t> </a:t>
          </a:r>
          <a:r>
            <a:rPr lang="en-ID" dirty="0" err="1"/>
            <a:t>titik-titik</a:t>
          </a:r>
          <a:r>
            <a:rPr lang="en-ID" dirty="0"/>
            <a:t> </a:t>
          </a:r>
          <a:r>
            <a:rPr lang="en-ID" dirty="0" err="1"/>
            <a:t>perbaikan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peningkatan</a:t>
          </a:r>
          <a:r>
            <a:rPr lang="en-ID" dirty="0"/>
            <a:t>
</a:t>
          </a:r>
          <a:r>
            <a:rPr lang="en-ID" dirty="0" err="1"/>
            <a:t>Pemimpin</a:t>
          </a:r>
          <a:r>
            <a:rPr lang="en-ID" dirty="0"/>
            <a:t> yang punya </a:t>
          </a:r>
          <a:r>
            <a:rPr lang="en-ID" dirty="0" err="1"/>
            <a:t>kecerdasan</a:t>
          </a:r>
          <a:r>
            <a:rPr lang="en-ID" dirty="0"/>
            <a:t> dan </a:t>
          </a:r>
          <a:r>
            <a:rPr lang="en-ID" dirty="0" err="1"/>
            <a:t>kekuatan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memimpin</a:t>
          </a:r>
          <a:r>
            <a:rPr lang="en-ID" dirty="0"/>
            <a:t> </a:t>
          </a:r>
          <a:r>
            <a:rPr lang="en-ID" dirty="0" err="1"/>
            <a:t>transformasi</a:t>
          </a:r>
          <a:r>
            <a:rPr lang="en-ID" dirty="0"/>
            <a:t> digital</a:t>
          </a:r>
        </a:p>
      </dgm:t>
    </dgm:pt>
    <dgm:pt modelId="{856FB9F6-7199-4BB7-8D09-F8D8D20524DE}" type="parTrans" cxnId="{6911F48A-3122-4CFF-B71F-98A407B2963E}">
      <dgm:prSet/>
      <dgm:spPr/>
      <dgm:t>
        <a:bodyPr/>
        <a:lstStyle/>
        <a:p>
          <a:endParaRPr lang="en-ID"/>
        </a:p>
      </dgm:t>
    </dgm:pt>
    <dgm:pt modelId="{1158E5D3-6AEF-4018-8EFD-15B52E9E7174}" type="sibTrans" cxnId="{6911F48A-3122-4CFF-B71F-98A407B2963E}">
      <dgm:prSet/>
      <dgm:spPr/>
      <dgm:t>
        <a:bodyPr/>
        <a:lstStyle/>
        <a:p>
          <a:endParaRPr lang="en-ID"/>
        </a:p>
      </dgm:t>
    </dgm:pt>
    <dgm:pt modelId="{6BA07CA8-5B1D-412F-B94D-8321EC12A431}">
      <dgm:prSet phldrT="[Text]"/>
      <dgm:spPr/>
      <dgm:t>
        <a:bodyPr/>
        <a:lstStyle/>
        <a:p>
          <a:r>
            <a:rPr lang="en-US" dirty="0"/>
            <a:t>Culture</a:t>
          </a:r>
          <a:endParaRPr lang="en-ID" dirty="0"/>
        </a:p>
      </dgm:t>
    </dgm:pt>
    <dgm:pt modelId="{3FD8F815-5D93-4445-9FC3-D7E76469E654}" type="parTrans" cxnId="{EE2C4E5B-4D81-4415-A79E-893FDE1793DB}">
      <dgm:prSet/>
      <dgm:spPr/>
      <dgm:t>
        <a:bodyPr/>
        <a:lstStyle/>
        <a:p>
          <a:endParaRPr lang="en-ID"/>
        </a:p>
      </dgm:t>
    </dgm:pt>
    <dgm:pt modelId="{3DDE2228-C92E-4BE5-B1E3-731430A97E62}" type="sibTrans" cxnId="{EE2C4E5B-4D81-4415-A79E-893FDE1793DB}">
      <dgm:prSet/>
      <dgm:spPr/>
      <dgm:t>
        <a:bodyPr/>
        <a:lstStyle/>
        <a:p>
          <a:endParaRPr lang="en-ID"/>
        </a:p>
      </dgm:t>
    </dgm:pt>
    <dgm:pt modelId="{27268601-7ED0-413E-8C09-996D7CAD2268}">
      <dgm:prSet phldrT="[Text]"/>
      <dgm:spPr/>
      <dgm:t>
        <a:bodyPr/>
        <a:lstStyle/>
        <a:p>
          <a:r>
            <a:rPr lang="en-ID" dirty="0" err="1"/>
            <a:t>Pemimpinan</a:t>
          </a:r>
          <a:r>
            <a:rPr lang="en-ID" dirty="0"/>
            <a:t> yang </a:t>
          </a:r>
          <a:r>
            <a:rPr lang="en-ID" dirty="0" err="1"/>
            <a:t>energik</a:t>
          </a:r>
          <a:r>
            <a:rPr lang="en-ID" dirty="0"/>
            <a:t> dan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hati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membangun</a:t>
          </a:r>
          <a:r>
            <a:rPr lang="en-ID" dirty="0"/>
            <a:t> </a:t>
          </a:r>
          <a:r>
            <a:rPr lang="en-ID" dirty="0" err="1"/>
            <a:t>budaya</a:t>
          </a:r>
          <a:r>
            <a:rPr lang="en-ID" dirty="0"/>
            <a:t> digital yang </a:t>
          </a:r>
          <a:r>
            <a:rPr lang="en-ID" dirty="0" err="1"/>
            <a:t>kuat</a:t>
          </a:r>
          <a:endParaRPr lang="en-ID" dirty="0"/>
        </a:p>
      </dgm:t>
    </dgm:pt>
    <dgm:pt modelId="{A95E99F8-386E-4339-BCF9-923A5D3372AC}" type="parTrans" cxnId="{389EF965-5154-4A18-9AEB-16FEAF40C48E}">
      <dgm:prSet/>
      <dgm:spPr/>
      <dgm:t>
        <a:bodyPr/>
        <a:lstStyle/>
        <a:p>
          <a:endParaRPr lang="en-ID"/>
        </a:p>
      </dgm:t>
    </dgm:pt>
    <dgm:pt modelId="{9C88E84D-50EA-4022-A94B-90383BB59553}" type="sibTrans" cxnId="{389EF965-5154-4A18-9AEB-16FEAF40C48E}">
      <dgm:prSet/>
      <dgm:spPr/>
      <dgm:t>
        <a:bodyPr/>
        <a:lstStyle/>
        <a:p>
          <a:endParaRPr lang="en-ID"/>
        </a:p>
      </dgm:t>
    </dgm:pt>
    <dgm:pt modelId="{C7051729-C1F3-463C-9847-EC8245F1627D}">
      <dgm:prSet phldrT="[Text]"/>
      <dgm:spPr/>
      <dgm:t>
        <a:bodyPr/>
        <a:lstStyle/>
        <a:p>
          <a:r>
            <a:rPr lang="en-US" dirty="0"/>
            <a:t>Integration</a:t>
          </a:r>
          <a:endParaRPr lang="en-ID" dirty="0"/>
        </a:p>
      </dgm:t>
    </dgm:pt>
    <dgm:pt modelId="{D0277917-B7FA-4B20-A4AA-5EFA9701EADC}" type="parTrans" cxnId="{F2C58EF0-3DDC-48B7-AB91-F4A60F6AE483}">
      <dgm:prSet/>
      <dgm:spPr/>
      <dgm:t>
        <a:bodyPr/>
        <a:lstStyle/>
        <a:p>
          <a:endParaRPr lang="en-ID"/>
        </a:p>
      </dgm:t>
    </dgm:pt>
    <dgm:pt modelId="{ACDA06AA-2688-4F43-B5BF-332D5EDD99EF}" type="sibTrans" cxnId="{F2C58EF0-3DDC-48B7-AB91-F4A60F6AE483}">
      <dgm:prSet/>
      <dgm:spPr/>
      <dgm:t>
        <a:bodyPr/>
        <a:lstStyle/>
        <a:p>
          <a:endParaRPr lang="en-ID"/>
        </a:p>
      </dgm:t>
    </dgm:pt>
    <dgm:pt modelId="{885E7917-A8ED-4E7E-B9D4-5CA79B1BF411}" type="pres">
      <dgm:prSet presAssocID="{8C711966-29BA-409F-B967-F28C1B629B00}" presName="Name0" presStyleCnt="0">
        <dgm:presLayoutVars>
          <dgm:dir/>
          <dgm:animLvl val="lvl"/>
          <dgm:resizeHandles val="exact"/>
        </dgm:presLayoutVars>
      </dgm:prSet>
      <dgm:spPr/>
    </dgm:pt>
    <dgm:pt modelId="{E6F85690-1296-40BE-96CE-D2B7220CE0D1}" type="pres">
      <dgm:prSet presAssocID="{B150C158-99DC-4513-B34F-C11093B5D918}" presName="linNode" presStyleCnt="0"/>
      <dgm:spPr/>
    </dgm:pt>
    <dgm:pt modelId="{7D543791-1D09-455A-90DC-16E709AE07F9}" type="pres">
      <dgm:prSet presAssocID="{B150C158-99DC-4513-B34F-C11093B5D918}" presName="parTx" presStyleLbl="revTx" presStyleIdx="0" presStyleCnt="4">
        <dgm:presLayoutVars>
          <dgm:chMax val="1"/>
          <dgm:bulletEnabled val="1"/>
        </dgm:presLayoutVars>
      </dgm:prSet>
      <dgm:spPr/>
    </dgm:pt>
    <dgm:pt modelId="{BDB723F7-7722-4CB0-97E8-0EF0CC42BF7A}" type="pres">
      <dgm:prSet presAssocID="{B150C158-99DC-4513-B34F-C11093B5D918}" presName="bracket" presStyleLbl="parChTrans1D1" presStyleIdx="0" presStyleCnt="4"/>
      <dgm:spPr/>
    </dgm:pt>
    <dgm:pt modelId="{1E474AD1-2F53-4B75-8AE1-8284CCA1A4CD}" type="pres">
      <dgm:prSet presAssocID="{B150C158-99DC-4513-B34F-C11093B5D918}" presName="spH" presStyleCnt="0"/>
      <dgm:spPr/>
    </dgm:pt>
    <dgm:pt modelId="{CA346237-28B8-466D-9DB9-261B822951F3}" type="pres">
      <dgm:prSet presAssocID="{B150C158-99DC-4513-B34F-C11093B5D918}" presName="desTx" presStyleLbl="node1" presStyleIdx="0" presStyleCnt="4">
        <dgm:presLayoutVars>
          <dgm:bulletEnabled val="1"/>
        </dgm:presLayoutVars>
      </dgm:prSet>
      <dgm:spPr/>
    </dgm:pt>
    <dgm:pt modelId="{891E9F31-80C5-413E-9F28-5C61EB26F46C}" type="pres">
      <dgm:prSet presAssocID="{2CFDD1FD-DB7D-481F-A657-45B2E9B4FEFE}" presName="spV" presStyleCnt="0"/>
      <dgm:spPr/>
    </dgm:pt>
    <dgm:pt modelId="{9023CE5B-E663-4E02-9C91-93C1791021E9}" type="pres">
      <dgm:prSet presAssocID="{70C267EF-73E2-4FB6-9062-93281DBE5EA2}" presName="linNode" presStyleCnt="0"/>
      <dgm:spPr/>
    </dgm:pt>
    <dgm:pt modelId="{C3E2A042-BE04-4E48-91FE-DA8F009BA09A}" type="pres">
      <dgm:prSet presAssocID="{70C267EF-73E2-4FB6-9062-93281DBE5EA2}" presName="parTx" presStyleLbl="revTx" presStyleIdx="1" presStyleCnt="4">
        <dgm:presLayoutVars>
          <dgm:chMax val="1"/>
          <dgm:bulletEnabled val="1"/>
        </dgm:presLayoutVars>
      </dgm:prSet>
      <dgm:spPr/>
    </dgm:pt>
    <dgm:pt modelId="{53E8BCB4-336E-46E8-A552-04E9BEA900DE}" type="pres">
      <dgm:prSet presAssocID="{70C267EF-73E2-4FB6-9062-93281DBE5EA2}" presName="bracket" presStyleLbl="parChTrans1D1" presStyleIdx="1" presStyleCnt="4"/>
      <dgm:spPr/>
    </dgm:pt>
    <dgm:pt modelId="{2DAD5388-DE2C-4035-83CB-DD6354073D93}" type="pres">
      <dgm:prSet presAssocID="{70C267EF-73E2-4FB6-9062-93281DBE5EA2}" presName="spH" presStyleCnt="0"/>
      <dgm:spPr/>
    </dgm:pt>
    <dgm:pt modelId="{EFEE1BE1-4E20-452A-A3CF-F8C647913864}" type="pres">
      <dgm:prSet presAssocID="{70C267EF-73E2-4FB6-9062-93281DBE5EA2}" presName="desTx" presStyleLbl="node1" presStyleIdx="1" presStyleCnt="4">
        <dgm:presLayoutVars>
          <dgm:bulletEnabled val="1"/>
        </dgm:presLayoutVars>
      </dgm:prSet>
      <dgm:spPr/>
    </dgm:pt>
    <dgm:pt modelId="{86F6E7C8-258B-4F66-99DB-0125F494A8B8}" type="pres">
      <dgm:prSet presAssocID="{F29E2739-94D6-4840-A661-42F3C893671F}" presName="spV" presStyleCnt="0"/>
      <dgm:spPr/>
    </dgm:pt>
    <dgm:pt modelId="{B624FE54-81CB-49E5-AA9C-EABF0E4C70F6}" type="pres">
      <dgm:prSet presAssocID="{6BA07CA8-5B1D-412F-B94D-8321EC12A431}" presName="linNode" presStyleCnt="0"/>
      <dgm:spPr/>
    </dgm:pt>
    <dgm:pt modelId="{480827FD-6629-45CB-BA90-3292B1EA3E1B}" type="pres">
      <dgm:prSet presAssocID="{6BA07CA8-5B1D-412F-B94D-8321EC12A431}" presName="parTx" presStyleLbl="revTx" presStyleIdx="2" presStyleCnt="4">
        <dgm:presLayoutVars>
          <dgm:chMax val="1"/>
          <dgm:bulletEnabled val="1"/>
        </dgm:presLayoutVars>
      </dgm:prSet>
      <dgm:spPr/>
    </dgm:pt>
    <dgm:pt modelId="{66544A67-5516-4E47-AC54-8A3D6C90AC13}" type="pres">
      <dgm:prSet presAssocID="{6BA07CA8-5B1D-412F-B94D-8321EC12A431}" presName="bracket" presStyleLbl="parChTrans1D1" presStyleIdx="2" presStyleCnt="4"/>
      <dgm:spPr/>
    </dgm:pt>
    <dgm:pt modelId="{8E0C3AFB-A498-4515-B2A4-9FF611908B08}" type="pres">
      <dgm:prSet presAssocID="{6BA07CA8-5B1D-412F-B94D-8321EC12A431}" presName="spH" presStyleCnt="0"/>
      <dgm:spPr/>
    </dgm:pt>
    <dgm:pt modelId="{DB2A0BF1-17B2-4B1B-882C-F2DCBBABFA92}" type="pres">
      <dgm:prSet presAssocID="{6BA07CA8-5B1D-412F-B94D-8321EC12A431}" presName="desTx" presStyleLbl="node1" presStyleIdx="2" presStyleCnt="4">
        <dgm:presLayoutVars>
          <dgm:bulletEnabled val="1"/>
        </dgm:presLayoutVars>
      </dgm:prSet>
      <dgm:spPr/>
    </dgm:pt>
    <dgm:pt modelId="{D9BBB47E-EE3F-41FF-89CA-7B7D8739A276}" type="pres">
      <dgm:prSet presAssocID="{3DDE2228-C92E-4BE5-B1E3-731430A97E62}" presName="spV" presStyleCnt="0"/>
      <dgm:spPr/>
    </dgm:pt>
    <dgm:pt modelId="{11D1CB43-57AB-48F6-A09A-653B9E3EF394}" type="pres">
      <dgm:prSet presAssocID="{C7051729-C1F3-463C-9847-EC8245F1627D}" presName="linNode" presStyleCnt="0"/>
      <dgm:spPr/>
    </dgm:pt>
    <dgm:pt modelId="{FBD5F4BA-796B-46FE-81C0-669972E66556}" type="pres">
      <dgm:prSet presAssocID="{C7051729-C1F3-463C-9847-EC8245F1627D}" presName="parTx" presStyleLbl="revTx" presStyleIdx="3" presStyleCnt="4">
        <dgm:presLayoutVars>
          <dgm:chMax val="1"/>
          <dgm:bulletEnabled val="1"/>
        </dgm:presLayoutVars>
      </dgm:prSet>
      <dgm:spPr/>
    </dgm:pt>
    <dgm:pt modelId="{EA86854B-628E-40EC-BDAC-6BE9429B4670}" type="pres">
      <dgm:prSet presAssocID="{C7051729-C1F3-463C-9847-EC8245F1627D}" presName="bracket" presStyleLbl="parChTrans1D1" presStyleIdx="3" presStyleCnt="4"/>
      <dgm:spPr/>
    </dgm:pt>
    <dgm:pt modelId="{B714DD1D-BE3D-4CD0-83CC-73DD8C133933}" type="pres">
      <dgm:prSet presAssocID="{C7051729-C1F3-463C-9847-EC8245F1627D}" presName="spH" presStyleCnt="0"/>
      <dgm:spPr/>
    </dgm:pt>
    <dgm:pt modelId="{5E8224C1-5561-45E3-B0D4-FDAEE8FCF924}" type="pres">
      <dgm:prSet presAssocID="{C7051729-C1F3-463C-9847-EC8245F1627D}" presName="desTx" presStyleLbl="node1" presStyleIdx="3" presStyleCnt="4">
        <dgm:presLayoutVars>
          <dgm:bulletEnabled val="1"/>
        </dgm:presLayoutVars>
      </dgm:prSet>
      <dgm:spPr/>
    </dgm:pt>
  </dgm:ptLst>
  <dgm:cxnLst>
    <dgm:cxn modelId="{8A7E3306-18C8-49E3-8493-00BD4D050E1D}" type="presOf" srcId="{B150C158-99DC-4513-B34F-C11093B5D918}" destId="{7D543791-1D09-455A-90DC-16E709AE07F9}" srcOrd="0" destOrd="0" presId="urn:diagrams.loki3.com/BracketList"/>
    <dgm:cxn modelId="{F688EC07-B9F4-4425-A3C0-C05E534CD0DB}" srcId="{8C711966-29BA-409F-B967-F28C1B629B00}" destId="{70C267EF-73E2-4FB6-9062-93281DBE5EA2}" srcOrd="1" destOrd="0" parTransId="{57C30FE9-3AE8-4D31-8E05-541C8CDA351D}" sibTransId="{F29E2739-94D6-4840-A661-42F3C893671F}"/>
    <dgm:cxn modelId="{F3EF521F-E2BE-4B55-9959-C072EF9D9DBF}" type="presOf" srcId="{EB084D74-7EF6-48B7-802F-F5E2DA03A621}" destId="{CA346237-28B8-466D-9DB9-261B822951F3}" srcOrd="0" destOrd="0" presId="urn:diagrams.loki3.com/BracketList"/>
    <dgm:cxn modelId="{EE2C4E5B-4D81-4415-A79E-893FDE1793DB}" srcId="{8C711966-29BA-409F-B967-F28C1B629B00}" destId="{6BA07CA8-5B1D-412F-B94D-8321EC12A431}" srcOrd="2" destOrd="0" parTransId="{3FD8F815-5D93-4445-9FC3-D7E76469E654}" sibTransId="{3DDE2228-C92E-4BE5-B1E3-731430A97E62}"/>
    <dgm:cxn modelId="{BB3FE65C-F539-4C6A-9B33-2086FFFC2722}" type="presOf" srcId="{C7051729-C1F3-463C-9847-EC8245F1627D}" destId="{FBD5F4BA-796B-46FE-81C0-669972E66556}" srcOrd="0" destOrd="0" presId="urn:diagrams.loki3.com/BracketList"/>
    <dgm:cxn modelId="{D7E90364-74CA-453F-B882-10C8B3440A4D}" type="presOf" srcId="{0E799A4A-623D-4624-AD0D-5C1F75735D40}" destId="{5E8224C1-5561-45E3-B0D4-FDAEE8FCF924}" srcOrd="0" destOrd="0" presId="urn:diagrams.loki3.com/BracketList"/>
    <dgm:cxn modelId="{389EF965-5154-4A18-9AEB-16FEAF40C48E}" srcId="{6BA07CA8-5B1D-412F-B94D-8321EC12A431}" destId="{27268601-7ED0-413E-8C09-996D7CAD2268}" srcOrd="0" destOrd="0" parTransId="{A95E99F8-386E-4339-BCF9-923A5D3372AC}" sibTransId="{9C88E84D-50EA-4022-A94B-90383BB59553}"/>
    <dgm:cxn modelId="{5460286E-C764-4B7C-B132-42EEBBB254BF}" srcId="{8C711966-29BA-409F-B967-F28C1B629B00}" destId="{B150C158-99DC-4513-B34F-C11093B5D918}" srcOrd="0" destOrd="0" parTransId="{2C56831D-2990-4192-BC69-EE5A036CFE31}" sibTransId="{2CFDD1FD-DB7D-481F-A657-45B2E9B4FEFE}"/>
    <dgm:cxn modelId="{3526AF51-CDF8-4EB6-850F-2E3ACFF483D3}" type="presOf" srcId="{6BA07CA8-5B1D-412F-B94D-8321EC12A431}" destId="{480827FD-6629-45CB-BA90-3292B1EA3E1B}" srcOrd="0" destOrd="0" presId="urn:diagrams.loki3.com/BracketList"/>
    <dgm:cxn modelId="{EEF94276-3AA2-4659-8D63-7C18C128ECE0}" type="presOf" srcId="{27268601-7ED0-413E-8C09-996D7CAD2268}" destId="{DB2A0BF1-17B2-4B1B-882C-F2DCBBABFA92}" srcOrd="0" destOrd="0" presId="urn:diagrams.loki3.com/BracketList"/>
    <dgm:cxn modelId="{FBF67A78-3BE2-42F5-8E14-B983D7860717}" srcId="{B150C158-99DC-4513-B34F-C11093B5D918}" destId="{EB084D74-7EF6-48B7-802F-F5E2DA03A621}" srcOrd="0" destOrd="0" parTransId="{B8435293-5244-45A8-9D70-C2DB5F54B109}" sibTransId="{C52A2687-4086-4C64-957E-F921F6C1B9B4}"/>
    <dgm:cxn modelId="{193DBA88-5F7C-4081-B8DB-43FAEC940326}" type="presOf" srcId="{89AA1C3C-7B04-42D8-B222-AE8A2E2C6448}" destId="{EFEE1BE1-4E20-452A-A3CF-F8C647913864}" srcOrd="0" destOrd="0" presId="urn:diagrams.loki3.com/BracketList"/>
    <dgm:cxn modelId="{6911F48A-3122-4CFF-B71F-98A407B2963E}" srcId="{C7051729-C1F3-463C-9847-EC8245F1627D}" destId="{0E799A4A-623D-4624-AD0D-5C1F75735D40}" srcOrd="0" destOrd="0" parTransId="{856FB9F6-7199-4BB7-8D09-F8D8D20524DE}" sibTransId="{1158E5D3-6AEF-4018-8EFD-15B52E9E7174}"/>
    <dgm:cxn modelId="{0321C9BC-FBFD-4A47-BFD5-7C02FFDD3D52}" type="presOf" srcId="{8C711966-29BA-409F-B967-F28C1B629B00}" destId="{885E7917-A8ED-4E7E-B9D4-5CA79B1BF411}" srcOrd="0" destOrd="0" presId="urn:diagrams.loki3.com/BracketList"/>
    <dgm:cxn modelId="{EE6387D3-778B-41FB-9C90-D5C1A19BF6D1}" type="presOf" srcId="{70C267EF-73E2-4FB6-9062-93281DBE5EA2}" destId="{C3E2A042-BE04-4E48-91FE-DA8F009BA09A}" srcOrd="0" destOrd="0" presId="urn:diagrams.loki3.com/BracketList"/>
    <dgm:cxn modelId="{CAE71BE3-6913-44A7-B6EF-A9A11D3EAA3F}" srcId="{70C267EF-73E2-4FB6-9062-93281DBE5EA2}" destId="{89AA1C3C-7B04-42D8-B222-AE8A2E2C6448}" srcOrd="0" destOrd="0" parTransId="{283ECEEF-6C01-443A-8BE4-6979555D126D}" sibTransId="{6E934233-DDF8-46A2-9B05-A3F48EEC5188}"/>
    <dgm:cxn modelId="{F2C58EF0-3DDC-48B7-AB91-F4A60F6AE483}" srcId="{8C711966-29BA-409F-B967-F28C1B629B00}" destId="{C7051729-C1F3-463C-9847-EC8245F1627D}" srcOrd="3" destOrd="0" parTransId="{D0277917-B7FA-4B20-A4AA-5EFA9701EADC}" sibTransId="{ACDA06AA-2688-4F43-B5BF-332D5EDD99EF}"/>
    <dgm:cxn modelId="{55BB490A-6EA0-42CC-B80D-4D534C90D474}" type="presParOf" srcId="{885E7917-A8ED-4E7E-B9D4-5CA79B1BF411}" destId="{E6F85690-1296-40BE-96CE-D2B7220CE0D1}" srcOrd="0" destOrd="0" presId="urn:diagrams.loki3.com/BracketList"/>
    <dgm:cxn modelId="{DCAB199B-D1C8-4C72-9E85-50B5265073D3}" type="presParOf" srcId="{E6F85690-1296-40BE-96CE-D2B7220CE0D1}" destId="{7D543791-1D09-455A-90DC-16E709AE07F9}" srcOrd="0" destOrd="0" presId="urn:diagrams.loki3.com/BracketList"/>
    <dgm:cxn modelId="{6028CF59-FC17-4A74-81A3-C478EEC6D382}" type="presParOf" srcId="{E6F85690-1296-40BE-96CE-D2B7220CE0D1}" destId="{BDB723F7-7722-4CB0-97E8-0EF0CC42BF7A}" srcOrd="1" destOrd="0" presId="urn:diagrams.loki3.com/BracketList"/>
    <dgm:cxn modelId="{D58EE144-B183-433C-BA4A-E63104A091FA}" type="presParOf" srcId="{E6F85690-1296-40BE-96CE-D2B7220CE0D1}" destId="{1E474AD1-2F53-4B75-8AE1-8284CCA1A4CD}" srcOrd="2" destOrd="0" presId="urn:diagrams.loki3.com/BracketList"/>
    <dgm:cxn modelId="{E0DAD327-89CA-41FE-A531-4E35C1250884}" type="presParOf" srcId="{E6F85690-1296-40BE-96CE-D2B7220CE0D1}" destId="{CA346237-28B8-466D-9DB9-261B822951F3}" srcOrd="3" destOrd="0" presId="urn:diagrams.loki3.com/BracketList"/>
    <dgm:cxn modelId="{85980C48-60A7-4E03-979F-4CC2822E8F30}" type="presParOf" srcId="{885E7917-A8ED-4E7E-B9D4-5CA79B1BF411}" destId="{891E9F31-80C5-413E-9F28-5C61EB26F46C}" srcOrd="1" destOrd="0" presId="urn:diagrams.loki3.com/BracketList"/>
    <dgm:cxn modelId="{395CB4D6-CF49-43BD-B065-9493B8032CDF}" type="presParOf" srcId="{885E7917-A8ED-4E7E-B9D4-5CA79B1BF411}" destId="{9023CE5B-E663-4E02-9C91-93C1791021E9}" srcOrd="2" destOrd="0" presId="urn:diagrams.loki3.com/BracketList"/>
    <dgm:cxn modelId="{D14BF8A7-77A4-439A-8566-16FEC152F736}" type="presParOf" srcId="{9023CE5B-E663-4E02-9C91-93C1791021E9}" destId="{C3E2A042-BE04-4E48-91FE-DA8F009BA09A}" srcOrd="0" destOrd="0" presId="urn:diagrams.loki3.com/BracketList"/>
    <dgm:cxn modelId="{00ABA9A3-C718-4354-BCDB-47AFA4B9CA1F}" type="presParOf" srcId="{9023CE5B-E663-4E02-9C91-93C1791021E9}" destId="{53E8BCB4-336E-46E8-A552-04E9BEA900DE}" srcOrd="1" destOrd="0" presId="urn:diagrams.loki3.com/BracketList"/>
    <dgm:cxn modelId="{DDA4009B-5AE7-48F1-A546-2CC5C3BCB915}" type="presParOf" srcId="{9023CE5B-E663-4E02-9C91-93C1791021E9}" destId="{2DAD5388-DE2C-4035-83CB-DD6354073D93}" srcOrd="2" destOrd="0" presId="urn:diagrams.loki3.com/BracketList"/>
    <dgm:cxn modelId="{6675E767-C97E-46A8-BE56-F2E2289DAB87}" type="presParOf" srcId="{9023CE5B-E663-4E02-9C91-93C1791021E9}" destId="{EFEE1BE1-4E20-452A-A3CF-F8C647913864}" srcOrd="3" destOrd="0" presId="urn:diagrams.loki3.com/BracketList"/>
    <dgm:cxn modelId="{29273D59-B47A-4905-A62E-2E7EEF928761}" type="presParOf" srcId="{885E7917-A8ED-4E7E-B9D4-5CA79B1BF411}" destId="{86F6E7C8-258B-4F66-99DB-0125F494A8B8}" srcOrd="3" destOrd="0" presId="urn:diagrams.loki3.com/BracketList"/>
    <dgm:cxn modelId="{EDE1FE55-3B36-4249-BB7B-D37EFD4B6FA2}" type="presParOf" srcId="{885E7917-A8ED-4E7E-B9D4-5CA79B1BF411}" destId="{B624FE54-81CB-49E5-AA9C-EABF0E4C70F6}" srcOrd="4" destOrd="0" presId="urn:diagrams.loki3.com/BracketList"/>
    <dgm:cxn modelId="{1B967E7A-38C5-4856-A3D4-8A0F05482C6C}" type="presParOf" srcId="{B624FE54-81CB-49E5-AA9C-EABF0E4C70F6}" destId="{480827FD-6629-45CB-BA90-3292B1EA3E1B}" srcOrd="0" destOrd="0" presId="urn:diagrams.loki3.com/BracketList"/>
    <dgm:cxn modelId="{9FF1E014-77C0-4C1E-982E-8C0D39961E44}" type="presParOf" srcId="{B624FE54-81CB-49E5-AA9C-EABF0E4C70F6}" destId="{66544A67-5516-4E47-AC54-8A3D6C90AC13}" srcOrd="1" destOrd="0" presId="urn:diagrams.loki3.com/BracketList"/>
    <dgm:cxn modelId="{61911F85-1488-4EE7-8DA6-E1B02A631798}" type="presParOf" srcId="{B624FE54-81CB-49E5-AA9C-EABF0E4C70F6}" destId="{8E0C3AFB-A498-4515-B2A4-9FF611908B08}" srcOrd="2" destOrd="0" presId="urn:diagrams.loki3.com/BracketList"/>
    <dgm:cxn modelId="{E5F152FD-A31F-4E54-949D-3B7AD9D987DD}" type="presParOf" srcId="{B624FE54-81CB-49E5-AA9C-EABF0E4C70F6}" destId="{DB2A0BF1-17B2-4B1B-882C-F2DCBBABFA92}" srcOrd="3" destOrd="0" presId="urn:diagrams.loki3.com/BracketList"/>
    <dgm:cxn modelId="{A6D00DB7-68D5-4770-8341-59AFC3B4B092}" type="presParOf" srcId="{885E7917-A8ED-4E7E-B9D4-5CA79B1BF411}" destId="{D9BBB47E-EE3F-41FF-89CA-7B7D8739A276}" srcOrd="5" destOrd="0" presId="urn:diagrams.loki3.com/BracketList"/>
    <dgm:cxn modelId="{3D510D4C-3C78-4245-BD36-FA7FEC506D08}" type="presParOf" srcId="{885E7917-A8ED-4E7E-B9D4-5CA79B1BF411}" destId="{11D1CB43-57AB-48F6-A09A-653B9E3EF394}" srcOrd="6" destOrd="0" presId="urn:diagrams.loki3.com/BracketList"/>
    <dgm:cxn modelId="{721980EA-8169-40E7-92AB-837E0EE9827B}" type="presParOf" srcId="{11D1CB43-57AB-48F6-A09A-653B9E3EF394}" destId="{FBD5F4BA-796B-46FE-81C0-669972E66556}" srcOrd="0" destOrd="0" presId="urn:diagrams.loki3.com/BracketList"/>
    <dgm:cxn modelId="{06946B6B-F81D-403E-8C6C-5142D0E623C1}" type="presParOf" srcId="{11D1CB43-57AB-48F6-A09A-653B9E3EF394}" destId="{EA86854B-628E-40EC-BDAC-6BE9429B4670}" srcOrd="1" destOrd="0" presId="urn:diagrams.loki3.com/BracketList"/>
    <dgm:cxn modelId="{C0E3C3B9-AF63-4FC9-8CAB-5A9EDC9EFBE8}" type="presParOf" srcId="{11D1CB43-57AB-48F6-A09A-653B9E3EF394}" destId="{B714DD1D-BE3D-4CD0-83CC-73DD8C133933}" srcOrd="2" destOrd="0" presId="urn:diagrams.loki3.com/BracketList"/>
    <dgm:cxn modelId="{9FDAB3B6-CC49-4945-BD3C-E437B5C4AA90}" type="presParOf" srcId="{11D1CB43-57AB-48F6-A09A-653B9E3EF394}" destId="{5E8224C1-5561-45E3-B0D4-FDAEE8FCF92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11966-29BA-409F-B967-F28C1B629B0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150C158-99DC-4513-B34F-C11093B5D918}">
      <dgm:prSet phldrT="[Text]"/>
      <dgm:spPr/>
      <dgm:t>
        <a:bodyPr/>
        <a:lstStyle/>
        <a:p>
          <a:r>
            <a:rPr lang="en-US" dirty="0"/>
            <a:t>Data Driven</a:t>
          </a:r>
          <a:endParaRPr lang="en-ID" dirty="0"/>
        </a:p>
      </dgm:t>
    </dgm:pt>
    <dgm:pt modelId="{2C56831D-2990-4192-BC69-EE5A036CFE31}" type="parTrans" cxnId="{5460286E-C764-4B7C-B132-42EEBBB254BF}">
      <dgm:prSet/>
      <dgm:spPr/>
      <dgm:t>
        <a:bodyPr/>
        <a:lstStyle/>
        <a:p>
          <a:endParaRPr lang="en-ID"/>
        </a:p>
      </dgm:t>
    </dgm:pt>
    <dgm:pt modelId="{2CFDD1FD-DB7D-481F-A657-45B2E9B4FEFE}" type="sibTrans" cxnId="{5460286E-C764-4B7C-B132-42EEBBB254BF}">
      <dgm:prSet/>
      <dgm:spPr/>
      <dgm:t>
        <a:bodyPr/>
        <a:lstStyle/>
        <a:p>
          <a:endParaRPr lang="en-ID"/>
        </a:p>
      </dgm:t>
    </dgm:pt>
    <dgm:pt modelId="{EB084D74-7EF6-48B7-802F-F5E2DA03A621}">
      <dgm:prSet phldrT="[Text]"/>
      <dgm:spPr/>
      <dgm:t>
        <a:bodyPr/>
        <a:lstStyle/>
        <a:p>
          <a:r>
            <a:rPr lang="en-ID" dirty="0" err="1"/>
            <a:t>Pemimpin</a:t>
          </a:r>
          <a:r>
            <a:rPr lang="en-ID" dirty="0"/>
            <a:t> yang </a:t>
          </a:r>
          <a:r>
            <a:rPr lang="en-ID" dirty="0" err="1"/>
            <a:t>mampu</a:t>
          </a:r>
          <a:r>
            <a:rPr lang="en-ID" dirty="0"/>
            <a:t> </a:t>
          </a:r>
          <a:r>
            <a:rPr lang="en-ID" dirty="0" err="1"/>
            <a:t>menggunakan</a:t>
          </a:r>
          <a:r>
            <a:rPr lang="en-ID" dirty="0"/>
            <a:t> </a:t>
          </a:r>
          <a:r>
            <a:rPr lang="en-ID" dirty="0" err="1"/>
            <a:t>analisis</a:t>
          </a:r>
          <a:r>
            <a:rPr lang="en-ID" dirty="0"/>
            <a:t> </a:t>
          </a:r>
          <a:r>
            <a:rPr lang="en-ID" dirty="0" err="1"/>
            <a:t>berbasis</a:t>
          </a:r>
          <a:r>
            <a:rPr lang="en-ID" dirty="0"/>
            <a:t> data </a:t>
          </a:r>
          <a:r>
            <a:rPr lang="en-ID" dirty="0" err="1"/>
            <a:t>dibandingkan</a:t>
          </a:r>
          <a:r>
            <a:rPr lang="en-ID" dirty="0"/>
            <a:t> </a:t>
          </a:r>
          <a:r>
            <a:rPr lang="en-ID" dirty="0" err="1"/>
            <a:t>analisis</a:t>
          </a:r>
          <a:r>
            <a:rPr lang="en-ID" dirty="0"/>
            <a:t> </a:t>
          </a:r>
          <a:r>
            <a:rPr lang="en-ID" dirty="0" err="1"/>
            <a:t>subjektif</a:t>
          </a:r>
          <a:endParaRPr lang="en-ID" dirty="0"/>
        </a:p>
      </dgm:t>
    </dgm:pt>
    <dgm:pt modelId="{B8435293-5244-45A8-9D70-C2DB5F54B109}" type="parTrans" cxnId="{FBF67A78-3BE2-42F5-8E14-B983D7860717}">
      <dgm:prSet/>
      <dgm:spPr/>
      <dgm:t>
        <a:bodyPr/>
        <a:lstStyle/>
        <a:p>
          <a:endParaRPr lang="en-ID"/>
        </a:p>
      </dgm:t>
    </dgm:pt>
    <dgm:pt modelId="{C52A2687-4086-4C64-957E-F921F6C1B9B4}" type="sibTrans" cxnId="{FBF67A78-3BE2-42F5-8E14-B983D7860717}">
      <dgm:prSet/>
      <dgm:spPr/>
      <dgm:t>
        <a:bodyPr/>
        <a:lstStyle/>
        <a:p>
          <a:endParaRPr lang="en-ID"/>
        </a:p>
      </dgm:t>
    </dgm:pt>
    <dgm:pt modelId="{70C267EF-73E2-4FB6-9062-93281DBE5EA2}">
      <dgm:prSet phldrT="[Text]"/>
      <dgm:spPr/>
      <dgm:t>
        <a:bodyPr/>
        <a:lstStyle/>
        <a:p>
          <a:r>
            <a:rPr lang="en-US" dirty="0"/>
            <a:t>Customer Centric</a:t>
          </a:r>
          <a:endParaRPr lang="en-ID" dirty="0"/>
        </a:p>
      </dgm:t>
    </dgm:pt>
    <dgm:pt modelId="{57C30FE9-3AE8-4D31-8E05-541C8CDA351D}" type="parTrans" cxnId="{F688EC07-B9F4-4425-A3C0-C05E534CD0DB}">
      <dgm:prSet/>
      <dgm:spPr/>
      <dgm:t>
        <a:bodyPr/>
        <a:lstStyle/>
        <a:p>
          <a:endParaRPr lang="en-ID"/>
        </a:p>
      </dgm:t>
    </dgm:pt>
    <dgm:pt modelId="{F29E2739-94D6-4840-A661-42F3C893671F}" type="sibTrans" cxnId="{F688EC07-B9F4-4425-A3C0-C05E534CD0DB}">
      <dgm:prSet/>
      <dgm:spPr/>
      <dgm:t>
        <a:bodyPr/>
        <a:lstStyle/>
        <a:p>
          <a:endParaRPr lang="en-ID"/>
        </a:p>
      </dgm:t>
    </dgm:pt>
    <dgm:pt modelId="{89AA1C3C-7B04-42D8-B222-AE8A2E2C6448}">
      <dgm:prSet phldrT="[Text]"/>
      <dgm:spPr/>
      <dgm:t>
        <a:bodyPr/>
        <a:lstStyle/>
        <a:p>
          <a:r>
            <a:rPr lang="en-ID" dirty="0" err="1"/>
            <a:t>Pemimpin</a:t>
          </a:r>
          <a:r>
            <a:rPr lang="en-ID" dirty="0"/>
            <a:t> yang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keahlian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mengembangkan</a:t>
          </a:r>
          <a:r>
            <a:rPr lang="en-ID" dirty="0"/>
            <a:t> strategi </a:t>
          </a:r>
          <a:r>
            <a:rPr lang="en-ID" dirty="0" err="1"/>
            <a:t>berbasis</a:t>
          </a:r>
          <a:r>
            <a:rPr lang="en-ID" dirty="0"/>
            <a:t> </a:t>
          </a:r>
          <a:r>
            <a:rPr lang="en-ID" dirty="0" err="1"/>
            <a:t>pelanggan</a:t>
          </a:r>
          <a:endParaRPr lang="en-ID" dirty="0"/>
        </a:p>
      </dgm:t>
    </dgm:pt>
    <dgm:pt modelId="{283ECEEF-6C01-443A-8BE4-6979555D126D}" type="parTrans" cxnId="{CAE71BE3-6913-44A7-B6EF-A9A11D3EAA3F}">
      <dgm:prSet/>
      <dgm:spPr/>
      <dgm:t>
        <a:bodyPr/>
        <a:lstStyle/>
        <a:p>
          <a:endParaRPr lang="en-ID"/>
        </a:p>
      </dgm:t>
    </dgm:pt>
    <dgm:pt modelId="{6E934233-DDF8-46A2-9B05-A3F48EEC5188}" type="sibTrans" cxnId="{CAE71BE3-6913-44A7-B6EF-A9A11D3EAA3F}">
      <dgm:prSet/>
      <dgm:spPr/>
      <dgm:t>
        <a:bodyPr/>
        <a:lstStyle/>
        <a:p>
          <a:endParaRPr lang="en-ID"/>
        </a:p>
      </dgm:t>
    </dgm:pt>
    <dgm:pt modelId="{0E799A4A-623D-4624-AD0D-5C1F75735D40}">
      <dgm:prSet phldrT="[Text]"/>
      <dgm:spPr/>
      <dgm:t>
        <a:bodyPr/>
        <a:lstStyle/>
        <a:p>
          <a:r>
            <a:rPr lang="en-ID" dirty="0" err="1"/>
            <a:t>Pemimpin</a:t>
          </a:r>
          <a:r>
            <a:rPr lang="en-ID" dirty="0"/>
            <a:t> yang </a:t>
          </a:r>
          <a:r>
            <a:rPr lang="en-ID" dirty="0" err="1"/>
            <a:t>fokus</a:t>
          </a:r>
          <a:r>
            <a:rPr lang="en-ID" dirty="0"/>
            <a:t> pada </a:t>
          </a:r>
          <a:r>
            <a:rPr lang="en-ID" dirty="0" err="1"/>
            <a:t>hasil</a:t>
          </a:r>
          <a:r>
            <a:rPr lang="en-ID" dirty="0"/>
            <a:t> </a:t>
          </a:r>
          <a:r>
            <a:rPr lang="en-ID" dirty="0" err="1"/>
            <a:t>dibandingkan</a:t>
          </a:r>
          <a:r>
            <a:rPr lang="en-ID" dirty="0"/>
            <a:t> </a:t>
          </a:r>
          <a:r>
            <a:rPr lang="en-ID" dirty="0" err="1"/>
            <a:t>keluaran</a:t>
          </a:r>
          <a:endParaRPr lang="en-ID" dirty="0"/>
        </a:p>
      </dgm:t>
    </dgm:pt>
    <dgm:pt modelId="{856FB9F6-7199-4BB7-8D09-F8D8D20524DE}" type="parTrans" cxnId="{6911F48A-3122-4CFF-B71F-98A407B2963E}">
      <dgm:prSet/>
      <dgm:spPr/>
      <dgm:t>
        <a:bodyPr/>
        <a:lstStyle/>
        <a:p>
          <a:endParaRPr lang="en-ID"/>
        </a:p>
      </dgm:t>
    </dgm:pt>
    <dgm:pt modelId="{1158E5D3-6AEF-4018-8EFD-15B52E9E7174}" type="sibTrans" cxnId="{6911F48A-3122-4CFF-B71F-98A407B2963E}">
      <dgm:prSet/>
      <dgm:spPr/>
      <dgm:t>
        <a:bodyPr/>
        <a:lstStyle/>
        <a:p>
          <a:endParaRPr lang="en-ID"/>
        </a:p>
      </dgm:t>
    </dgm:pt>
    <dgm:pt modelId="{6BA07CA8-5B1D-412F-B94D-8321EC12A431}">
      <dgm:prSet phldrT="[Text]"/>
      <dgm:spPr/>
      <dgm:t>
        <a:bodyPr/>
        <a:lstStyle/>
        <a:p>
          <a:r>
            <a:rPr lang="en-US" dirty="0"/>
            <a:t>Coherent Action</a:t>
          </a:r>
          <a:endParaRPr lang="en-ID" dirty="0"/>
        </a:p>
      </dgm:t>
    </dgm:pt>
    <dgm:pt modelId="{3FD8F815-5D93-4445-9FC3-D7E76469E654}" type="parTrans" cxnId="{EE2C4E5B-4D81-4415-A79E-893FDE1793DB}">
      <dgm:prSet/>
      <dgm:spPr/>
      <dgm:t>
        <a:bodyPr/>
        <a:lstStyle/>
        <a:p>
          <a:endParaRPr lang="en-ID"/>
        </a:p>
      </dgm:t>
    </dgm:pt>
    <dgm:pt modelId="{3DDE2228-C92E-4BE5-B1E3-731430A97E62}" type="sibTrans" cxnId="{EE2C4E5B-4D81-4415-A79E-893FDE1793DB}">
      <dgm:prSet/>
      <dgm:spPr/>
      <dgm:t>
        <a:bodyPr/>
        <a:lstStyle/>
        <a:p>
          <a:endParaRPr lang="en-ID"/>
        </a:p>
      </dgm:t>
    </dgm:pt>
    <dgm:pt modelId="{27268601-7ED0-413E-8C09-996D7CAD2268}">
      <dgm:prSet phldrT="[Text]"/>
      <dgm:spPr/>
      <dgm:t>
        <a:bodyPr/>
        <a:lstStyle/>
        <a:p>
          <a:r>
            <a:rPr lang="en-ID" dirty="0" err="1"/>
            <a:t>Pemimpin</a:t>
          </a:r>
          <a:r>
            <a:rPr lang="en-ID" dirty="0"/>
            <a:t> yang </a:t>
          </a:r>
          <a:r>
            <a:rPr lang="en-ID" dirty="0" err="1"/>
            <a:t>menguraikan</a:t>
          </a:r>
          <a:r>
            <a:rPr lang="en-ID" dirty="0"/>
            <a:t> </a:t>
          </a:r>
          <a:r>
            <a:rPr lang="en-ID" dirty="0" err="1"/>
            <a:t>tindakan</a:t>
          </a:r>
          <a:r>
            <a:rPr lang="en-ID" dirty="0"/>
            <a:t> yang </a:t>
          </a:r>
          <a:r>
            <a:rPr lang="en-ID" dirty="0" err="1"/>
            <a:t>koheren</a:t>
          </a:r>
          <a:r>
            <a:rPr lang="en-ID" dirty="0"/>
            <a:t> /</a:t>
          </a:r>
          <a:r>
            <a:rPr lang="en-ID" dirty="0" err="1"/>
            <a:t>komprehensif</a:t>
          </a:r>
          <a:r>
            <a:rPr lang="en-ID" dirty="0"/>
            <a:t> </a:t>
          </a:r>
          <a:r>
            <a:rPr lang="en-ID" dirty="0" err="1"/>
            <a:t>dibandingkan</a:t>
          </a:r>
          <a:r>
            <a:rPr lang="en-ID" dirty="0"/>
            <a:t> program </a:t>
          </a:r>
          <a:r>
            <a:rPr lang="en-ID" dirty="0" err="1"/>
            <a:t>kinerja</a:t>
          </a:r>
          <a:r>
            <a:rPr lang="en-ID" dirty="0"/>
            <a:t> yang </a:t>
          </a:r>
          <a:r>
            <a:rPr lang="en-ID" dirty="0" err="1"/>
            <a:t>terputus-putus</a:t>
          </a:r>
          <a:endParaRPr lang="en-ID" dirty="0"/>
        </a:p>
      </dgm:t>
    </dgm:pt>
    <dgm:pt modelId="{A95E99F8-386E-4339-BCF9-923A5D3372AC}" type="parTrans" cxnId="{389EF965-5154-4A18-9AEB-16FEAF40C48E}">
      <dgm:prSet/>
      <dgm:spPr/>
      <dgm:t>
        <a:bodyPr/>
        <a:lstStyle/>
        <a:p>
          <a:endParaRPr lang="en-ID"/>
        </a:p>
      </dgm:t>
    </dgm:pt>
    <dgm:pt modelId="{9C88E84D-50EA-4022-A94B-90383BB59553}" type="sibTrans" cxnId="{389EF965-5154-4A18-9AEB-16FEAF40C48E}">
      <dgm:prSet/>
      <dgm:spPr/>
      <dgm:t>
        <a:bodyPr/>
        <a:lstStyle/>
        <a:p>
          <a:endParaRPr lang="en-ID"/>
        </a:p>
      </dgm:t>
    </dgm:pt>
    <dgm:pt modelId="{C7051729-C1F3-463C-9847-EC8245F1627D}">
      <dgm:prSet phldrT="[Text]"/>
      <dgm:spPr/>
      <dgm:t>
        <a:bodyPr/>
        <a:lstStyle/>
        <a:p>
          <a:r>
            <a:rPr lang="en-US" dirty="0"/>
            <a:t>Focus on </a:t>
          </a:r>
          <a:r>
            <a:rPr lang="en-US" dirty="0" err="1"/>
            <a:t>Aoutcomes</a:t>
          </a:r>
          <a:endParaRPr lang="en-ID" dirty="0"/>
        </a:p>
      </dgm:t>
    </dgm:pt>
    <dgm:pt modelId="{D0277917-B7FA-4B20-A4AA-5EFA9701EADC}" type="parTrans" cxnId="{F2C58EF0-3DDC-48B7-AB91-F4A60F6AE483}">
      <dgm:prSet/>
      <dgm:spPr/>
      <dgm:t>
        <a:bodyPr/>
        <a:lstStyle/>
        <a:p>
          <a:endParaRPr lang="en-ID"/>
        </a:p>
      </dgm:t>
    </dgm:pt>
    <dgm:pt modelId="{ACDA06AA-2688-4F43-B5BF-332D5EDD99EF}" type="sibTrans" cxnId="{F2C58EF0-3DDC-48B7-AB91-F4A60F6AE483}">
      <dgm:prSet/>
      <dgm:spPr/>
      <dgm:t>
        <a:bodyPr/>
        <a:lstStyle/>
        <a:p>
          <a:endParaRPr lang="en-ID"/>
        </a:p>
      </dgm:t>
    </dgm:pt>
    <dgm:pt modelId="{9DD2C0F4-C472-4335-9932-1AF39EE6948C}">
      <dgm:prSet phldrT="[Text]"/>
      <dgm:spPr/>
      <dgm:t>
        <a:bodyPr/>
        <a:lstStyle/>
        <a:p>
          <a:r>
            <a:rPr lang="en-US" dirty="0"/>
            <a:t>Competitive Advantage</a:t>
          </a:r>
          <a:endParaRPr lang="en-ID" dirty="0"/>
        </a:p>
      </dgm:t>
    </dgm:pt>
    <dgm:pt modelId="{9728E182-6A5B-49DC-BB8F-8B5257CB0A5C}" type="parTrans" cxnId="{D9943E68-3817-46B8-B58C-EFCC9793DB08}">
      <dgm:prSet/>
      <dgm:spPr/>
      <dgm:t>
        <a:bodyPr/>
        <a:lstStyle/>
        <a:p>
          <a:endParaRPr lang="en-ID"/>
        </a:p>
      </dgm:t>
    </dgm:pt>
    <dgm:pt modelId="{A6EE8E93-0872-4893-9C89-F55E82958593}" type="sibTrans" cxnId="{D9943E68-3817-46B8-B58C-EFCC9793DB08}">
      <dgm:prSet/>
      <dgm:spPr/>
      <dgm:t>
        <a:bodyPr/>
        <a:lstStyle/>
        <a:p>
          <a:endParaRPr lang="en-ID"/>
        </a:p>
      </dgm:t>
    </dgm:pt>
    <dgm:pt modelId="{F18921EB-784B-4C02-B26E-E3281D984F1D}">
      <dgm:prSet phldrT="[Text]"/>
      <dgm:spPr/>
      <dgm:t>
        <a:bodyPr/>
        <a:lstStyle/>
        <a:p>
          <a:r>
            <a:rPr lang="en-ID" dirty="0" err="1"/>
            <a:t>Pemimpin</a:t>
          </a:r>
          <a:r>
            <a:rPr lang="en-ID" dirty="0"/>
            <a:t> yang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kemampuan</a:t>
          </a:r>
          <a:r>
            <a:rPr lang="en-ID" dirty="0"/>
            <a:t> </a:t>
          </a:r>
          <a:r>
            <a:rPr lang="en-ID" dirty="0" err="1"/>
            <a:t>menggunakan</a:t>
          </a:r>
          <a:r>
            <a:rPr lang="en-ID" dirty="0"/>
            <a:t> </a:t>
          </a:r>
          <a:r>
            <a:rPr lang="en-ID" dirty="0" err="1"/>
            <a:t>teknologi</a:t>
          </a:r>
          <a:r>
            <a:rPr lang="en-ID" dirty="0"/>
            <a:t> dan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daya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menciptakan</a:t>
          </a:r>
          <a:r>
            <a:rPr lang="en-ID" dirty="0"/>
            <a:t> </a:t>
          </a:r>
          <a:r>
            <a:rPr lang="en-ID" dirty="0" err="1"/>
            <a:t>keunggulan</a:t>
          </a:r>
          <a:endParaRPr lang="en-ID" dirty="0"/>
        </a:p>
      </dgm:t>
    </dgm:pt>
    <dgm:pt modelId="{CCA7737D-02BA-4BC6-BF07-0277048C66D7}" type="parTrans" cxnId="{664E20B0-41EC-46F5-9807-26AA0B2323D9}">
      <dgm:prSet/>
      <dgm:spPr/>
      <dgm:t>
        <a:bodyPr/>
        <a:lstStyle/>
        <a:p>
          <a:endParaRPr lang="en-ID"/>
        </a:p>
      </dgm:t>
    </dgm:pt>
    <dgm:pt modelId="{DAD7666F-3D33-4148-BBBA-2EB93010D3D5}" type="sibTrans" cxnId="{664E20B0-41EC-46F5-9807-26AA0B2323D9}">
      <dgm:prSet/>
      <dgm:spPr/>
      <dgm:t>
        <a:bodyPr/>
        <a:lstStyle/>
        <a:p>
          <a:endParaRPr lang="en-ID"/>
        </a:p>
      </dgm:t>
    </dgm:pt>
    <dgm:pt modelId="{885E7917-A8ED-4E7E-B9D4-5CA79B1BF411}" type="pres">
      <dgm:prSet presAssocID="{8C711966-29BA-409F-B967-F28C1B629B00}" presName="Name0" presStyleCnt="0">
        <dgm:presLayoutVars>
          <dgm:dir/>
          <dgm:animLvl val="lvl"/>
          <dgm:resizeHandles val="exact"/>
        </dgm:presLayoutVars>
      </dgm:prSet>
      <dgm:spPr/>
    </dgm:pt>
    <dgm:pt modelId="{E6F85690-1296-40BE-96CE-D2B7220CE0D1}" type="pres">
      <dgm:prSet presAssocID="{B150C158-99DC-4513-B34F-C11093B5D918}" presName="linNode" presStyleCnt="0"/>
      <dgm:spPr/>
    </dgm:pt>
    <dgm:pt modelId="{7D543791-1D09-455A-90DC-16E709AE07F9}" type="pres">
      <dgm:prSet presAssocID="{B150C158-99DC-4513-B34F-C11093B5D918}" presName="parTx" presStyleLbl="revTx" presStyleIdx="0" presStyleCnt="5">
        <dgm:presLayoutVars>
          <dgm:chMax val="1"/>
          <dgm:bulletEnabled val="1"/>
        </dgm:presLayoutVars>
      </dgm:prSet>
      <dgm:spPr/>
    </dgm:pt>
    <dgm:pt modelId="{BDB723F7-7722-4CB0-97E8-0EF0CC42BF7A}" type="pres">
      <dgm:prSet presAssocID="{B150C158-99DC-4513-B34F-C11093B5D918}" presName="bracket" presStyleLbl="parChTrans1D1" presStyleIdx="0" presStyleCnt="5"/>
      <dgm:spPr/>
    </dgm:pt>
    <dgm:pt modelId="{1E474AD1-2F53-4B75-8AE1-8284CCA1A4CD}" type="pres">
      <dgm:prSet presAssocID="{B150C158-99DC-4513-B34F-C11093B5D918}" presName="spH" presStyleCnt="0"/>
      <dgm:spPr/>
    </dgm:pt>
    <dgm:pt modelId="{CA346237-28B8-466D-9DB9-261B822951F3}" type="pres">
      <dgm:prSet presAssocID="{B150C158-99DC-4513-B34F-C11093B5D918}" presName="desTx" presStyleLbl="node1" presStyleIdx="0" presStyleCnt="5">
        <dgm:presLayoutVars>
          <dgm:bulletEnabled val="1"/>
        </dgm:presLayoutVars>
      </dgm:prSet>
      <dgm:spPr/>
    </dgm:pt>
    <dgm:pt modelId="{891E9F31-80C5-413E-9F28-5C61EB26F46C}" type="pres">
      <dgm:prSet presAssocID="{2CFDD1FD-DB7D-481F-A657-45B2E9B4FEFE}" presName="spV" presStyleCnt="0"/>
      <dgm:spPr/>
    </dgm:pt>
    <dgm:pt modelId="{9023CE5B-E663-4E02-9C91-93C1791021E9}" type="pres">
      <dgm:prSet presAssocID="{70C267EF-73E2-4FB6-9062-93281DBE5EA2}" presName="linNode" presStyleCnt="0"/>
      <dgm:spPr/>
    </dgm:pt>
    <dgm:pt modelId="{C3E2A042-BE04-4E48-91FE-DA8F009BA09A}" type="pres">
      <dgm:prSet presAssocID="{70C267EF-73E2-4FB6-9062-93281DBE5EA2}" presName="parTx" presStyleLbl="revTx" presStyleIdx="1" presStyleCnt="5">
        <dgm:presLayoutVars>
          <dgm:chMax val="1"/>
          <dgm:bulletEnabled val="1"/>
        </dgm:presLayoutVars>
      </dgm:prSet>
      <dgm:spPr/>
    </dgm:pt>
    <dgm:pt modelId="{53E8BCB4-336E-46E8-A552-04E9BEA900DE}" type="pres">
      <dgm:prSet presAssocID="{70C267EF-73E2-4FB6-9062-93281DBE5EA2}" presName="bracket" presStyleLbl="parChTrans1D1" presStyleIdx="1" presStyleCnt="5"/>
      <dgm:spPr/>
    </dgm:pt>
    <dgm:pt modelId="{2DAD5388-DE2C-4035-83CB-DD6354073D93}" type="pres">
      <dgm:prSet presAssocID="{70C267EF-73E2-4FB6-9062-93281DBE5EA2}" presName="spH" presStyleCnt="0"/>
      <dgm:spPr/>
    </dgm:pt>
    <dgm:pt modelId="{EFEE1BE1-4E20-452A-A3CF-F8C647913864}" type="pres">
      <dgm:prSet presAssocID="{70C267EF-73E2-4FB6-9062-93281DBE5EA2}" presName="desTx" presStyleLbl="node1" presStyleIdx="1" presStyleCnt="5">
        <dgm:presLayoutVars>
          <dgm:bulletEnabled val="1"/>
        </dgm:presLayoutVars>
      </dgm:prSet>
      <dgm:spPr/>
    </dgm:pt>
    <dgm:pt modelId="{86F6E7C8-258B-4F66-99DB-0125F494A8B8}" type="pres">
      <dgm:prSet presAssocID="{F29E2739-94D6-4840-A661-42F3C893671F}" presName="spV" presStyleCnt="0"/>
      <dgm:spPr/>
    </dgm:pt>
    <dgm:pt modelId="{B624FE54-81CB-49E5-AA9C-EABF0E4C70F6}" type="pres">
      <dgm:prSet presAssocID="{6BA07CA8-5B1D-412F-B94D-8321EC12A431}" presName="linNode" presStyleCnt="0"/>
      <dgm:spPr/>
    </dgm:pt>
    <dgm:pt modelId="{480827FD-6629-45CB-BA90-3292B1EA3E1B}" type="pres">
      <dgm:prSet presAssocID="{6BA07CA8-5B1D-412F-B94D-8321EC12A431}" presName="parTx" presStyleLbl="revTx" presStyleIdx="2" presStyleCnt="5">
        <dgm:presLayoutVars>
          <dgm:chMax val="1"/>
          <dgm:bulletEnabled val="1"/>
        </dgm:presLayoutVars>
      </dgm:prSet>
      <dgm:spPr/>
    </dgm:pt>
    <dgm:pt modelId="{66544A67-5516-4E47-AC54-8A3D6C90AC13}" type="pres">
      <dgm:prSet presAssocID="{6BA07CA8-5B1D-412F-B94D-8321EC12A431}" presName="bracket" presStyleLbl="parChTrans1D1" presStyleIdx="2" presStyleCnt="5"/>
      <dgm:spPr/>
    </dgm:pt>
    <dgm:pt modelId="{8E0C3AFB-A498-4515-B2A4-9FF611908B08}" type="pres">
      <dgm:prSet presAssocID="{6BA07CA8-5B1D-412F-B94D-8321EC12A431}" presName="spH" presStyleCnt="0"/>
      <dgm:spPr/>
    </dgm:pt>
    <dgm:pt modelId="{DB2A0BF1-17B2-4B1B-882C-F2DCBBABFA92}" type="pres">
      <dgm:prSet presAssocID="{6BA07CA8-5B1D-412F-B94D-8321EC12A431}" presName="desTx" presStyleLbl="node1" presStyleIdx="2" presStyleCnt="5">
        <dgm:presLayoutVars>
          <dgm:bulletEnabled val="1"/>
        </dgm:presLayoutVars>
      </dgm:prSet>
      <dgm:spPr/>
    </dgm:pt>
    <dgm:pt modelId="{D9BBB47E-EE3F-41FF-89CA-7B7D8739A276}" type="pres">
      <dgm:prSet presAssocID="{3DDE2228-C92E-4BE5-B1E3-731430A97E62}" presName="spV" presStyleCnt="0"/>
      <dgm:spPr/>
    </dgm:pt>
    <dgm:pt modelId="{E0C4ACD0-6943-4ED4-B9CC-ED8AD7EC30F2}" type="pres">
      <dgm:prSet presAssocID="{9DD2C0F4-C472-4335-9932-1AF39EE6948C}" presName="linNode" presStyleCnt="0"/>
      <dgm:spPr/>
    </dgm:pt>
    <dgm:pt modelId="{FDA6D1A4-180D-4023-BCF9-81BC8650CDAE}" type="pres">
      <dgm:prSet presAssocID="{9DD2C0F4-C472-4335-9932-1AF39EE6948C}" presName="parTx" presStyleLbl="revTx" presStyleIdx="3" presStyleCnt="5">
        <dgm:presLayoutVars>
          <dgm:chMax val="1"/>
          <dgm:bulletEnabled val="1"/>
        </dgm:presLayoutVars>
      </dgm:prSet>
      <dgm:spPr/>
    </dgm:pt>
    <dgm:pt modelId="{5BE07D14-37FA-46B0-9D31-C2391F3C75E6}" type="pres">
      <dgm:prSet presAssocID="{9DD2C0F4-C472-4335-9932-1AF39EE6948C}" presName="bracket" presStyleLbl="parChTrans1D1" presStyleIdx="3" presStyleCnt="5"/>
      <dgm:spPr/>
    </dgm:pt>
    <dgm:pt modelId="{BCB69926-32DF-4994-AEEA-A73166267ADD}" type="pres">
      <dgm:prSet presAssocID="{9DD2C0F4-C472-4335-9932-1AF39EE6948C}" presName="spH" presStyleCnt="0"/>
      <dgm:spPr/>
    </dgm:pt>
    <dgm:pt modelId="{C231CC99-A620-4F3E-8B6C-829F2E356DAF}" type="pres">
      <dgm:prSet presAssocID="{9DD2C0F4-C472-4335-9932-1AF39EE6948C}" presName="desTx" presStyleLbl="node1" presStyleIdx="3" presStyleCnt="5">
        <dgm:presLayoutVars>
          <dgm:bulletEnabled val="1"/>
        </dgm:presLayoutVars>
      </dgm:prSet>
      <dgm:spPr/>
    </dgm:pt>
    <dgm:pt modelId="{74D20D66-0611-4AF8-B7DF-7CF4B107E2EB}" type="pres">
      <dgm:prSet presAssocID="{A6EE8E93-0872-4893-9C89-F55E82958593}" presName="spV" presStyleCnt="0"/>
      <dgm:spPr/>
    </dgm:pt>
    <dgm:pt modelId="{11D1CB43-57AB-48F6-A09A-653B9E3EF394}" type="pres">
      <dgm:prSet presAssocID="{C7051729-C1F3-463C-9847-EC8245F1627D}" presName="linNode" presStyleCnt="0"/>
      <dgm:spPr/>
    </dgm:pt>
    <dgm:pt modelId="{FBD5F4BA-796B-46FE-81C0-669972E66556}" type="pres">
      <dgm:prSet presAssocID="{C7051729-C1F3-463C-9847-EC8245F1627D}" presName="parTx" presStyleLbl="revTx" presStyleIdx="4" presStyleCnt="5">
        <dgm:presLayoutVars>
          <dgm:chMax val="1"/>
          <dgm:bulletEnabled val="1"/>
        </dgm:presLayoutVars>
      </dgm:prSet>
      <dgm:spPr/>
    </dgm:pt>
    <dgm:pt modelId="{EA86854B-628E-40EC-BDAC-6BE9429B4670}" type="pres">
      <dgm:prSet presAssocID="{C7051729-C1F3-463C-9847-EC8245F1627D}" presName="bracket" presStyleLbl="parChTrans1D1" presStyleIdx="4" presStyleCnt="5"/>
      <dgm:spPr/>
    </dgm:pt>
    <dgm:pt modelId="{B714DD1D-BE3D-4CD0-83CC-73DD8C133933}" type="pres">
      <dgm:prSet presAssocID="{C7051729-C1F3-463C-9847-EC8245F1627D}" presName="spH" presStyleCnt="0"/>
      <dgm:spPr/>
    </dgm:pt>
    <dgm:pt modelId="{5E8224C1-5561-45E3-B0D4-FDAEE8FCF924}" type="pres">
      <dgm:prSet presAssocID="{C7051729-C1F3-463C-9847-EC8245F1627D}" presName="desTx" presStyleLbl="node1" presStyleIdx="4" presStyleCnt="5">
        <dgm:presLayoutVars>
          <dgm:bulletEnabled val="1"/>
        </dgm:presLayoutVars>
      </dgm:prSet>
      <dgm:spPr/>
    </dgm:pt>
  </dgm:ptLst>
  <dgm:cxnLst>
    <dgm:cxn modelId="{8A7E3306-18C8-49E3-8493-00BD4D050E1D}" type="presOf" srcId="{B150C158-99DC-4513-B34F-C11093B5D918}" destId="{7D543791-1D09-455A-90DC-16E709AE07F9}" srcOrd="0" destOrd="0" presId="urn:diagrams.loki3.com/BracketList"/>
    <dgm:cxn modelId="{F688EC07-B9F4-4425-A3C0-C05E534CD0DB}" srcId="{8C711966-29BA-409F-B967-F28C1B629B00}" destId="{70C267EF-73E2-4FB6-9062-93281DBE5EA2}" srcOrd="1" destOrd="0" parTransId="{57C30FE9-3AE8-4D31-8E05-541C8CDA351D}" sibTransId="{F29E2739-94D6-4840-A661-42F3C893671F}"/>
    <dgm:cxn modelId="{F3EF521F-E2BE-4B55-9959-C072EF9D9DBF}" type="presOf" srcId="{EB084D74-7EF6-48B7-802F-F5E2DA03A621}" destId="{CA346237-28B8-466D-9DB9-261B822951F3}" srcOrd="0" destOrd="0" presId="urn:diagrams.loki3.com/BracketList"/>
    <dgm:cxn modelId="{6FB08437-5D05-4A25-A854-7F7B87DDE125}" type="presOf" srcId="{9DD2C0F4-C472-4335-9932-1AF39EE6948C}" destId="{FDA6D1A4-180D-4023-BCF9-81BC8650CDAE}" srcOrd="0" destOrd="0" presId="urn:diagrams.loki3.com/BracketList"/>
    <dgm:cxn modelId="{EE2C4E5B-4D81-4415-A79E-893FDE1793DB}" srcId="{8C711966-29BA-409F-B967-F28C1B629B00}" destId="{6BA07CA8-5B1D-412F-B94D-8321EC12A431}" srcOrd="2" destOrd="0" parTransId="{3FD8F815-5D93-4445-9FC3-D7E76469E654}" sibTransId="{3DDE2228-C92E-4BE5-B1E3-731430A97E62}"/>
    <dgm:cxn modelId="{BB3FE65C-F539-4C6A-9B33-2086FFFC2722}" type="presOf" srcId="{C7051729-C1F3-463C-9847-EC8245F1627D}" destId="{FBD5F4BA-796B-46FE-81C0-669972E66556}" srcOrd="0" destOrd="0" presId="urn:diagrams.loki3.com/BracketList"/>
    <dgm:cxn modelId="{D7E90364-74CA-453F-B882-10C8B3440A4D}" type="presOf" srcId="{0E799A4A-623D-4624-AD0D-5C1F75735D40}" destId="{5E8224C1-5561-45E3-B0D4-FDAEE8FCF924}" srcOrd="0" destOrd="0" presId="urn:diagrams.loki3.com/BracketList"/>
    <dgm:cxn modelId="{389EF965-5154-4A18-9AEB-16FEAF40C48E}" srcId="{6BA07CA8-5B1D-412F-B94D-8321EC12A431}" destId="{27268601-7ED0-413E-8C09-996D7CAD2268}" srcOrd="0" destOrd="0" parTransId="{A95E99F8-386E-4339-BCF9-923A5D3372AC}" sibTransId="{9C88E84D-50EA-4022-A94B-90383BB59553}"/>
    <dgm:cxn modelId="{D9943E68-3817-46B8-B58C-EFCC9793DB08}" srcId="{8C711966-29BA-409F-B967-F28C1B629B00}" destId="{9DD2C0F4-C472-4335-9932-1AF39EE6948C}" srcOrd="3" destOrd="0" parTransId="{9728E182-6A5B-49DC-BB8F-8B5257CB0A5C}" sibTransId="{A6EE8E93-0872-4893-9C89-F55E82958593}"/>
    <dgm:cxn modelId="{5460286E-C764-4B7C-B132-42EEBBB254BF}" srcId="{8C711966-29BA-409F-B967-F28C1B629B00}" destId="{B150C158-99DC-4513-B34F-C11093B5D918}" srcOrd="0" destOrd="0" parTransId="{2C56831D-2990-4192-BC69-EE5A036CFE31}" sibTransId="{2CFDD1FD-DB7D-481F-A657-45B2E9B4FEFE}"/>
    <dgm:cxn modelId="{3526AF51-CDF8-4EB6-850F-2E3ACFF483D3}" type="presOf" srcId="{6BA07CA8-5B1D-412F-B94D-8321EC12A431}" destId="{480827FD-6629-45CB-BA90-3292B1EA3E1B}" srcOrd="0" destOrd="0" presId="urn:diagrams.loki3.com/BracketList"/>
    <dgm:cxn modelId="{EEF94276-3AA2-4659-8D63-7C18C128ECE0}" type="presOf" srcId="{27268601-7ED0-413E-8C09-996D7CAD2268}" destId="{DB2A0BF1-17B2-4B1B-882C-F2DCBBABFA92}" srcOrd="0" destOrd="0" presId="urn:diagrams.loki3.com/BracketList"/>
    <dgm:cxn modelId="{FBF67A78-3BE2-42F5-8E14-B983D7860717}" srcId="{B150C158-99DC-4513-B34F-C11093B5D918}" destId="{EB084D74-7EF6-48B7-802F-F5E2DA03A621}" srcOrd="0" destOrd="0" parTransId="{B8435293-5244-45A8-9D70-C2DB5F54B109}" sibTransId="{C52A2687-4086-4C64-957E-F921F6C1B9B4}"/>
    <dgm:cxn modelId="{193DBA88-5F7C-4081-B8DB-43FAEC940326}" type="presOf" srcId="{89AA1C3C-7B04-42D8-B222-AE8A2E2C6448}" destId="{EFEE1BE1-4E20-452A-A3CF-F8C647913864}" srcOrd="0" destOrd="0" presId="urn:diagrams.loki3.com/BracketList"/>
    <dgm:cxn modelId="{6911F48A-3122-4CFF-B71F-98A407B2963E}" srcId="{C7051729-C1F3-463C-9847-EC8245F1627D}" destId="{0E799A4A-623D-4624-AD0D-5C1F75735D40}" srcOrd="0" destOrd="0" parTransId="{856FB9F6-7199-4BB7-8D09-F8D8D20524DE}" sibTransId="{1158E5D3-6AEF-4018-8EFD-15B52E9E7174}"/>
    <dgm:cxn modelId="{84CF7A8C-D2F0-4370-A9F4-A8791D366174}" type="presOf" srcId="{F18921EB-784B-4C02-B26E-E3281D984F1D}" destId="{C231CC99-A620-4F3E-8B6C-829F2E356DAF}" srcOrd="0" destOrd="0" presId="urn:diagrams.loki3.com/BracketList"/>
    <dgm:cxn modelId="{664E20B0-41EC-46F5-9807-26AA0B2323D9}" srcId="{9DD2C0F4-C472-4335-9932-1AF39EE6948C}" destId="{F18921EB-784B-4C02-B26E-E3281D984F1D}" srcOrd="0" destOrd="0" parTransId="{CCA7737D-02BA-4BC6-BF07-0277048C66D7}" sibTransId="{DAD7666F-3D33-4148-BBBA-2EB93010D3D5}"/>
    <dgm:cxn modelId="{0321C9BC-FBFD-4A47-BFD5-7C02FFDD3D52}" type="presOf" srcId="{8C711966-29BA-409F-B967-F28C1B629B00}" destId="{885E7917-A8ED-4E7E-B9D4-5CA79B1BF411}" srcOrd="0" destOrd="0" presId="urn:diagrams.loki3.com/BracketList"/>
    <dgm:cxn modelId="{EE6387D3-778B-41FB-9C90-D5C1A19BF6D1}" type="presOf" srcId="{70C267EF-73E2-4FB6-9062-93281DBE5EA2}" destId="{C3E2A042-BE04-4E48-91FE-DA8F009BA09A}" srcOrd="0" destOrd="0" presId="urn:diagrams.loki3.com/BracketList"/>
    <dgm:cxn modelId="{CAE71BE3-6913-44A7-B6EF-A9A11D3EAA3F}" srcId="{70C267EF-73E2-4FB6-9062-93281DBE5EA2}" destId="{89AA1C3C-7B04-42D8-B222-AE8A2E2C6448}" srcOrd="0" destOrd="0" parTransId="{283ECEEF-6C01-443A-8BE4-6979555D126D}" sibTransId="{6E934233-DDF8-46A2-9B05-A3F48EEC5188}"/>
    <dgm:cxn modelId="{F2C58EF0-3DDC-48B7-AB91-F4A60F6AE483}" srcId="{8C711966-29BA-409F-B967-F28C1B629B00}" destId="{C7051729-C1F3-463C-9847-EC8245F1627D}" srcOrd="4" destOrd="0" parTransId="{D0277917-B7FA-4B20-A4AA-5EFA9701EADC}" sibTransId="{ACDA06AA-2688-4F43-B5BF-332D5EDD99EF}"/>
    <dgm:cxn modelId="{55BB490A-6EA0-42CC-B80D-4D534C90D474}" type="presParOf" srcId="{885E7917-A8ED-4E7E-B9D4-5CA79B1BF411}" destId="{E6F85690-1296-40BE-96CE-D2B7220CE0D1}" srcOrd="0" destOrd="0" presId="urn:diagrams.loki3.com/BracketList"/>
    <dgm:cxn modelId="{DCAB199B-D1C8-4C72-9E85-50B5265073D3}" type="presParOf" srcId="{E6F85690-1296-40BE-96CE-D2B7220CE0D1}" destId="{7D543791-1D09-455A-90DC-16E709AE07F9}" srcOrd="0" destOrd="0" presId="urn:diagrams.loki3.com/BracketList"/>
    <dgm:cxn modelId="{6028CF59-FC17-4A74-81A3-C478EEC6D382}" type="presParOf" srcId="{E6F85690-1296-40BE-96CE-D2B7220CE0D1}" destId="{BDB723F7-7722-4CB0-97E8-0EF0CC42BF7A}" srcOrd="1" destOrd="0" presId="urn:diagrams.loki3.com/BracketList"/>
    <dgm:cxn modelId="{D58EE144-B183-433C-BA4A-E63104A091FA}" type="presParOf" srcId="{E6F85690-1296-40BE-96CE-D2B7220CE0D1}" destId="{1E474AD1-2F53-4B75-8AE1-8284CCA1A4CD}" srcOrd="2" destOrd="0" presId="urn:diagrams.loki3.com/BracketList"/>
    <dgm:cxn modelId="{E0DAD327-89CA-41FE-A531-4E35C1250884}" type="presParOf" srcId="{E6F85690-1296-40BE-96CE-D2B7220CE0D1}" destId="{CA346237-28B8-466D-9DB9-261B822951F3}" srcOrd="3" destOrd="0" presId="urn:diagrams.loki3.com/BracketList"/>
    <dgm:cxn modelId="{85980C48-60A7-4E03-979F-4CC2822E8F30}" type="presParOf" srcId="{885E7917-A8ED-4E7E-B9D4-5CA79B1BF411}" destId="{891E9F31-80C5-413E-9F28-5C61EB26F46C}" srcOrd="1" destOrd="0" presId="urn:diagrams.loki3.com/BracketList"/>
    <dgm:cxn modelId="{395CB4D6-CF49-43BD-B065-9493B8032CDF}" type="presParOf" srcId="{885E7917-A8ED-4E7E-B9D4-5CA79B1BF411}" destId="{9023CE5B-E663-4E02-9C91-93C1791021E9}" srcOrd="2" destOrd="0" presId="urn:diagrams.loki3.com/BracketList"/>
    <dgm:cxn modelId="{D14BF8A7-77A4-439A-8566-16FEC152F736}" type="presParOf" srcId="{9023CE5B-E663-4E02-9C91-93C1791021E9}" destId="{C3E2A042-BE04-4E48-91FE-DA8F009BA09A}" srcOrd="0" destOrd="0" presId="urn:diagrams.loki3.com/BracketList"/>
    <dgm:cxn modelId="{00ABA9A3-C718-4354-BCDB-47AFA4B9CA1F}" type="presParOf" srcId="{9023CE5B-E663-4E02-9C91-93C1791021E9}" destId="{53E8BCB4-336E-46E8-A552-04E9BEA900DE}" srcOrd="1" destOrd="0" presId="urn:diagrams.loki3.com/BracketList"/>
    <dgm:cxn modelId="{DDA4009B-5AE7-48F1-A546-2CC5C3BCB915}" type="presParOf" srcId="{9023CE5B-E663-4E02-9C91-93C1791021E9}" destId="{2DAD5388-DE2C-4035-83CB-DD6354073D93}" srcOrd="2" destOrd="0" presId="urn:diagrams.loki3.com/BracketList"/>
    <dgm:cxn modelId="{6675E767-C97E-46A8-BE56-F2E2289DAB87}" type="presParOf" srcId="{9023CE5B-E663-4E02-9C91-93C1791021E9}" destId="{EFEE1BE1-4E20-452A-A3CF-F8C647913864}" srcOrd="3" destOrd="0" presId="urn:diagrams.loki3.com/BracketList"/>
    <dgm:cxn modelId="{29273D59-B47A-4905-A62E-2E7EEF928761}" type="presParOf" srcId="{885E7917-A8ED-4E7E-B9D4-5CA79B1BF411}" destId="{86F6E7C8-258B-4F66-99DB-0125F494A8B8}" srcOrd="3" destOrd="0" presId="urn:diagrams.loki3.com/BracketList"/>
    <dgm:cxn modelId="{EDE1FE55-3B36-4249-BB7B-D37EFD4B6FA2}" type="presParOf" srcId="{885E7917-A8ED-4E7E-B9D4-5CA79B1BF411}" destId="{B624FE54-81CB-49E5-AA9C-EABF0E4C70F6}" srcOrd="4" destOrd="0" presId="urn:diagrams.loki3.com/BracketList"/>
    <dgm:cxn modelId="{1B967E7A-38C5-4856-A3D4-8A0F05482C6C}" type="presParOf" srcId="{B624FE54-81CB-49E5-AA9C-EABF0E4C70F6}" destId="{480827FD-6629-45CB-BA90-3292B1EA3E1B}" srcOrd="0" destOrd="0" presId="urn:diagrams.loki3.com/BracketList"/>
    <dgm:cxn modelId="{9FF1E014-77C0-4C1E-982E-8C0D39961E44}" type="presParOf" srcId="{B624FE54-81CB-49E5-AA9C-EABF0E4C70F6}" destId="{66544A67-5516-4E47-AC54-8A3D6C90AC13}" srcOrd="1" destOrd="0" presId="urn:diagrams.loki3.com/BracketList"/>
    <dgm:cxn modelId="{61911F85-1488-4EE7-8DA6-E1B02A631798}" type="presParOf" srcId="{B624FE54-81CB-49E5-AA9C-EABF0E4C70F6}" destId="{8E0C3AFB-A498-4515-B2A4-9FF611908B08}" srcOrd="2" destOrd="0" presId="urn:diagrams.loki3.com/BracketList"/>
    <dgm:cxn modelId="{E5F152FD-A31F-4E54-949D-3B7AD9D987DD}" type="presParOf" srcId="{B624FE54-81CB-49E5-AA9C-EABF0E4C70F6}" destId="{DB2A0BF1-17B2-4B1B-882C-F2DCBBABFA92}" srcOrd="3" destOrd="0" presId="urn:diagrams.loki3.com/BracketList"/>
    <dgm:cxn modelId="{A6D00DB7-68D5-4770-8341-59AFC3B4B092}" type="presParOf" srcId="{885E7917-A8ED-4E7E-B9D4-5CA79B1BF411}" destId="{D9BBB47E-EE3F-41FF-89CA-7B7D8739A276}" srcOrd="5" destOrd="0" presId="urn:diagrams.loki3.com/BracketList"/>
    <dgm:cxn modelId="{F6BCD003-87CB-469E-BA4D-2CEF855FD488}" type="presParOf" srcId="{885E7917-A8ED-4E7E-B9D4-5CA79B1BF411}" destId="{E0C4ACD0-6943-4ED4-B9CC-ED8AD7EC30F2}" srcOrd="6" destOrd="0" presId="urn:diagrams.loki3.com/BracketList"/>
    <dgm:cxn modelId="{5F6712FE-2994-4271-AD91-FC1C82CE109E}" type="presParOf" srcId="{E0C4ACD0-6943-4ED4-B9CC-ED8AD7EC30F2}" destId="{FDA6D1A4-180D-4023-BCF9-81BC8650CDAE}" srcOrd="0" destOrd="0" presId="urn:diagrams.loki3.com/BracketList"/>
    <dgm:cxn modelId="{DC524752-7E94-4A1F-B9B7-1B5427952258}" type="presParOf" srcId="{E0C4ACD0-6943-4ED4-B9CC-ED8AD7EC30F2}" destId="{5BE07D14-37FA-46B0-9D31-C2391F3C75E6}" srcOrd="1" destOrd="0" presId="urn:diagrams.loki3.com/BracketList"/>
    <dgm:cxn modelId="{C5AE455C-C3A7-4C92-825B-15E8B27F258C}" type="presParOf" srcId="{E0C4ACD0-6943-4ED4-B9CC-ED8AD7EC30F2}" destId="{BCB69926-32DF-4994-AEEA-A73166267ADD}" srcOrd="2" destOrd="0" presId="urn:diagrams.loki3.com/BracketList"/>
    <dgm:cxn modelId="{505FCCB8-17C4-48A8-8AF4-8D29A2AB7F64}" type="presParOf" srcId="{E0C4ACD0-6943-4ED4-B9CC-ED8AD7EC30F2}" destId="{C231CC99-A620-4F3E-8B6C-829F2E356DAF}" srcOrd="3" destOrd="0" presId="urn:diagrams.loki3.com/BracketList"/>
    <dgm:cxn modelId="{0EF8976E-FE4A-49B1-96EE-928C8E20BF4B}" type="presParOf" srcId="{885E7917-A8ED-4E7E-B9D4-5CA79B1BF411}" destId="{74D20D66-0611-4AF8-B7DF-7CF4B107E2EB}" srcOrd="7" destOrd="0" presId="urn:diagrams.loki3.com/BracketList"/>
    <dgm:cxn modelId="{3D510D4C-3C78-4245-BD36-FA7FEC506D08}" type="presParOf" srcId="{885E7917-A8ED-4E7E-B9D4-5CA79B1BF411}" destId="{11D1CB43-57AB-48F6-A09A-653B9E3EF394}" srcOrd="8" destOrd="0" presId="urn:diagrams.loki3.com/BracketList"/>
    <dgm:cxn modelId="{721980EA-8169-40E7-92AB-837E0EE9827B}" type="presParOf" srcId="{11D1CB43-57AB-48F6-A09A-653B9E3EF394}" destId="{FBD5F4BA-796B-46FE-81C0-669972E66556}" srcOrd="0" destOrd="0" presId="urn:diagrams.loki3.com/BracketList"/>
    <dgm:cxn modelId="{06946B6B-F81D-403E-8C6C-5142D0E623C1}" type="presParOf" srcId="{11D1CB43-57AB-48F6-A09A-653B9E3EF394}" destId="{EA86854B-628E-40EC-BDAC-6BE9429B4670}" srcOrd="1" destOrd="0" presId="urn:diagrams.loki3.com/BracketList"/>
    <dgm:cxn modelId="{C0E3C3B9-AF63-4FC9-8CAB-5A9EDC9EFBE8}" type="presParOf" srcId="{11D1CB43-57AB-48F6-A09A-653B9E3EF394}" destId="{B714DD1D-BE3D-4CD0-83CC-73DD8C133933}" srcOrd="2" destOrd="0" presId="urn:diagrams.loki3.com/BracketList"/>
    <dgm:cxn modelId="{9FDAB3B6-CC49-4945-BD3C-E437B5C4AA90}" type="presParOf" srcId="{11D1CB43-57AB-48F6-A09A-653B9E3EF394}" destId="{5E8224C1-5561-45E3-B0D4-FDAEE8FCF92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2358B2-8829-477A-BDC5-C56ADE3AA6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3075D29-3F5A-4372-BEFD-593393865FCA}">
      <dgm:prSet phldrT="[Text]"/>
      <dgm:spPr/>
      <dgm:t>
        <a:bodyPr/>
        <a:lstStyle/>
        <a:p>
          <a:r>
            <a:rPr lang="en-US" dirty="0"/>
            <a:t>Transforming People</a:t>
          </a:r>
          <a:endParaRPr lang="en-ID" dirty="0"/>
        </a:p>
      </dgm:t>
    </dgm:pt>
    <dgm:pt modelId="{2AA1E214-1628-4673-9649-3D739E5ED2E9}" type="parTrans" cxnId="{E032C595-FEC3-4456-8C86-497EF2C3B2F5}">
      <dgm:prSet/>
      <dgm:spPr/>
      <dgm:t>
        <a:bodyPr/>
        <a:lstStyle/>
        <a:p>
          <a:endParaRPr lang="en-ID"/>
        </a:p>
      </dgm:t>
    </dgm:pt>
    <dgm:pt modelId="{D74509E9-F8D1-46A7-BA24-DC8510E941DB}" type="sibTrans" cxnId="{E032C595-FEC3-4456-8C86-497EF2C3B2F5}">
      <dgm:prSet/>
      <dgm:spPr/>
      <dgm:t>
        <a:bodyPr/>
        <a:lstStyle/>
        <a:p>
          <a:endParaRPr lang="en-ID"/>
        </a:p>
      </dgm:t>
    </dgm:pt>
    <dgm:pt modelId="{47409868-375C-4775-AE77-EECB7875A185}">
      <dgm:prSet phldrT="[Text]"/>
      <dgm:spPr/>
      <dgm:t>
        <a:bodyPr/>
        <a:lstStyle/>
        <a:p>
          <a:r>
            <a:rPr lang="en-US" dirty="0"/>
            <a:t>Across Organization</a:t>
          </a:r>
          <a:endParaRPr lang="en-ID" dirty="0"/>
        </a:p>
      </dgm:t>
    </dgm:pt>
    <dgm:pt modelId="{303A3019-7EF1-4003-8178-AAF3B85B2E70}" type="parTrans" cxnId="{CD569A0C-A9EF-4A77-96EC-F515A5E41289}">
      <dgm:prSet/>
      <dgm:spPr/>
      <dgm:t>
        <a:bodyPr/>
        <a:lstStyle/>
        <a:p>
          <a:endParaRPr lang="en-ID"/>
        </a:p>
      </dgm:t>
    </dgm:pt>
    <dgm:pt modelId="{A81FC0B0-1A38-4036-84E1-EDD29FB60E68}" type="sibTrans" cxnId="{CD569A0C-A9EF-4A77-96EC-F515A5E41289}">
      <dgm:prSet/>
      <dgm:spPr/>
      <dgm:t>
        <a:bodyPr/>
        <a:lstStyle/>
        <a:p>
          <a:endParaRPr lang="en-ID"/>
        </a:p>
      </dgm:t>
    </dgm:pt>
    <dgm:pt modelId="{541CFF4E-B88A-4678-8C54-E760BB86C9F9}">
      <dgm:prSet phldrT="[Text]"/>
      <dgm:spPr/>
      <dgm:t>
        <a:bodyPr/>
        <a:lstStyle/>
        <a:p>
          <a:r>
            <a:rPr lang="en-US" dirty="0"/>
            <a:t>Integration</a:t>
          </a:r>
          <a:endParaRPr lang="en-ID" dirty="0"/>
        </a:p>
      </dgm:t>
    </dgm:pt>
    <dgm:pt modelId="{5C7DC563-5D11-49B1-835E-CD5BD4910303}" type="parTrans" cxnId="{D5983E21-3CF2-4FF0-B8EF-CD582E606816}">
      <dgm:prSet/>
      <dgm:spPr/>
      <dgm:t>
        <a:bodyPr/>
        <a:lstStyle/>
        <a:p>
          <a:endParaRPr lang="en-ID"/>
        </a:p>
      </dgm:t>
    </dgm:pt>
    <dgm:pt modelId="{9C304447-67F3-402E-83DC-DD595F63EA6B}" type="sibTrans" cxnId="{D5983E21-3CF2-4FF0-B8EF-CD582E606816}">
      <dgm:prSet/>
      <dgm:spPr/>
      <dgm:t>
        <a:bodyPr/>
        <a:lstStyle/>
        <a:p>
          <a:endParaRPr lang="en-ID"/>
        </a:p>
      </dgm:t>
    </dgm:pt>
    <dgm:pt modelId="{172B0F94-3D35-4C44-A600-C19A882D4F97}">
      <dgm:prSet phldrT="[Text]"/>
      <dgm:spPr/>
      <dgm:t>
        <a:bodyPr/>
        <a:lstStyle/>
        <a:p>
          <a:r>
            <a:rPr lang="en-US" dirty="0"/>
            <a:t>Mandate</a:t>
          </a:r>
          <a:endParaRPr lang="en-ID" dirty="0"/>
        </a:p>
      </dgm:t>
    </dgm:pt>
    <dgm:pt modelId="{31C626AF-43FE-460D-9317-D1191D51D514}" type="parTrans" cxnId="{06E2A66E-CBF5-456F-BEA6-227EEAEC8540}">
      <dgm:prSet/>
      <dgm:spPr/>
      <dgm:t>
        <a:bodyPr/>
        <a:lstStyle/>
        <a:p>
          <a:endParaRPr lang="en-ID"/>
        </a:p>
      </dgm:t>
    </dgm:pt>
    <dgm:pt modelId="{71344E5E-E787-4EC4-B45B-36F0C2B1997F}" type="sibTrans" cxnId="{06E2A66E-CBF5-456F-BEA6-227EEAEC8540}">
      <dgm:prSet/>
      <dgm:spPr/>
      <dgm:t>
        <a:bodyPr/>
        <a:lstStyle/>
        <a:p>
          <a:endParaRPr lang="en-ID"/>
        </a:p>
      </dgm:t>
    </dgm:pt>
    <dgm:pt modelId="{F70DB542-305A-465D-9AE8-ABC5C79B4A2B}">
      <dgm:prSet phldrT="[Text]"/>
      <dgm:spPr/>
      <dgm:t>
        <a:bodyPr/>
        <a:lstStyle/>
        <a:p>
          <a:r>
            <a:rPr lang="en-US" dirty="0"/>
            <a:t>Customer Experience</a:t>
          </a:r>
          <a:endParaRPr lang="en-ID" dirty="0"/>
        </a:p>
      </dgm:t>
    </dgm:pt>
    <dgm:pt modelId="{150B2F5E-B596-4339-851A-B00782DE9CF2}" type="parTrans" cxnId="{386F6822-6201-44BB-B623-5C7E18C2743F}">
      <dgm:prSet/>
      <dgm:spPr/>
      <dgm:t>
        <a:bodyPr/>
        <a:lstStyle/>
        <a:p>
          <a:endParaRPr lang="en-ID"/>
        </a:p>
      </dgm:t>
    </dgm:pt>
    <dgm:pt modelId="{3AC958AE-0C79-4D9A-ACB8-01C722F2AE24}" type="sibTrans" cxnId="{386F6822-6201-44BB-B623-5C7E18C2743F}">
      <dgm:prSet/>
      <dgm:spPr/>
      <dgm:t>
        <a:bodyPr/>
        <a:lstStyle/>
        <a:p>
          <a:endParaRPr lang="en-ID"/>
        </a:p>
      </dgm:t>
    </dgm:pt>
    <dgm:pt modelId="{B11EFB4B-D50C-44B5-ABA4-7153A6008ED4}">
      <dgm:prSet phldrT="[Text]"/>
      <dgm:spPr/>
      <dgm:t>
        <a:bodyPr/>
        <a:lstStyle/>
        <a:p>
          <a:r>
            <a:rPr lang="en-US" dirty="0"/>
            <a:t>Inspiring teams</a:t>
          </a:r>
          <a:endParaRPr lang="en-ID" dirty="0"/>
        </a:p>
      </dgm:t>
    </dgm:pt>
    <dgm:pt modelId="{F0F65C10-7872-45CF-9C6F-E0B60447FB7E}" type="parTrans" cxnId="{03CB3F62-AC43-4410-8E5C-773854062943}">
      <dgm:prSet/>
      <dgm:spPr/>
      <dgm:t>
        <a:bodyPr/>
        <a:lstStyle/>
        <a:p>
          <a:endParaRPr lang="en-ID"/>
        </a:p>
      </dgm:t>
    </dgm:pt>
    <dgm:pt modelId="{AA9F0615-56C9-4F3C-A10A-498D26B1EEB6}" type="sibTrans" cxnId="{03CB3F62-AC43-4410-8E5C-773854062943}">
      <dgm:prSet/>
      <dgm:spPr/>
      <dgm:t>
        <a:bodyPr/>
        <a:lstStyle/>
        <a:p>
          <a:endParaRPr lang="en-ID"/>
        </a:p>
      </dgm:t>
    </dgm:pt>
    <dgm:pt modelId="{31512E44-9C76-4092-903A-D736093BE7C3}" type="pres">
      <dgm:prSet presAssocID="{562358B2-8829-477A-BDC5-C56ADE3AA665}" presName="diagram" presStyleCnt="0">
        <dgm:presLayoutVars>
          <dgm:dir/>
          <dgm:resizeHandles val="exact"/>
        </dgm:presLayoutVars>
      </dgm:prSet>
      <dgm:spPr/>
    </dgm:pt>
    <dgm:pt modelId="{9BB98956-C07D-46DD-AA0B-36F5C795777B}" type="pres">
      <dgm:prSet presAssocID="{43075D29-3F5A-4372-BEFD-593393865FCA}" presName="node" presStyleLbl="node1" presStyleIdx="0" presStyleCnt="6">
        <dgm:presLayoutVars>
          <dgm:bulletEnabled val="1"/>
        </dgm:presLayoutVars>
      </dgm:prSet>
      <dgm:spPr/>
    </dgm:pt>
    <dgm:pt modelId="{CEDD7F5A-CF0C-4E58-A3A3-7A99F8084ECE}" type="pres">
      <dgm:prSet presAssocID="{D74509E9-F8D1-46A7-BA24-DC8510E941DB}" presName="sibTrans" presStyleCnt="0"/>
      <dgm:spPr/>
    </dgm:pt>
    <dgm:pt modelId="{63B0A844-0567-4CB0-8C3D-E1C8E1320174}" type="pres">
      <dgm:prSet presAssocID="{47409868-375C-4775-AE77-EECB7875A185}" presName="node" presStyleLbl="node1" presStyleIdx="1" presStyleCnt="6">
        <dgm:presLayoutVars>
          <dgm:bulletEnabled val="1"/>
        </dgm:presLayoutVars>
      </dgm:prSet>
      <dgm:spPr/>
    </dgm:pt>
    <dgm:pt modelId="{877C0676-1F3F-49A1-9B13-64B348630FF1}" type="pres">
      <dgm:prSet presAssocID="{A81FC0B0-1A38-4036-84E1-EDD29FB60E68}" presName="sibTrans" presStyleCnt="0"/>
      <dgm:spPr/>
    </dgm:pt>
    <dgm:pt modelId="{297CAE40-6090-4398-8524-E5FAF0820EE3}" type="pres">
      <dgm:prSet presAssocID="{541CFF4E-B88A-4678-8C54-E760BB86C9F9}" presName="node" presStyleLbl="node1" presStyleIdx="2" presStyleCnt="6">
        <dgm:presLayoutVars>
          <dgm:bulletEnabled val="1"/>
        </dgm:presLayoutVars>
      </dgm:prSet>
      <dgm:spPr/>
    </dgm:pt>
    <dgm:pt modelId="{E9FF2E49-6C2C-4A36-9ACC-4B558F1F4D72}" type="pres">
      <dgm:prSet presAssocID="{9C304447-67F3-402E-83DC-DD595F63EA6B}" presName="sibTrans" presStyleCnt="0"/>
      <dgm:spPr/>
    </dgm:pt>
    <dgm:pt modelId="{33A30CC5-9B7E-4CA1-AE50-877153AA8ADF}" type="pres">
      <dgm:prSet presAssocID="{172B0F94-3D35-4C44-A600-C19A882D4F97}" presName="node" presStyleLbl="node1" presStyleIdx="3" presStyleCnt="6">
        <dgm:presLayoutVars>
          <dgm:bulletEnabled val="1"/>
        </dgm:presLayoutVars>
      </dgm:prSet>
      <dgm:spPr/>
    </dgm:pt>
    <dgm:pt modelId="{5F1DADF9-26F7-467A-A5D5-526679BF7371}" type="pres">
      <dgm:prSet presAssocID="{71344E5E-E787-4EC4-B45B-36F0C2B1997F}" presName="sibTrans" presStyleCnt="0"/>
      <dgm:spPr/>
    </dgm:pt>
    <dgm:pt modelId="{F85EF56C-8B36-4FC0-A677-7BA1E7E453FF}" type="pres">
      <dgm:prSet presAssocID="{F70DB542-305A-465D-9AE8-ABC5C79B4A2B}" presName="node" presStyleLbl="node1" presStyleIdx="4" presStyleCnt="6">
        <dgm:presLayoutVars>
          <dgm:bulletEnabled val="1"/>
        </dgm:presLayoutVars>
      </dgm:prSet>
      <dgm:spPr/>
    </dgm:pt>
    <dgm:pt modelId="{98B0FF2F-5FF1-4BF3-ABB5-46FD2B454B8D}" type="pres">
      <dgm:prSet presAssocID="{3AC958AE-0C79-4D9A-ACB8-01C722F2AE24}" presName="sibTrans" presStyleCnt="0"/>
      <dgm:spPr/>
    </dgm:pt>
    <dgm:pt modelId="{09066E3E-CC33-450A-9879-6B0ADFCDE0E2}" type="pres">
      <dgm:prSet presAssocID="{B11EFB4B-D50C-44B5-ABA4-7153A6008ED4}" presName="node" presStyleLbl="node1" presStyleIdx="5" presStyleCnt="6">
        <dgm:presLayoutVars>
          <dgm:bulletEnabled val="1"/>
        </dgm:presLayoutVars>
      </dgm:prSet>
      <dgm:spPr/>
    </dgm:pt>
  </dgm:ptLst>
  <dgm:cxnLst>
    <dgm:cxn modelId="{CD569A0C-A9EF-4A77-96EC-F515A5E41289}" srcId="{562358B2-8829-477A-BDC5-C56ADE3AA665}" destId="{47409868-375C-4775-AE77-EECB7875A185}" srcOrd="1" destOrd="0" parTransId="{303A3019-7EF1-4003-8178-AAF3B85B2E70}" sibTransId="{A81FC0B0-1A38-4036-84E1-EDD29FB60E68}"/>
    <dgm:cxn modelId="{D5983E21-3CF2-4FF0-B8EF-CD582E606816}" srcId="{562358B2-8829-477A-BDC5-C56ADE3AA665}" destId="{541CFF4E-B88A-4678-8C54-E760BB86C9F9}" srcOrd="2" destOrd="0" parTransId="{5C7DC563-5D11-49B1-835E-CD5BD4910303}" sibTransId="{9C304447-67F3-402E-83DC-DD595F63EA6B}"/>
    <dgm:cxn modelId="{386F6822-6201-44BB-B623-5C7E18C2743F}" srcId="{562358B2-8829-477A-BDC5-C56ADE3AA665}" destId="{F70DB542-305A-465D-9AE8-ABC5C79B4A2B}" srcOrd="4" destOrd="0" parTransId="{150B2F5E-B596-4339-851A-B00782DE9CF2}" sibTransId="{3AC958AE-0C79-4D9A-ACB8-01C722F2AE24}"/>
    <dgm:cxn modelId="{EECACC26-6483-4738-8057-58F58BEFB072}" type="presOf" srcId="{43075D29-3F5A-4372-BEFD-593393865FCA}" destId="{9BB98956-C07D-46DD-AA0B-36F5C795777B}" srcOrd="0" destOrd="0" presId="urn:microsoft.com/office/officeart/2005/8/layout/default"/>
    <dgm:cxn modelId="{6D61ED27-E754-4632-AF37-AA67C0810F2E}" type="presOf" srcId="{47409868-375C-4775-AE77-EECB7875A185}" destId="{63B0A844-0567-4CB0-8C3D-E1C8E1320174}" srcOrd="0" destOrd="0" presId="urn:microsoft.com/office/officeart/2005/8/layout/default"/>
    <dgm:cxn modelId="{03CB3F62-AC43-4410-8E5C-773854062943}" srcId="{562358B2-8829-477A-BDC5-C56ADE3AA665}" destId="{B11EFB4B-D50C-44B5-ABA4-7153A6008ED4}" srcOrd="5" destOrd="0" parTransId="{F0F65C10-7872-45CF-9C6F-E0B60447FB7E}" sibTransId="{AA9F0615-56C9-4F3C-A10A-498D26B1EEB6}"/>
    <dgm:cxn modelId="{2F3C3B47-B18D-43BD-BDC8-76A1DBF0AB1D}" type="presOf" srcId="{B11EFB4B-D50C-44B5-ABA4-7153A6008ED4}" destId="{09066E3E-CC33-450A-9879-6B0ADFCDE0E2}" srcOrd="0" destOrd="0" presId="urn:microsoft.com/office/officeart/2005/8/layout/default"/>
    <dgm:cxn modelId="{06E2A66E-CBF5-456F-BEA6-227EEAEC8540}" srcId="{562358B2-8829-477A-BDC5-C56ADE3AA665}" destId="{172B0F94-3D35-4C44-A600-C19A882D4F97}" srcOrd="3" destOrd="0" parTransId="{31C626AF-43FE-460D-9317-D1191D51D514}" sibTransId="{71344E5E-E787-4EC4-B45B-36F0C2B1997F}"/>
    <dgm:cxn modelId="{1D6F448F-78AA-4C08-A55C-EA177573E759}" type="presOf" srcId="{172B0F94-3D35-4C44-A600-C19A882D4F97}" destId="{33A30CC5-9B7E-4CA1-AE50-877153AA8ADF}" srcOrd="0" destOrd="0" presId="urn:microsoft.com/office/officeart/2005/8/layout/default"/>
    <dgm:cxn modelId="{E032C595-FEC3-4456-8C86-497EF2C3B2F5}" srcId="{562358B2-8829-477A-BDC5-C56ADE3AA665}" destId="{43075D29-3F5A-4372-BEFD-593393865FCA}" srcOrd="0" destOrd="0" parTransId="{2AA1E214-1628-4673-9649-3D739E5ED2E9}" sibTransId="{D74509E9-F8D1-46A7-BA24-DC8510E941DB}"/>
    <dgm:cxn modelId="{A9586DAF-78D8-4AC6-8CEE-3CBB1656236E}" type="presOf" srcId="{F70DB542-305A-465D-9AE8-ABC5C79B4A2B}" destId="{F85EF56C-8B36-4FC0-A677-7BA1E7E453FF}" srcOrd="0" destOrd="0" presId="urn:microsoft.com/office/officeart/2005/8/layout/default"/>
    <dgm:cxn modelId="{D10EF9D9-D6D2-424B-B417-E130E0E2EF6F}" type="presOf" srcId="{562358B2-8829-477A-BDC5-C56ADE3AA665}" destId="{31512E44-9C76-4092-903A-D736093BE7C3}" srcOrd="0" destOrd="0" presId="urn:microsoft.com/office/officeart/2005/8/layout/default"/>
    <dgm:cxn modelId="{62101FE4-3BD8-47F4-83FB-089FE5FDE9B2}" type="presOf" srcId="{541CFF4E-B88A-4678-8C54-E760BB86C9F9}" destId="{297CAE40-6090-4398-8524-E5FAF0820EE3}" srcOrd="0" destOrd="0" presId="urn:microsoft.com/office/officeart/2005/8/layout/default"/>
    <dgm:cxn modelId="{9478531F-829B-4AF9-8F55-0489A6106DDD}" type="presParOf" srcId="{31512E44-9C76-4092-903A-D736093BE7C3}" destId="{9BB98956-C07D-46DD-AA0B-36F5C795777B}" srcOrd="0" destOrd="0" presId="urn:microsoft.com/office/officeart/2005/8/layout/default"/>
    <dgm:cxn modelId="{2091B7A6-7CF0-464C-B81E-7AF3E1944906}" type="presParOf" srcId="{31512E44-9C76-4092-903A-D736093BE7C3}" destId="{CEDD7F5A-CF0C-4E58-A3A3-7A99F8084ECE}" srcOrd="1" destOrd="0" presId="urn:microsoft.com/office/officeart/2005/8/layout/default"/>
    <dgm:cxn modelId="{E072C9F9-EEBA-4E65-9F37-ED291068C66D}" type="presParOf" srcId="{31512E44-9C76-4092-903A-D736093BE7C3}" destId="{63B0A844-0567-4CB0-8C3D-E1C8E1320174}" srcOrd="2" destOrd="0" presId="urn:microsoft.com/office/officeart/2005/8/layout/default"/>
    <dgm:cxn modelId="{AED6F7A7-2909-4A49-91EF-AF0E8FC984FA}" type="presParOf" srcId="{31512E44-9C76-4092-903A-D736093BE7C3}" destId="{877C0676-1F3F-49A1-9B13-64B348630FF1}" srcOrd="3" destOrd="0" presId="urn:microsoft.com/office/officeart/2005/8/layout/default"/>
    <dgm:cxn modelId="{F0EF8767-F0A2-4AB2-A7C9-B6CCDE58B405}" type="presParOf" srcId="{31512E44-9C76-4092-903A-D736093BE7C3}" destId="{297CAE40-6090-4398-8524-E5FAF0820EE3}" srcOrd="4" destOrd="0" presId="urn:microsoft.com/office/officeart/2005/8/layout/default"/>
    <dgm:cxn modelId="{71A1D7D4-EE6B-4BC0-AE59-D377EE695D97}" type="presParOf" srcId="{31512E44-9C76-4092-903A-D736093BE7C3}" destId="{E9FF2E49-6C2C-4A36-9ACC-4B558F1F4D72}" srcOrd="5" destOrd="0" presId="urn:microsoft.com/office/officeart/2005/8/layout/default"/>
    <dgm:cxn modelId="{1079596A-19B0-4B42-BBB3-5AA40CAE7953}" type="presParOf" srcId="{31512E44-9C76-4092-903A-D736093BE7C3}" destId="{33A30CC5-9B7E-4CA1-AE50-877153AA8ADF}" srcOrd="6" destOrd="0" presId="urn:microsoft.com/office/officeart/2005/8/layout/default"/>
    <dgm:cxn modelId="{1C5E4A39-5E5B-473A-BB62-7AA26AD024CE}" type="presParOf" srcId="{31512E44-9C76-4092-903A-D736093BE7C3}" destId="{5F1DADF9-26F7-467A-A5D5-526679BF7371}" srcOrd="7" destOrd="0" presId="urn:microsoft.com/office/officeart/2005/8/layout/default"/>
    <dgm:cxn modelId="{E1159CA1-A019-40E8-A379-A799D53F2A66}" type="presParOf" srcId="{31512E44-9C76-4092-903A-D736093BE7C3}" destId="{F85EF56C-8B36-4FC0-A677-7BA1E7E453FF}" srcOrd="8" destOrd="0" presId="urn:microsoft.com/office/officeart/2005/8/layout/default"/>
    <dgm:cxn modelId="{D3D82A0E-522B-4996-9327-35FF09270DEE}" type="presParOf" srcId="{31512E44-9C76-4092-903A-D736093BE7C3}" destId="{98B0FF2F-5FF1-4BF3-ABB5-46FD2B454B8D}" srcOrd="9" destOrd="0" presId="urn:microsoft.com/office/officeart/2005/8/layout/default"/>
    <dgm:cxn modelId="{0B757D50-BBF6-4241-9DC0-BC7B1D2E051B}" type="presParOf" srcId="{31512E44-9C76-4092-903A-D736093BE7C3}" destId="{09066E3E-CC33-450A-9879-6B0ADFCDE0E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85D3BB-97FF-42DD-AA6C-420321C08913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E510CABA-6E2E-4C93-9730-88036F7B798C}">
      <dgm:prSet phldrT="[Text]"/>
      <dgm:spPr/>
      <dgm:t>
        <a:bodyPr/>
        <a:lstStyle/>
        <a:p>
          <a:r>
            <a:rPr lang="en-ID" dirty="0" err="1"/>
            <a:t>Visi</a:t>
          </a:r>
          <a:r>
            <a:rPr lang="en-ID" dirty="0"/>
            <a:t> yang </a:t>
          </a:r>
          <a:r>
            <a:rPr lang="en-ID" dirty="0" err="1"/>
            <a:t>jelas</a:t>
          </a:r>
          <a:r>
            <a:rPr lang="en-ID" dirty="0"/>
            <a:t>, </a:t>
          </a:r>
          <a:r>
            <a:rPr lang="en-ID" dirty="0" err="1"/>
            <a:t>komitmen</a:t>
          </a:r>
          <a:r>
            <a:rPr lang="en-ID" dirty="0"/>
            <a:t> dan </a:t>
          </a:r>
          <a:r>
            <a:rPr lang="en-ID" dirty="0" err="1"/>
            <a:t>konsistensi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mentransformasikan</a:t>
          </a:r>
          <a:r>
            <a:rPr lang="en-ID" dirty="0"/>
            <a:t> </a:t>
          </a:r>
          <a:r>
            <a:rPr lang="en-ID" dirty="0" err="1"/>
            <a:t>bisnis</a:t>
          </a:r>
          <a:endParaRPr lang="en-ID" dirty="0"/>
        </a:p>
      </dgm:t>
    </dgm:pt>
    <dgm:pt modelId="{95243B22-B9FC-4D5C-870F-66B78BD55003}" type="parTrans" cxnId="{4D8227B3-D63B-4F28-9261-1DED34B1D4D8}">
      <dgm:prSet/>
      <dgm:spPr/>
      <dgm:t>
        <a:bodyPr/>
        <a:lstStyle/>
        <a:p>
          <a:endParaRPr lang="en-ID"/>
        </a:p>
      </dgm:t>
    </dgm:pt>
    <dgm:pt modelId="{F4B056B3-24CC-4214-BCDC-F269250A96B1}" type="sibTrans" cxnId="{4D8227B3-D63B-4F28-9261-1DED34B1D4D8}">
      <dgm:prSet/>
      <dgm:spPr/>
      <dgm:t>
        <a:bodyPr/>
        <a:lstStyle/>
        <a:p>
          <a:endParaRPr lang="en-ID"/>
        </a:p>
      </dgm:t>
    </dgm:pt>
    <dgm:pt modelId="{5092CEC9-B882-421B-951A-3317EED804D4}">
      <dgm:prSet/>
      <dgm:spPr/>
      <dgm:t>
        <a:bodyPr/>
        <a:lstStyle/>
        <a:p>
          <a:r>
            <a:rPr lang="en-ID" dirty="0" err="1"/>
            <a:t>fokus pada Pelanggan dan analisis berbasis data</a:t>
          </a:r>
        </a:p>
      </dgm:t>
    </dgm:pt>
    <dgm:pt modelId="{B4CAD9D5-9B8B-4ADA-91D5-833385CE65B9}" type="parTrans" cxnId="{45750D4B-AC34-49A2-8025-3C96084B9AC2}">
      <dgm:prSet/>
      <dgm:spPr/>
      <dgm:t>
        <a:bodyPr/>
        <a:lstStyle/>
        <a:p>
          <a:endParaRPr lang="en-ID"/>
        </a:p>
      </dgm:t>
    </dgm:pt>
    <dgm:pt modelId="{DB07FE1C-622C-49D3-9EB0-DA9C1B6FEBFA}" type="sibTrans" cxnId="{45750D4B-AC34-49A2-8025-3C96084B9AC2}">
      <dgm:prSet/>
      <dgm:spPr/>
      <dgm:t>
        <a:bodyPr/>
        <a:lstStyle/>
        <a:p>
          <a:endParaRPr lang="en-ID"/>
        </a:p>
      </dgm:t>
    </dgm:pt>
    <dgm:pt modelId="{80787039-9CC9-4BC1-A6D3-0243908CB91E}">
      <dgm:prSet/>
      <dgm:spPr/>
      <dgm:t>
        <a:bodyPr/>
        <a:lstStyle/>
        <a:p>
          <a:r>
            <a:rPr lang="en-ID" dirty="0" err="1"/>
            <a:t>Strategi yang jelas dan kuat untuk bergerak maju</a:t>
          </a:r>
        </a:p>
      </dgm:t>
    </dgm:pt>
    <dgm:pt modelId="{AC3810B6-DCEB-4C03-AF3A-75BE2669E06B}" type="parTrans" cxnId="{85CADE50-F883-49D5-970C-8B960397861A}">
      <dgm:prSet/>
      <dgm:spPr/>
      <dgm:t>
        <a:bodyPr/>
        <a:lstStyle/>
        <a:p>
          <a:endParaRPr lang="en-ID"/>
        </a:p>
      </dgm:t>
    </dgm:pt>
    <dgm:pt modelId="{E9FD30AE-7B58-4378-AD2F-22C35D154D5D}" type="sibTrans" cxnId="{85CADE50-F883-49D5-970C-8B960397861A}">
      <dgm:prSet/>
      <dgm:spPr/>
      <dgm:t>
        <a:bodyPr/>
        <a:lstStyle/>
        <a:p>
          <a:endParaRPr lang="en-ID"/>
        </a:p>
      </dgm:t>
    </dgm:pt>
    <dgm:pt modelId="{5B6928CF-F623-4D57-B86B-F07CEB48B119}">
      <dgm:prSet/>
      <dgm:spPr/>
      <dgm:t>
        <a:bodyPr/>
        <a:lstStyle/>
        <a:p>
          <a:r>
            <a:rPr lang="en-ID" dirty="0" err="1"/>
            <a:t>Eksistensi pemimpin transformasional</a:t>
          </a:r>
        </a:p>
      </dgm:t>
    </dgm:pt>
    <dgm:pt modelId="{E2DD9935-53D8-4337-B669-9B82AB097816}" type="parTrans" cxnId="{AAEE8988-FBB8-4D8D-9547-F7F19FE7B188}">
      <dgm:prSet/>
      <dgm:spPr/>
      <dgm:t>
        <a:bodyPr/>
        <a:lstStyle/>
        <a:p>
          <a:endParaRPr lang="en-ID"/>
        </a:p>
      </dgm:t>
    </dgm:pt>
    <dgm:pt modelId="{F447AE2C-3FCB-43BA-8CDC-144FCF7C53E2}" type="sibTrans" cxnId="{AAEE8988-FBB8-4D8D-9547-F7F19FE7B188}">
      <dgm:prSet/>
      <dgm:spPr/>
      <dgm:t>
        <a:bodyPr/>
        <a:lstStyle/>
        <a:p>
          <a:endParaRPr lang="en-ID"/>
        </a:p>
      </dgm:t>
    </dgm:pt>
    <dgm:pt modelId="{E7B145E1-E4B9-441E-818E-3EBAF3628EAF}">
      <dgm:prSet/>
      <dgm:spPr/>
      <dgm:t>
        <a:bodyPr/>
        <a:lstStyle/>
        <a:p>
          <a:r>
            <a:rPr lang="en-ID" dirty="0" err="1"/>
            <a:t>Organisasi pemenang dengan dukungan talenta dan pendukung yang memadai</a:t>
          </a:r>
        </a:p>
      </dgm:t>
    </dgm:pt>
    <dgm:pt modelId="{F2C457E8-AB05-4925-9AFA-31E03E4CAB3F}" type="parTrans" cxnId="{5DF0D250-CE98-4947-8163-DAB95CFFDAAC}">
      <dgm:prSet/>
      <dgm:spPr/>
      <dgm:t>
        <a:bodyPr/>
        <a:lstStyle/>
        <a:p>
          <a:endParaRPr lang="en-ID"/>
        </a:p>
      </dgm:t>
    </dgm:pt>
    <dgm:pt modelId="{5A893478-F0F7-4919-B2E6-C5A36A608582}" type="sibTrans" cxnId="{5DF0D250-CE98-4947-8163-DAB95CFFDAAC}">
      <dgm:prSet/>
      <dgm:spPr/>
      <dgm:t>
        <a:bodyPr/>
        <a:lstStyle/>
        <a:p>
          <a:endParaRPr lang="en-ID"/>
        </a:p>
      </dgm:t>
    </dgm:pt>
    <dgm:pt modelId="{E29EBF04-F8CE-4C0D-908B-D5623F4F6B31}">
      <dgm:prSet/>
      <dgm:spPr/>
      <dgm:t>
        <a:bodyPr/>
        <a:lstStyle/>
        <a:p>
          <a:r>
            <a:rPr lang="en-ID" dirty="0" err="1"/>
            <a:t>Kemampuan dalam memanfaatkan teknologi terkini untuk menciptakan keunggulan kompetitif</a:t>
          </a:r>
        </a:p>
      </dgm:t>
    </dgm:pt>
    <dgm:pt modelId="{A5366687-6381-4C64-8F96-D831056F169D}" type="parTrans" cxnId="{3759D7E1-079F-4AC0-AADC-48FD4EDFE46A}">
      <dgm:prSet/>
      <dgm:spPr/>
      <dgm:t>
        <a:bodyPr/>
        <a:lstStyle/>
        <a:p>
          <a:endParaRPr lang="en-ID"/>
        </a:p>
      </dgm:t>
    </dgm:pt>
    <dgm:pt modelId="{7B45C7E9-DEEF-4D9D-BA3A-19C44FE238E6}" type="sibTrans" cxnId="{3759D7E1-079F-4AC0-AADC-48FD4EDFE46A}">
      <dgm:prSet/>
      <dgm:spPr/>
      <dgm:t>
        <a:bodyPr/>
        <a:lstStyle/>
        <a:p>
          <a:endParaRPr lang="en-ID"/>
        </a:p>
      </dgm:t>
    </dgm:pt>
    <dgm:pt modelId="{9B8F1F42-8304-4148-8F1E-D4BB72B4F408}">
      <dgm:prSet/>
      <dgm:spPr/>
      <dgm:t>
        <a:bodyPr/>
        <a:lstStyle/>
        <a:p>
          <a:r>
            <a:rPr lang="en-ID" dirty="0" err="1"/>
            <a:t>kemampuan beradaptasi untuk berubah lebih cepat dan lebih cerdas</a:t>
          </a:r>
        </a:p>
      </dgm:t>
    </dgm:pt>
    <dgm:pt modelId="{7BF27241-BB27-4DFF-9B66-6D4607616AF3}" type="parTrans" cxnId="{74171AD7-8F3B-463D-92BF-37C0B3BA95A0}">
      <dgm:prSet/>
      <dgm:spPr/>
      <dgm:t>
        <a:bodyPr/>
        <a:lstStyle/>
        <a:p>
          <a:endParaRPr lang="en-ID"/>
        </a:p>
      </dgm:t>
    </dgm:pt>
    <dgm:pt modelId="{2576C69B-7463-489F-A75C-5BC7DAA5DFE3}" type="sibTrans" cxnId="{74171AD7-8F3B-463D-92BF-37C0B3BA95A0}">
      <dgm:prSet/>
      <dgm:spPr/>
      <dgm:t>
        <a:bodyPr/>
        <a:lstStyle/>
        <a:p>
          <a:endParaRPr lang="en-ID"/>
        </a:p>
      </dgm:t>
    </dgm:pt>
    <dgm:pt modelId="{FAE181E1-4511-436B-978F-7EF135504466}" type="pres">
      <dgm:prSet presAssocID="{BA85D3BB-97FF-42DD-AA6C-420321C08913}" presName="Name0" presStyleCnt="0">
        <dgm:presLayoutVars>
          <dgm:resizeHandles/>
        </dgm:presLayoutVars>
      </dgm:prSet>
      <dgm:spPr/>
    </dgm:pt>
    <dgm:pt modelId="{815F2E32-7741-4962-8B40-1F6927ED66D9}" type="pres">
      <dgm:prSet presAssocID="{E510CABA-6E2E-4C93-9730-88036F7B798C}" presName="text" presStyleLbl="node1" presStyleIdx="0" presStyleCnt="7">
        <dgm:presLayoutVars>
          <dgm:bulletEnabled val="1"/>
        </dgm:presLayoutVars>
      </dgm:prSet>
      <dgm:spPr/>
    </dgm:pt>
    <dgm:pt modelId="{79EB7F9C-8080-4DB2-8101-D6CA720B2697}" type="pres">
      <dgm:prSet presAssocID="{F4B056B3-24CC-4214-BCDC-F269250A96B1}" presName="space" presStyleCnt="0"/>
      <dgm:spPr/>
    </dgm:pt>
    <dgm:pt modelId="{BB7AFED7-69D5-49E1-9F4E-604E95E868E2}" type="pres">
      <dgm:prSet presAssocID="{5092CEC9-B882-421B-951A-3317EED804D4}" presName="text" presStyleLbl="node1" presStyleIdx="1" presStyleCnt="7">
        <dgm:presLayoutVars>
          <dgm:bulletEnabled val="1"/>
        </dgm:presLayoutVars>
      </dgm:prSet>
      <dgm:spPr/>
    </dgm:pt>
    <dgm:pt modelId="{28F68549-EBB7-40A5-9259-C5244C8C58A6}" type="pres">
      <dgm:prSet presAssocID="{DB07FE1C-622C-49D3-9EB0-DA9C1B6FEBFA}" presName="space" presStyleCnt="0"/>
      <dgm:spPr/>
    </dgm:pt>
    <dgm:pt modelId="{E9C113BA-F327-4E9B-B3B3-6467492FBBB1}" type="pres">
      <dgm:prSet presAssocID="{80787039-9CC9-4BC1-A6D3-0243908CB91E}" presName="text" presStyleLbl="node1" presStyleIdx="2" presStyleCnt="7">
        <dgm:presLayoutVars>
          <dgm:bulletEnabled val="1"/>
        </dgm:presLayoutVars>
      </dgm:prSet>
      <dgm:spPr/>
    </dgm:pt>
    <dgm:pt modelId="{C0CD3E0D-4369-429C-BEDE-7E3E69AE85D5}" type="pres">
      <dgm:prSet presAssocID="{E9FD30AE-7B58-4378-AD2F-22C35D154D5D}" presName="space" presStyleCnt="0"/>
      <dgm:spPr/>
    </dgm:pt>
    <dgm:pt modelId="{D3B1BD29-EFE1-4628-A2C3-F12D7666C6E0}" type="pres">
      <dgm:prSet presAssocID="{5B6928CF-F623-4D57-B86B-F07CEB48B119}" presName="text" presStyleLbl="node1" presStyleIdx="3" presStyleCnt="7">
        <dgm:presLayoutVars>
          <dgm:bulletEnabled val="1"/>
        </dgm:presLayoutVars>
      </dgm:prSet>
      <dgm:spPr/>
    </dgm:pt>
    <dgm:pt modelId="{67F02BF2-C971-4F8C-B4D7-8CDC09FD4FA6}" type="pres">
      <dgm:prSet presAssocID="{F447AE2C-3FCB-43BA-8CDC-144FCF7C53E2}" presName="space" presStyleCnt="0"/>
      <dgm:spPr/>
    </dgm:pt>
    <dgm:pt modelId="{0E39D1D2-63D3-4C2A-BE4C-F57C9B033899}" type="pres">
      <dgm:prSet presAssocID="{E7B145E1-E4B9-441E-818E-3EBAF3628EAF}" presName="text" presStyleLbl="node1" presStyleIdx="4" presStyleCnt="7">
        <dgm:presLayoutVars>
          <dgm:bulletEnabled val="1"/>
        </dgm:presLayoutVars>
      </dgm:prSet>
      <dgm:spPr/>
    </dgm:pt>
    <dgm:pt modelId="{7AE71910-7E6F-4826-9967-A494E6389232}" type="pres">
      <dgm:prSet presAssocID="{5A893478-F0F7-4919-B2E6-C5A36A608582}" presName="space" presStyleCnt="0"/>
      <dgm:spPr/>
    </dgm:pt>
    <dgm:pt modelId="{A61D53C0-31BE-452B-9763-344D29A75B6B}" type="pres">
      <dgm:prSet presAssocID="{E29EBF04-F8CE-4C0D-908B-D5623F4F6B31}" presName="text" presStyleLbl="node1" presStyleIdx="5" presStyleCnt="7">
        <dgm:presLayoutVars>
          <dgm:bulletEnabled val="1"/>
        </dgm:presLayoutVars>
      </dgm:prSet>
      <dgm:spPr/>
    </dgm:pt>
    <dgm:pt modelId="{434FA630-0A37-4A1F-9E7C-7463010BEF9D}" type="pres">
      <dgm:prSet presAssocID="{7B45C7E9-DEEF-4D9D-BA3A-19C44FE238E6}" presName="space" presStyleCnt="0"/>
      <dgm:spPr/>
    </dgm:pt>
    <dgm:pt modelId="{8192448A-97C5-47B1-A3FA-953636D5B497}" type="pres">
      <dgm:prSet presAssocID="{9B8F1F42-8304-4148-8F1E-D4BB72B4F408}" presName="text" presStyleLbl="node1" presStyleIdx="6" presStyleCnt="7">
        <dgm:presLayoutVars>
          <dgm:bulletEnabled val="1"/>
        </dgm:presLayoutVars>
      </dgm:prSet>
      <dgm:spPr/>
    </dgm:pt>
  </dgm:ptLst>
  <dgm:cxnLst>
    <dgm:cxn modelId="{18AF3D14-BD28-4328-A1DA-B088D583D7CA}" type="presOf" srcId="{BA85D3BB-97FF-42DD-AA6C-420321C08913}" destId="{FAE181E1-4511-436B-978F-7EF135504466}" srcOrd="0" destOrd="0" presId="urn:diagrams.loki3.com/VaryingWidthList"/>
    <dgm:cxn modelId="{22D5071B-B795-4EEE-A19F-29AC7EE89A81}" type="presOf" srcId="{5092CEC9-B882-421B-951A-3317EED804D4}" destId="{BB7AFED7-69D5-49E1-9F4E-604E95E868E2}" srcOrd="0" destOrd="0" presId="urn:diagrams.loki3.com/VaryingWidthList"/>
    <dgm:cxn modelId="{09FD0E23-E37A-4B58-B78A-731C6DBEAFAE}" type="presOf" srcId="{E510CABA-6E2E-4C93-9730-88036F7B798C}" destId="{815F2E32-7741-4962-8B40-1F6927ED66D9}" srcOrd="0" destOrd="0" presId="urn:diagrams.loki3.com/VaryingWidthList"/>
    <dgm:cxn modelId="{C8286C43-7D37-4E3D-A127-D784EAB0C665}" type="presOf" srcId="{80787039-9CC9-4BC1-A6D3-0243908CB91E}" destId="{E9C113BA-F327-4E9B-B3B3-6467492FBBB1}" srcOrd="0" destOrd="0" presId="urn:diagrams.loki3.com/VaryingWidthList"/>
    <dgm:cxn modelId="{45750D4B-AC34-49A2-8025-3C96084B9AC2}" srcId="{BA85D3BB-97FF-42DD-AA6C-420321C08913}" destId="{5092CEC9-B882-421B-951A-3317EED804D4}" srcOrd="1" destOrd="0" parTransId="{B4CAD9D5-9B8B-4ADA-91D5-833385CE65B9}" sibTransId="{DB07FE1C-622C-49D3-9EB0-DA9C1B6FEBFA}"/>
    <dgm:cxn modelId="{5DF0D250-CE98-4947-8163-DAB95CFFDAAC}" srcId="{BA85D3BB-97FF-42DD-AA6C-420321C08913}" destId="{E7B145E1-E4B9-441E-818E-3EBAF3628EAF}" srcOrd="4" destOrd="0" parTransId="{F2C457E8-AB05-4925-9AFA-31E03E4CAB3F}" sibTransId="{5A893478-F0F7-4919-B2E6-C5A36A608582}"/>
    <dgm:cxn modelId="{85CADE50-F883-49D5-970C-8B960397861A}" srcId="{BA85D3BB-97FF-42DD-AA6C-420321C08913}" destId="{80787039-9CC9-4BC1-A6D3-0243908CB91E}" srcOrd="2" destOrd="0" parTransId="{AC3810B6-DCEB-4C03-AF3A-75BE2669E06B}" sibTransId="{E9FD30AE-7B58-4378-AD2F-22C35D154D5D}"/>
    <dgm:cxn modelId="{FA90E350-D80C-48CD-9275-B6C5A8B3152F}" type="presOf" srcId="{E7B145E1-E4B9-441E-818E-3EBAF3628EAF}" destId="{0E39D1D2-63D3-4C2A-BE4C-F57C9B033899}" srcOrd="0" destOrd="0" presId="urn:diagrams.loki3.com/VaryingWidthList"/>
    <dgm:cxn modelId="{A3D23678-BDCD-4EE1-8E4A-E6FECC6A5D40}" type="presOf" srcId="{5B6928CF-F623-4D57-B86B-F07CEB48B119}" destId="{D3B1BD29-EFE1-4628-A2C3-F12D7666C6E0}" srcOrd="0" destOrd="0" presId="urn:diagrams.loki3.com/VaryingWidthList"/>
    <dgm:cxn modelId="{AAEE8988-FBB8-4D8D-9547-F7F19FE7B188}" srcId="{BA85D3BB-97FF-42DD-AA6C-420321C08913}" destId="{5B6928CF-F623-4D57-B86B-F07CEB48B119}" srcOrd="3" destOrd="0" parTransId="{E2DD9935-53D8-4337-B669-9B82AB097816}" sibTransId="{F447AE2C-3FCB-43BA-8CDC-144FCF7C53E2}"/>
    <dgm:cxn modelId="{3ECF5B91-23A3-4BFA-80F7-8D6824D098B0}" type="presOf" srcId="{9B8F1F42-8304-4148-8F1E-D4BB72B4F408}" destId="{8192448A-97C5-47B1-A3FA-953636D5B497}" srcOrd="0" destOrd="0" presId="urn:diagrams.loki3.com/VaryingWidthList"/>
    <dgm:cxn modelId="{615EFC95-A2BB-41AF-A377-1C61262A4EC6}" type="presOf" srcId="{E29EBF04-F8CE-4C0D-908B-D5623F4F6B31}" destId="{A61D53C0-31BE-452B-9763-344D29A75B6B}" srcOrd="0" destOrd="0" presId="urn:diagrams.loki3.com/VaryingWidthList"/>
    <dgm:cxn modelId="{4D8227B3-D63B-4F28-9261-1DED34B1D4D8}" srcId="{BA85D3BB-97FF-42DD-AA6C-420321C08913}" destId="{E510CABA-6E2E-4C93-9730-88036F7B798C}" srcOrd="0" destOrd="0" parTransId="{95243B22-B9FC-4D5C-870F-66B78BD55003}" sibTransId="{F4B056B3-24CC-4214-BCDC-F269250A96B1}"/>
    <dgm:cxn modelId="{74171AD7-8F3B-463D-92BF-37C0B3BA95A0}" srcId="{BA85D3BB-97FF-42DD-AA6C-420321C08913}" destId="{9B8F1F42-8304-4148-8F1E-D4BB72B4F408}" srcOrd="6" destOrd="0" parTransId="{7BF27241-BB27-4DFF-9B66-6D4607616AF3}" sibTransId="{2576C69B-7463-489F-A75C-5BC7DAA5DFE3}"/>
    <dgm:cxn modelId="{3759D7E1-079F-4AC0-AADC-48FD4EDFE46A}" srcId="{BA85D3BB-97FF-42DD-AA6C-420321C08913}" destId="{E29EBF04-F8CE-4C0D-908B-D5623F4F6B31}" srcOrd="5" destOrd="0" parTransId="{A5366687-6381-4C64-8F96-D831056F169D}" sibTransId="{7B45C7E9-DEEF-4D9D-BA3A-19C44FE238E6}"/>
    <dgm:cxn modelId="{8CF66566-7C7E-4594-A980-A83B1CE506CE}" type="presParOf" srcId="{FAE181E1-4511-436B-978F-7EF135504466}" destId="{815F2E32-7741-4962-8B40-1F6927ED66D9}" srcOrd="0" destOrd="0" presId="urn:diagrams.loki3.com/VaryingWidthList"/>
    <dgm:cxn modelId="{3BB5681F-B971-4BE8-9691-D2826E489DB0}" type="presParOf" srcId="{FAE181E1-4511-436B-978F-7EF135504466}" destId="{79EB7F9C-8080-4DB2-8101-D6CA720B2697}" srcOrd="1" destOrd="0" presId="urn:diagrams.loki3.com/VaryingWidthList"/>
    <dgm:cxn modelId="{BB1244C7-9FCB-466E-8A13-0C1EC183CF14}" type="presParOf" srcId="{FAE181E1-4511-436B-978F-7EF135504466}" destId="{BB7AFED7-69D5-49E1-9F4E-604E95E868E2}" srcOrd="2" destOrd="0" presId="urn:diagrams.loki3.com/VaryingWidthList"/>
    <dgm:cxn modelId="{24694002-5CF2-4414-800E-15E559872D38}" type="presParOf" srcId="{FAE181E1-4511-436B-978F-7EF135504466}" destId="{28F68549-EBB7-40A5-9259-C5244C8C58A6}" srcOrd="3" destOrd="0" presId="urn:diagrams.loki3.com/VaryingWidthList"/>
    <dgm:cxn modelId="{B84F1B12-4C5A-4CF3-95A7-789D334A8A33}" type="presParOf" srcId="{FAE181E1-4511-436B-978F-7EF135504466}" destId="{E9C113BA-F327-4E9B-B3B3-6467492FBBB1}" srcOrd="4" destOrd="0" presId="urn:diagrams.loki3.com/VaryingWidthList"/>
    <dgm:cxn modelId="{AC3C1826-5F97-4802-A627-D643D502AEB4}" type="presParOf" srcId="{FAE181E1-4511-436B-978F-7EF135504466}" destId="{C0CD3E0D-4369-429C-BEDE-7E3E69AE85D5}" srcOrd="5" destOrd="0" presId="urn:diagrams.loki3.com/VaryingWidthList"/>
    <dgm:cxn modelId="{AFBF1D6C-B975-4A82-933F-84FDF27D9CB5}" type="presParOf" srcId="{FAE181E1-4511-436B-978F-7EF135504466}" destId="{D3B1BD29-EFE1-4628-A2C3-F12D7666C6E0}" srcOrd="6" destOrd="0" presId="urn:diagrams.loki3.com/VaryingWidthList"/>
    <dgm:cxn modelId="{F780D537-1145-4520-88C5-F0AD5B505792}" type="presParOf" srcId="{FAE181E1-4511-436B-978F-7EF135504466}" destId="{67F02BF2-C971-4F8C-B4D7-8CDC09FD4FA6}" srcOrd="7" destOrd="0" presId="urn:diagrams.loki3.com/VaryingWidthList"/>
    <dgm:cxn modelId="{9BE781F5-99D2-458D-81E8-8EBF0B303AC4}" type="presParOf" srcId="{FAE181E1-4511-436B-978F-7EF135504466}" destId="{0E39D1D2-63D3-4C2A-BE4C-F57C9B033899}" srcOrd="8" destOrd="0" presId="urn:diagrams.loki3.com/VaryingWidthList"/>
    <dgm:cxn modelId="{2F10456E-8444-459B-B8C3-48A3FAE09127}" type="presParOf" srcId="{FAE181E1-4511-436B-978F-7EF135504466}" destId="{7AE71910-7E6F-4826-9967-A494E6389232}" srcOrd="9" destOrd="0" presId="urn:diagrams.loki3.com/VaryingWidthList"/>
    <dgm:cxn modelId="{30EA9EF0-0CE0-4AA6-8A5F-CF13A0ABAAA8}" type="presParOf" srcId="{FAE181E1-4511-436B-978F-7EF135504466}" destId="{A61D53C0-31BE-452B-9763-344D29A75B6B}" srcOrd="10" destOrd="0" presId="urn:diagrams.loki3.com/VaryingWidthList"/>
    <dgm:cxn modelId="{AC11E345-AAFF-48CF-8573-C668E6C9CBA4}" type="presParOf" srcId="{FAE181E1-4511-436B-978F-7EF135504466}" destId="{434FA630-0A37-4A1F-9E7C-7463010BEF9D}" srcOrd="11" destOrd="0" presId="urn:diagrams.loki3.com/VaryingWidthList"/>
    <dgm:cxn modelId="{368EF2AC-1C04-46D4-98EE-54EE69D530A8}" type="presParOf" srcId="{FAE181E1-4511-436B-978F-7EF135504466}" destId="{8192448A-97C5-47B1-A3FA-953636D5B497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BD9CC-586B-4EA0-8BEE-DB46E8746453}">
      <dsp:nvSpPr>
        <dsp:cNvPr id="0" name=""/>
        <dsp:cNvSpPr/>
      </dsp:nvSpPr>
      <dsp:spPr>
        <a:xfrm rot="5400000">
          <a:off x="2011191" y="315787"/>
          <a:ext cx="2552011" cy="42464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3677D-EE07-43C8-9D6B-82D169C22C7A}">
      <dsp:nvSpPr>
        <dsp:cNvPr id="0" name=""/>
        <dsp:cNvSpPr/>
      </dsp:nvSpPr>
      <dsp:spPr>
        <a:xfrm>
          <a:off x="1585197" y="1584573"/>
          <a:ext cx="3833754" cy="336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Kepemimpinan</a:t>
          </a:r>
          <a:r>
            <a:rPr lang="en-US" sz="2300" kern="1200" dirty="0"/>
            <a:t> digital yang </a:t>
          </a:r>
          <a:r>
            <a:rPr lang="en-US" sz="2300" kern="1200" dirty="0" err="1"/>
            <a:t>efektif</a:t>
          </a:r>
          <a:r>
            <a:rPr lang="en-US" sz="2300" kern="1200" dirty="0"/>
            <a:t> </a:t>
          </a:r>
          <a:r>
            <a:rPr lang="en-US" sz="2300" kern="1200" dirty="0" err="1"/>
            <a:t>merupakan</a:t>
          </a:r>
          <a:r>
            <a:rPr lang="en-US" sz="2300" kern="1200" dirty="0"/>
            <a:t> </a:t>
          </a:r>
          <a:r>
            <a:rPr lang="en-US" sz="2300" kern="1200" dirty="0" err="1"/>
            <a:t>muara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</a:t>
          </a:r>
          <a:endParaRPr lang="en-ID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Visi</a:t>
          </a:r>
          <a:r>
            <a:rPr lang="en-US" sz="1800" kern="1200" dirty="0"/>
            <a:t> Yang </a:t>
          </a:r>
          <a:r>
            <a:rPr lang="en-US" sz="1800" kern="1200" dirty="0" err="1"/>
            <a:t>Jelas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Strategy Yang </a:t>
          </a:r>
          <a:r>
            <a:rPr lang="en-US" sz="1800" kern="1200" dirty="0" err="1"/>
            <a:t>Tepat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Budaya</a:t>
          </a:r>
          <a:r>
            <a:rPr lang="en-US" sz="1800" kern="1200" dirty="0"/>
            <a:t> </a:t>
          </a:r>
          <a:r>
            <a:rPr lang="en-US" sz="1800" kern="1200" dirty="0" err="1"/>
            <a:t>kerja</a:t>
          </a:r>
          <a:r>
            <a:rPr lang="en-US" sz="1800" kern="1200" dirty="0"/>
            <a:t> yang transformative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Manajemen</a:t>
          </a:r>
          <a:r>
            <a:rPr lang="en-US" sz="1800" kern="1200" dirty="0"/>
            <a:t> </a:t>
          </a:r>
          <a:r>
            <a:rPr lang="en-US" sz="1800" kern="1200" dirty="0" err="1"/>
            <a:t>sumberdaya</a:t>
          </a:r>
          <a:r>
            <a:rPr lang="en-US" sz="1800" kern="1200" dirty="0"/>
            <a:t> </a:t>
          </a:r>
          <a:r>
            <a:rPr lang="en-US" sz="1800" kern="1200" dirty="0" err="1"/>
            <a:t>manusia</a:t>
          </a:r>
          <a:r>
            <a:rPr lang="en-US" sz="1800" kern="1200" dirty="0"/>
            <a:t> yang </a:t>
          </a:r>
          <a:r>
            <a:rPr lang="en-US" sz="1800" kern="1200" dirty="0" err="1"/>
            <a:t>adaptif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Integrasi </a:t>
          </a:r>
          <a:r>
            <a:rPr lang="en-US" sz="1800" kern="1200" dirty="0" err="1"/>
            <a:t>bisnis</a:t>
          </a:r>
          <a:r>
            <a:rPr lang="en-US" sz="1800" kern="1200" dirty="0"/>
            <a:t> dan </a:t>
          </a:r>
          <a:r>
            <a:rPr lang="en-US" sz="1800" kern="1200" dirty="0" err="1"/>
            <a:t>teknologi</a:t>
          </a:r>
          <a:r>
            <a:rPr lang="en-US" sz="1800" kern="1200" dirty="0"/>
            <a:t> yang </a:t>
          </a:r>
          <a:r>
            <a:rPr lang="en-US" sz="1800" kern="1200" dirty="0" err="1"/>
            <a:t>terintegrasi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membangun</a:t>
          </a:r>
          <a:r>
            <a:rPr lang="en-US" sz="1800" kern="1200" dirty="0"/>
            <a:t> customer experience yang </a:t>
          </a:r>
          <a:r>
            <a:rPr lang="en-US" sz="1800" kern="1200" dirty="0" err="1"/>
            <a:t>efektif</a:t>
          </a:r>
          <a:endParaRPr lang="en-ID" sz="1800" kern="1200" dirty="0"/>
        </a:p>
      </dsp:txBody>
      <dsp:txXfrm>
        <a:off x="1585197" y="1584573"/>
        <a:ext cx="3833754" cy="3360510"/>
      </dsp:txXfrm>
    </dsp:sp>
    <dsp:sp modelId="{23895159-4DCE-46BA-BB8A-5DB37A3CB9E4}">
      <dsp:nvSpPr>
        <dsp:cNvPr id="0" name=""/>
        <dsp:cNvSpPr/>
      </dsp:nvSpPr>
      <dsp:spPr>
        <a:xfrm>
          <a:off x="4695602" y="3156"/>
          <a:ext cx="723349" cy="7233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05C52-0CC3-45F3-8570-01C49D10ABDB}">
      <dsp:nvSpPr>
        <dsp:cNvPr id="0" name=""/>
        <dsp:cNvSpPr/>
      </dsp:nvSpPr>
      <dsp:spPr>
        <a:xfrm rot="5400000">
          <a:off x="6704456" y="-845564"/>
          <a:ext cx="2552011" cy="42464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5BA97-EE87-4B33-8538-7C2B34668699}">
      <dsp:nvSpPr>
        <dsp:cNvPr id="0" name=""/>
        <dsp:cNvSpPr/>
      </dsp:nvSpPr>
      <dsp:spPr>
        <a:xfrm>
          <a:off x="6278461" y="423220"/>
          <a:ext cx="3833754" cy="336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Pemimpinan</a:t>
          </a:r>
          <a:r>
            <a:rPr lang="en-US" sz="2300" kern="1200" dirty="0"/>
            <a:t> yang </a:t>
          </a:r>
          <a:r>
            <a:rPr lang="en-US" sz="2300" kern="1200" dirty="0" err="1"/>
            <a:t>efektif</a:t>
          </a:r>
          <a:r>
            <a:rPr lang="en-US" sz="2300" kern="1200" dirty="0"/>
            <a:t> </a:t>
          </a:r>
          <a:r>
            <a:rPr lang="en-US" sz="2300" kern="1200" dirty="0" err="1"/>
            <a:t>wajib</a:t>
          </a:r>
          <a:r>
            <a:rPr lang="en-US" sz="2300" kern="1200" dirty="0"/>
            <a:t> </a:t>
          </a:r>
          <a:r>
            <a:rPr lang="en-US" sz="2300" kern="1200" dirty="0" err="1"/>
            <a:t>memandu</a:t>
          </a:r>
          <a:r>
            <a:rPr lang="en-US" sz="2300" kern="1200" dirty="0"/>
            <a:t> dan </a:t>
          </a:r>
          <a:r>
            <a:rPr lang="en-US" sz="2300" kern="1200" dirty="0" err="1"/>
            <a:t>memberikan</a:t>
          </a:r>
          <a:r>
            <a:rPr lang="en-US" sz="2300" kern="1200" dirty="0"/>
            <a:t> </a:t>
          </a:r>
          <a:r>
            <a:rPr lang="en-US" sz="2300" kern="1200" dirty="0" err="1"/>
            <a:t>kejelasan</a:t>
          </a:r>
          <a:r>
            <a:rPr lang="en-US" sz="2300" kern="1200" dirty="0"/>
            <a:t> </a:t>
          </a:r>
          <a:r>
            <a:rPr lang="en-US" sz="2300" kern="1200" dirty="0" err="1"/>
            <a:t>arah</a:t>
          </a:r>
          <a:r>
            <a:rPr lang="en-US" sz="2300" kern="1200" dirty="0"/>
            <a:t> </a:t>
          </a:r>
          <a:r>
            <a:rPr lang="en-US" sz="2300" kern="1200" dirty="0" err="1"/>
            <a:t>perusahaan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transformasi</a:t>
          </a:r>
          <a:r>
            <a:rPr lang="en-US" sz="2300" kern="1200" dirty="0"/>
            <a:t> digital</a:t>
          </a:r>
          <a:endParaRPr lang="en-ID" sz="2300" kern="1200" dirty="0"/>
        </a:p>
      </dsp:txBody>
      <dsp:txXfrm>
        <a:off x="6278461" y="423220"/>
        <a:ext cx="3833754" cy="3360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43791-1D09-455A-90DC-16E709AE07F9}">
      <dsp:nvSpPr>
        <dsp:cNvPr id="0" name=""/>
        <dsp:cNvSpPr/>
      </dsp:nvSpPr>
      <dsp:spPr>
        <a:xfrm>
          <a:off x="5254" y="399764"/>
          <a:ext cx="2687519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Vision &amp; Strategy</a:t>
          </a:r>
          <a:endParaRPr lang="en-ID" sz="2200" kern="1200" dirty="0"/>
        </a:p>
      </dsp:txBody>
      <dsp:txXfrm>
        <a:off x="5254" y="399764"/>
        <a:ext cx="2687519" cy="435600"/>
      </dsp:txXfrm>
    </dsp:sp>
    <dsp:sp modelId="{BDB723F7-7722-4CB0-97E8-0EF0CC42BF7A}">
      <dsp:nvSpPr>
        <dsp:cNvPr id="0" name=""/>
        <dsp:cNvSpPr/>
      </dsp:nvSpPr>
      <dsp:spPr>
        <a:xfrm>
          <a:off x="2692773" y="222802"/>
          <a:ext cx="537503" cy="78952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46237-28B8-466D-9DB9-261B822951F3}">
      <dsp:nvSpPr>
        <dsp:cNvPr id="0" name=""/>
        <dsp:cNvSpPr/>
      </dsp:nvSpPr>
      <dsp:spPr>
        <a:xfrm>
          <a:off x="3445279" y="222802"/>
          <a:ext cx="7310052" cy="789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Pemimpin</a:t>
          </a:r>
          <a:r>
            <a:rPr lang="en-ID" sz="2200" kern="1200" dirty="0"/>
            <a:t> yang </a:t>
          </a:r>
          <a:r>
            <a:rPr lang="en-ID" sz="2200" kern="1200" dirty="0" err="1"/>
            <a:t>mempunyai</a:t>
          </a:r>
          <a:r>
            <a:rPr lang="en-ID" sz="2200" kern="1200" dirty="0"/>
            <a:t> </a:t>
          </a:r>
          <a:r>
            <a:rPr lang="en-ID" sz="2200" kern="1200" dirty="0" err="1"/>
            <a:t>visi</a:t>
          </a:r>
          <a:r>
            <a:rPr lang="en-ID" sz="2200" kern="1200" dirty="0"/>
            <a:t> yang </a:t>
          </a:r>
          <a:r>
            <a:rPr lang="en-ID" sz="2200" kern="1200" dirty="0" err="1"/>
            <a:t>jelas</a:t>
          </a:r>
          <a:r>
            <a:rPr lang="en-ID" sz="2200" kern="1200" dirty="0"/>
            <a:t> dan </a:t>
          </a:r>
          <a:r>
            <a:rPr lang="en-ID" sz="2200" kern="1200" dirty="0" err="1"/>
            <a:t>memiliki</a:t>
          </a:r>
          <a:r>
            <a:rPr lang="en-ID" sz="2200" kern="1200" dirty="0"/>
            <a:t> </a:t>
          </a:r>
          <a:r>
            <a:rPr lang="en-ID" sz="2200" kern="1200" dirty="0" err="1"/>
            <a:t>kemampuan</a:t>
          </a:r>
          <a:r>
            <a:rPr lang="en-ID" sz="2200" kern="1200" dirty="0"/>
            <a:t> </a:t>
          </a:r>
          <a:r>
            <a:rPr lang="en-ID" sz="2200" kern="1200" dirty="0" err="1"/>
            <a:t>mengembangkan</a:t>
          </a:r>
          <a:r>
            <a:rPr lang="en-ID" sz="2200" kern="1200" dirty="0"/>
            <a:t> strategi </a:t>
          </a:r>
          <a:r>
            <a:rPr lang="en-ID" sz="2200" kern="1200" dirty="0" err="1"/>
            <a:t>berdasarkan</a:t>
          </a:r>
          <a:r>
            <a:rPr lang="en-ID" sz="2200" kern="1200" dirty="0"/>
            <a:t> </a:t>
          </a:r>
          <a:r>
            <a:rPr lang="en-ID" sz="2200" kern="1200" dirty="0" err="1"/>
            <a:t>visinya</a:t>
          </a:r>
          <a:endParaRPr lang="en-ID" sz="2200" kern="1200" dirty="0"/>
        </a:p>
      </dsp:txBody>
      <dsp:txXfrm>
        <a:off x="3445279" y="222802"/>
        <a:ext cx="7310052" cy="789525"/>
      </dsp:txXfrm>
    </dsp:sp>
    <dsp:sp modelId="{C3E2A042-BE04-4E48-91FE-DA8F009BA09A}">
      <dsp:nvSpPr>
        <dsp:cNvPr id="0" name=""/>
        <dsp:cNvSpPr/>
      </dsp:nvSpPr>
      <dsp:spPr>
        <a:xfrm>
          <a:off x="5254" y="1581577"/>
          <a:ext cx="2687519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Talent &amp; Innovation</a:t>
          </a:r>
          <a:endParaRPr lang="en-ID" sz="2200" kern="1200" dirty="0"/>
        </a:p>
      </dsp:txBody>
      <dsp:txXfrm>
        <a:off x="5254" y="1581577"/>
        <a:ext cx="2687519" cy="435600"/>
      </dsp:txXfrm>
    </dsp:sp>
    <dsp:sp modelId="{53E8BCB4-336E-46E8-A552-04E9BEA900DE}">
      <dsp:nvSpPr>
        <dsp:cNvPr id="0" name=""/>
        <dsp:cNvSpPr/>
      </dsp:nvSpPr>
      <dsp:spPr>
        <a:xfrm>
          <a:off x="2692773" y="1091527"/>
          <a:ext cx="537503" cy="14157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E1BE1-4E20-452A-A3CF-F8C647913864}">
      <dsp:nvSpPr>
        <dsp:cNvPr id="0" name=""/>
        <dsp:cNvSpPr/>
      </dsp:nvSpPr>
      <dsp:spPr>
        <a:xfrm>
          <a:off x="3445279" y="1091527"/>
          <a:ext cx="7310052" cy="1415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Pemimpin</a:t>
          </a:r>
          <a:r>
            <a:rPr lang="en-ID" sz="2200" kern="1200" dirty="0"/>
            <a:t> yang </a:t>
          </a:r>
          <a:r>
            <a:rPr lang="en-ID" sz="2200" kern="1200" dirty="0" err="1"/>
            <a:t>memiliki</a:t>
          </a:r>
          <a:r>
            <a:rPr lang="en-ID" sz="2200" kern="1200" dirty="0"/>
            <a:t> </a:t>
          </a:r>
          <a:r>
            <a:rPr lang="en-ID" sz="2200" kern="1200" dirty="0" err="1"/>
            <a:t>kemampuan</a:t>
          </a:r>
          <a:r>
            <a:rPr lang="en-ID" sz="2200" kern="1200" dirty="0"/>
            <a:t> </a:t>
          </a:r>
          <a:r>
            <a:rPr lang="en-ID" sz="2200" kern="1200" dirty="0" err="1"/>
            <a:t>membangun</a:t>
          </a:r>
          <a:r>
            <a:rPr lang="en-ID" sz="2200" kern="1200" dirty="0"/>
            <a:t> </a:t>
          </a:r>
          <a:r>
            <a:rPr lang="en-ID" sz="2200" kern="1200" dirty="0" err="1"/>
            <a:t>tim</a:t>
          </a:r>
          <a:r>
            <a:rPr lang="en-ID" sz="2200" kern="1200" dirty="0"/>
            <a:t>, </a:t>
          </a:r>
          <a:r>
            <a:rPr lang="en-ID" sz="2200" kern="1200" dirty="0" err="1"/>
            <a:t>menjaga</a:t>
          </a:r>
          <a:r>
            <a:rPr lang="en-ID" sz="2200" kern="1200" dirty="0"/>
            <a:t> orang-orang </a:t>
          </a:r>
          <a:r>
            <a:rPr lang="en-ID" sz="2200" kern="1200" dirty="0" err="1"/>
            <a:t>tetap</a:t>
          </a:r>
          <a:r>
            <a:rPr lang="en-ID" sz="2200" kern="1200" dirty="0"/>
            <a:t> </a:t>
          </a:r>
          <a:r>
            <a:rPr lang="en-ID" sz="2200" kern="1200" dirty="0" err="1"/>
            <a:t>terhubung</a:t>
          </a:r>
          <a:r>
            <a:rPr lang="en-ID" sz="2200" kern="1200" dirty="0"/>
            <a:t> dan </a:t>
          </a:r>
          <a:r>
            <a:rPr lang="en-ID" sz="2200" kern="1200" dirty="0" err="1"/>
            <a:t>terlibat</a:t>
          </a:r>
          <a:r>
            <a:rPr lang="en-ID" sz="2200" kern="1200" dirty="0"/>
            <a:t>, </a:t>
          </a:r>
          <a:r>
            <a:rPr lang="en-ID" sz="2200" kern="1200" dirty="0" err="1"/>
            <a:t>serta</a:t>
          </a:r>
          <a:r>
            <a:rPr lang="en-ID" sz="2200" kern="1200" dirty="0"/>
            <a:t> </a:t>
          </a:r>
          <a:r>
            <a:rPr lang="en-ID" sz="2200" kern="1200" dirty="0" err="1"/>
            <a:t>mendorong</a:t>
          </a:r>
          <a:r>
            <a:rPr lang="en-ID" sz="2200" kern="1200" dirty="0"/>
            <a:t> </a:t>
          </a:r>
          <a:r>
            <a:rPr lang="en-ID" sz="2200" kern="1200" dirty="0" err="1"/>
            <a:t>budaya</a:t>
          </a:r>
          <a:r>
            <a:rPr lang="en-ID" sz="2200" kern="1200" dirty="0"/>
            <a:t> </a:t>
          </a:r>
          <a:r>
            <a:rPr lang="en-ID" sz="2200" kern="1200" dirty="0" err="1"/>
            <a:t>inovasi</a:t>
          </a:r>
          <a:r>
            <a:rPr lang="en-ID" sz="2200" kern="1200" dirty="0"/>
            <a:t>, </a:t>
          </a:r>
          <a:r>
            <a:rPr lang="en-ID" sz="2200" kern="1200" dirty="0" err="1"/>
            <a:t>toleran</a:t>
          </a:r>
          <a:r>
            <a:rPr lang="en-ID" sz="2200" kern="1200" dirty="0"/>
            <a:t> </a:t>
          </a:r>
          <a:r>
            <a:rPr lang="en-ID" sz="2200" kern="1200" dirty="0" err="1"/>
            <a:t>terhadap</a:t>
          </a:r>
          <a:r>
            <a:rPr lang="en-ID" sz="2200" kern="1200" dirty="0"/>
            <a:t> </a:t>
          </a:r>
          <a:r>
            <a:rPr lang="en-ID" sz="2200" kern="1200" dirty="0" err="1"/>
            <a:t>risiko</a:t>
          </a:r>
          <a:r>
            <a:rPr lang="en-ID" sz="2200" kern="1200" dirty="0"/>
            <a:t>, dan </a:t>
          </a:r>
          <a:r>
            <a:rPr lang="en-ID" sz="2200" kern="1200" dirty="0" err="1"/>
            <a:t>selalu</a:t>
          </a:r>
          <a:r>
            <a:rPr lang="en-ID" sz="2200" kern="1200" dirty="0"/>
            <a:t> </a:t>
          </a:r>
          <a:r>
            <a:rPr lang="en-ID" sz="2200" kern="1200" dirty="0" err="1"/>
            <a:t>melakukan</a:t>
          </a:r>
          <a:r>
            <a:rPr lang="en-ID" sz="2200" kern="1200" dirty="0"/>
            <a:t> </a:t>
          </a:r>
          <a:r>
            <a:rPr lang="en-ID" sz="2200" kern="1200" dirty="0" err="1"/>
            <a:t>perbaikan</a:t>
          </a:r>
          <a:r>
            <a:rPr lang="en-ID" sz="2200" kern="1200" dirty="0"/>
            <a:t> </a:t>
          </a:r>
          <a:r>
            <a:rPr lang="en-ID" sz="2200" kern="1200" dirty="0" err="1"/>
            <a:t>berkelanjutan</a:t>
          </a:r>
          <a:endParaRPr lang="en-ID" sz="2200" kern="1200" dirty="0"/>
        </a:p>
      </dsp:txBody>
      <dsp:txXfrm>
        <a:off x="3445279" y="1091527"/>
        <a:ext cx="7310052" cy="1415700"/>
      </dsp:txXfrm>
    </dsp:sp>
    <dsp:sp modelId="{480827FD-6629-45CB-BA90-3292B1EA3E1B}">
      <dsp:nvSpPr>
        <dsp:cNvPr id="0" name=""/>
        <dsp:cNvSpPr/>
      </dsp:nvSpPr>
      <dsp:spPr>
        <a:xfrm>
          <a:off x="5254" y="2763390"/>
          <a:ext cx="2687519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Culture</a:t>
          </a:r>
          <a:endParaRPr lang="en-ID" sz="2200" kern="1200" dirty="0"/>
        </a:p>
      </dsp:txBody>
      <dsp:txXfrm>
        <a:off x="5254" y="2763390"/>
        <a:ext cx="2687519" cy="435600"/>
      </dsp:txXfrm>
    </dsp:sp>
    <dsp:sp modelId="{66544A67-5516-4E47-AC54-8A3D6C90AC13}">
      <dsp:nvSpPr>
        <dsp:cNvPr id="0" name=""/>
        <dsp:cNvSpPr/>
      </dsp:nvSpPr>
      <dsp:spPr>
        <a:xfrm>
          <a:off x="2692773" y="2586427"/>
          <a:ext cx="537503" cy="78952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A0BF1-17B2-4B1B-882C-F2DCBBABFA92}">
      <dsp:nvSpPr>
        <dsp:cNvPr id="0" name=""/>
        <dsp:cNvSpPr/>
      </dsp:nvSpPr>
      <dsp:spPr>
        <a:xfrm>
          <a:off x="3445279" y="2586427"/>
          <a:ext cx="7310052" cy="789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Pemimpinan</a:t>
          </a:r>
          <a:r>
            <a:rPr lang="en-ID" sz="2200" kern="1200" dirty="0"/>
            <a:t> yang </a:t>
          </a:r>
          <a:r>
            <a:rPr lang="en-ID" sz="2200" kern="1200" dirty="0" err="1"/>
            <a:t>energik</a:t>
          </a:r>
          <a:r>
            <a:rPr lang="en-ID" sz="2200" kern="1200" dirty="0"/>
            <a:t> dan </a:t>
          </a:r>
          <a:r>
            <a:rPr lang="en-ID" sz="2200" kern="1200" dirty="0" err="1"/>
            <a:t>memiliki</a:t>
          </a:r>
          <a:r>
            <a:rPr lang="en-ID" sz="2200" kern="1200" dirty="0"/>
            <a:t> </a:t>
          </a:r>
          <a:r>
            <a:rPr lang="en-ID" sz="2200" kern="1200" dirty="0" err="1"/>
            <a:t>hati</a:t>
          </a:r>
          <a:r>
            <a:rPr lang="en-ID" sz="2200" kern="1200" dirty="0"/>
            <a:t> </a:t>
          </a:r>
          <a:r>
            <a:rPr lang="en-ID" sz="2200" kern="1200" dirty="0" err="1"/>
            <a:t>untuk</a:t>
          </a:r>
          <a:r>
            <a:rPr lang="en-ID" sz="2200" kern="1200" dirty="0"/>
            <a:t> </a:t>
          </a:r>
          <a:r>
            <a:rPr lang="en-ID" sz="2200" kern="1200" dirty="0" err="1"/>
            <a:t>membangun</a:t>
          </a:r>
          <a:r>
            <a:rPr lang="en-ID" sz="2200" kern="1200" dirty="0"/>
            <a:t> </a:t>
          </a:r>
          <a:r>
            <a:rPr lang="en-ID" sz="2200" kern="1200" dirty="0" err="1"/>
            <a:t>budaya</a:t>
          </a:r>
          <a:r>
            <a:rPr lang="en-ID" sz="2200" kern="1200" dirty="0"/>
            <a:t> digital yang </a:t>
          </a:r>
          <a:r>
            <a:rPr lang="en-ID" sz="2200" kern="1200" dirty="0" err="1"/>
            <a:t>kuat</a:t>
          </a:r>
          <a:endParaRPr lang="en-ID" sz="2200" kern="1200" dirty="0"/>
        </a:p>
      </dsp:txBody>
      <dsp:txXfrm>
        <a:off x="3445279" y="2586427"/>
        <a:ext cx="7310052" cy="789525"/>
      </dsp:txXfrm>
    </dsp:sp>
    <dsp:sp modelId="{FBD5F4BA-796B-46FE-81C0-669972E66556}">
      <dsp:nvSpPr>
        <dsp:cNvPr id="0" name=""/>
        <dsp:cNvSpPr/>
      </dsp:nvSpPr>
      <dsp:spPr>
        <a:xfrm>
          <a:off x="5254" y="3972427"/>
          <a:ext cx="2687519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Integration</a:t>
          </a:r>
          <a:endParaRPr lang="en-ID" sz="2200" kern="1200" dirty="0"/>
        </a:p>
      </dsp:txBody>
      <dsp:txXfrm>
        <a:off x="5254" y="3972427"/>
        <a:ext cx="2687519" cy="435600"/>
      </dsp:txXfrm>
    </dsp:sp>
    <dsp:sp modelId="{EA86854B-628E-40EC-BDAC-6BE9429B4670}">
      <dsp:nvSpPr>
        <dsp:cNvPr id="0" name=""/>
        <dsp:cNvSpPr/>
      </dsp:nvSpPr>
      <dsp:spPr>
        <a:xfrm>
          <a:off x="2692773" y="3455152"/>
          <a:ext cx="537503" cy="14701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224C1-5561-45E3-B0D4-FDAEE8FCF924}">
      <dsp:nvSpPr>
        <dsp:cNvPr id="0" name=""/>
        <dsp:cNvSpPr/>
      </dsp:nvSpPr>
      <dsp:spPr>
        <a:xfrm>
          <a:off x="3445279" y="3455152"/>
          <a:ext cx="7310052" cy="147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Pemimpin</a:t>
          </a:r>
          <a:r>
            <a:rPr lang="en-ID" sz="2200" kern="1200" dirty="0"/>
            <a:t> yang </a:t>
          </a:r>
          <a:r>
            <a:rPr lang="en-ID" sz="2200" kern="1200" dirty="0" err="1"/>
            <a:t>mempunyai</a:t>
          </a:r>
          <a:r>
            <a:rPr lang="en-ID" sz="2200" kern="1200" dirty="0"/>
            <a:t> </a:t>
          </a:r>
          <a:r>
            <a:rPr lang="en-ID" sz="2200" kern="1200" dirty="0" err="1"/>
            <a:t>kemampuan</a:t>
          </a:r>
          <a:r>
            <a:rPr lang="en-ID" sz="2200" kern="1200" dirty="0"/>
            <a:t> </a:t>
          </a:r>
          <a:r>
            <a:rPr lang="en-ID" sz="2200" kern="1200" dirty="0" err="1"/>
            <a:t>untuk</a:t>
          </a:r>
          <a:r>
            <a:rPr lang="en-ID" sz="2200" kern="1200" dirty="0"/>
            <a:t> </a:t>
          </a:r>
          <a:r>
            <a:rPr lang="en-ID" sz="2200" kern="1200" dirty="0" err="1"/>
            <a:t>menghubungkan</a:t>
          </a:r>
          <a:r>
            <a:rPr lang="en-ID" sz="2200" kern="1200" dirty="0"/>
            <a:t> </a:t>
          </a:r>
          <a:r>
            <a:rPr lang="en-ID" sz="2200" kern="1200" dirty="0" err="1"/>
            <a:t>titik-titik</a:t>
          </a:r>
          <a:r>
            <a:rPr lang="en-ID" sz="2200" kern="1200" dirty="0"/>
            <a:t> </a:t>
          </a:r>
          <a:r>
            <a:rPr lang="en-ID" sz="2200" kern="1200" dirty="0" err="1"/>
            <a:t>perbaikan</a:t>
          </a:r>
          <a:r>
            <a:rPr lang="en-ID" sz="2200" kern="1200" dirty="0"/>
            <a:t> </a:t>
          </a:r>
          <a:r>
            <a:rPr lang="en-ID" sz="2200" kern="1200" dirty="0" err="1"/>
            <a:t>atau</a:t>
          </a:r>
          <a:r>
            <a:rPr lang="en-ID" sz="2200" kern="1200" dirty="0"/>
            <a:t> </a:t>
          </a:r>
          <a:r>
            <a:rPr lang="en-ID" sz="2200" kern="1200" dirty="0" err="1"/>
            <a:t>peningkatan</a:t>
          </a:r>
          <a:r>
            <a:rPr lang="en-ID" sz="2200" kern="1200" dirty="0"/>
            <a:t>
</a:t>
          </a:r>
          <a:r>
            <a:rPr lang="en-ID" sz="2200" kern="1200" dirty="0" err="1"/>
            <a:t>Pemimpin</a:t>
          </a:r>
          <a:r>
            <a:rPr lang="en-ID" sz="2200" kern="1200" dirty="0"/>
            <a:t> yang punya </a:t>
          </a:r>
          <a:r>
            <a:rPr lang="en-ID" sz="2200" kern="1200" dirty="0" err="1"/>
            <a:t>kecerdasan</a:t>
          </a:r>
          <a:r>
            <a:rPr lang="en-ID" sz="2200" kern="1200" dirty="0"/>
            <a:t> dan </a:t>
          </a:r>
          <a:r>
            <a:rPr lang="en-ID" sz="2200" kern="1200" dirty="0" err="1"/>
            <a:t>kekuatan</a:t>
          </a:r>
          <a:r>
            <a:rPr lang="en-ID" sz="2200" kern="1200" dirty="0"/>
            <a:t> </a:t>
          </a:r>
          <a:r>
            <a:rPr lang="en-ID" sz="2200" kern="1200" dirty="0" err="1"/>
            <a:t>untuk</a:t>
          </a:r>
          <a:r>
            <a:rPr lang="en-ID" sz="2200" kern="1200" dirty="0"/>
            <a:t> </a:t>
          </a:r>
          <a:r>
            <a:rPr lang="en-ID" sz="2200" kern="1200" dirty="0" err="1"/>
            <a:t>memimpin</a:t>
          </a:r>
          <a:r>
            <a:rPr lang="en-ID" sz="2200" kern="1200" dirty="0"/>
            <a:t> </a:t>
          </a:r>
          <a:r>
            <a:rPr lang="en-ID" sz="2200" kern="1200" dirty="0" err="1"/>
            <a:t>transformasi</a:t>
          </a:r>
          <a:r>
            <a:rPr lang="en-ID" sz="2200" kern="1200" dirty="0"/>
            <a:t> digital</a:t>
          </a:r>
        </a:p>
      </dsp:txBody>
      <dsp:txXfrm>
        <a:off x="3445279" y="3455152"/>
        <a:ext cx="7310052" cy="1470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43791-1D09-455A-90DC-16E709AE07F9}">
      <dsp:nvSpPr>
        <dsp:cNvPr id="0" name=""/>
        <dsp:cNvSpPr/>
      </dsp:nvSpPr>
      <dsp:spPr>
        <a:xfrm>
          <a:off x="0" y="238186"/>
          <a:ext cx="2687519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Data Driven</a:t>
          </a:r>
          <a:endParaRPr lang="en-ID" sz="2300" kern="1200" dirty="0"/>
        </a:p>
      </dsp:txBody>
      <dsp:txXfrm>
        <a:off x="0" y="238186"/>
        <a:ext cx="2687519" cy="455400"/>
      </dsp:txXfrm>
    </dsp:sp>
    <dsp:sp modelId="{BDB723F7-7722-4CB0-97E8-0EF0CC42BF7A}">
      <dsp:nvSpPr>
        <dsp:cNvPr id="0" name=""/>
        <dsp:cNvSpPr/>
      </dsp:nvSpPr>
      <dsp:spPr>
        <a:xfrm>
          <a:off x="2687519" y="53180"/>
          <a:ext cx="537503" cy="8254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46237-28B8-466D-9DB9-261B822951F3}">
      <dsp:nvSpPr>
        <dsp:cNvPr id="0" name=""/>
        <dsp:cNvSpPr/>
      </dsp:nvSpPr>
      <dsp:spPr>
        <a:xfrm>
          <a:off x="3440024" y="53180"/>
          <a:ext cx="7310052" cy="825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 err="1"/>
            <a:t>Pemimpin</a:t>
          </a:r>
          <a:r>
            <a:rPr lang="en-ID" sz="2300" kern="1200" dirty="0"/>
            <a:t> yang </a:t>
          </a:r>
          <a:r>
            <a:rPr lang="en-ID" sz="2300" kern="1200" dirty="0" err="1"/>
            <a:t>mampu</a:t>
          </a:r>
          <a:r>
            <a:rPr lang="en-ID" sz="2300" kern="1200" dirty="0"/>
            <a:t> </a:t>
          </a:r>
          <a:r>
            <a:rPr lang="en-ID" sz="2300" kern="1200" dirty="0" err="1"/>
            <a:t>menggunakan</a:t>
          </a:r>
          <a:r>
            <a:rPr lang="en-ID" sz="2300" kern="1200" dirty="0"/>
            <a:t> </a:t>
          </a:r>
          <a:r>
            <a:rPr lang="en-ID" sz="2300" kern="1200" dirty="0" err="1"/>
            <a:t>analisis</a:t>
          </a:r>
          <a:r>
            <a:rPr lang="en-ID" sz="2300" kern="1200" dirty="0"/>
            <a:t> </a:t>
          </a:r>
          <a:r>
            <a:rPr lang="en-ID" sz="2300" kern="1200" dirty="0" err="1"/>
            <a:t>berbasis</a:t>
          </a:r>
          <a:r>
            <a:rPr lang="en-ID" sz="2300" kern="1200" dirty="0"/>
            <a:t> data </a:t>
          </a:r>
          <a:r>
            <a:rPr lang="en-ID" sz="2300" kern="1200" dirty="0" err="1"/>
            <a:t>dibandingkan</a:t>
          </a:r>
          <a:r>
            <a:rPr lang="en-ID" sz="2300" kern="1200" dirty="0"/>
            <a:t> </a:t>
          </a:r>
          <a:r>
            <a:rPr lang="en-ID" sz="2300" kern="1200" dirty="0" err="1"/>
            <a:t>analisis</a:t>
          </a:r>
          <a:r>
            <a:rPr lang="en-ID" sz="2300" kern="1200" dirty="0"/>
            <a:t> </a:t>
          </a:r>
          <a:r>
            <a:rPr lang="en-ID" sz="2300" kern="1200" dirty="0" err="1"/>
            <a:t>subjektif</a:t>
          </a:r>
          <a:endParaRPr lang="en-ID" sz="2300" kern="1200" dirty="0"/>
        </a:p>
      </dsp:txBody>
      <dsp:txXfrm>
        <a:off x="3440024" y="53180"/>
        <a:ext cx="7310052" cy="825412"/>
      </dsp:txXfrm>
    </dsp:sp>
    <dsp:sp modelId="{C3E2A042-BE04-4E48-91FE-DA8F009BA09A}">
      <dsp:nvSpPr>
        <dsp:cNvPr id="0" name=""/>
        <dsp:cNvSpPr/>
      </dsp:nvSpPr>
      <dsp:spPr>
        <a:xfrm>
          <a:off x="0" y="1146399"/>
          <a:ext cx="2687519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Customer Centric</a:t>
          </a:r>
          <a:endParaRPr lang="en-ID" sz="2300" kern="1200" dirty="0"/>
        </a:p>
      </dsp:txBody>
      <dsp:txXfrm>
        <a:off x="0" y="1146399"/>
        <a:ext cx="2687519" cy="455400"/>
      </dsp:txXfrm>
    </dsp:sp>
    <dsp:sp modelId="{53E8BCB4-336E-46E8-A552-04E9BEA900DE}">
      <dsp:nvSpPr>
        <dsp:cNvPr id="0" name=""/>
        <dsp:cNvSpPr/>
      </dsp:nvSpPr>
      <dsp:spPr>
        <a:xfrm>
          <a:off x="2687519" y="961393"/>
          <a:ext cx="537503" cy="8254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E1BE1-4E20-452A-A3CF-F8C647913864}">
      <dsp:nvSpPr>
        <dsp:cNvPr id="0" name=""/>
        <dsp:cNvSpPr/>
      </dsp:nvSpPr>
      <dsp:spPr>
        <a:xfrm>
          <a:off x="3440024" y="961393"/>
          <a:ext cx="7310052" cy="825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 err="1"/>
            <a:t>Pemimpin</a:t>
          </a:r>
          <a:r>
            <a:rPr lang="en-ID" sz="2300" kern="1200" dirty="0"/>
            <a:t> yang </a:t>
          </a:r>
          <a:r>
            <a:rPr lang="en-ID" sz="2300" kern="1200" dirty="0" err="1"/>
            <a:t>memiliki</a:t>
          </a:r>
          <a:r>
            <a:rPr lang="en-ID" sz="2300" kern="1200" dirty="0"/>
            <a:t> </a:t>
          </a:r>
          <a:r>
            <a:rPr lang="en-ID" sz="2300" kern="1200" dirty="0" err="1"/>
            <a:t>keahlian</a:t>
          </a:r>
          <a:r>
            <a:rPr lang="en-ID" sz="2300" kern="1200" dirty="0"/>
            <a:t> </a:t>
          </a:r>
          <a:r>
            <a:rPr lang="en-ID" sz="2300" kern="1200" dirty="0" err="1"/>
            <a:t>dalam</a:t>
          </a:r>
          <a:r>
            <a:rPr lang="en-ID" sz="2300" kern="1200" dirty="0"/>
            <a:t> </a:t>
          </a:r>
          <a:r>
            <a:rPr lang="en-ID" sz="2300" kern="1200" dirty="0" err="1"/>
            <a:t>mengembangkan</a:t>
          </a:r>
          <a:r>
            <a:rPr lang="en-ID" sz="2300" kern="1200" dirty="0"/>
            <a:t> strategi </a:t>
          </a:r>
          <a:r>
            <a:rPr lang="en-ID" sz="2300" kern="1200" dirty="0" err="1"/>
            <a:t>berbasis</a:t>
          </a:r>
          <a:r>
            <a:rPr lang="en-ID" sz="2300" kern="1200" dirty="0"/>
            <a:t> </a:t>
          </a:r>
          <a:r>
            <a:rPr lang="en-ID" sz="2300" kern="1200" dirty="0" err="1"/>
            <a:t>pelanggan</a:t>
          </a:r>
          <a:endParaRPr lang="en-ID" sz="2300" kern="1200" dirty="0"/>
        </a:p>
      </dsp:txBody>
      <dsp:txXfrm>
        <a:off x="3440024" y="961393"/>
        <a:ext cx="7310052" cy="825412"/>
      </dsp:txXfrm>
    </dsp:sp>
    <dsp:sp modelId="{480827FD-6629-45CB-BA90-3292B1EA3E1B}">
      <dsp:nvSpPr>
        <dsp:cNvPr id="0" name=""/>
        <dsp:cNvSpPr/>
      </dsp:nvSpPr>
      <dsp:spPr>
        <a:xfrm>
          <a:off x="0" y="2211155"/>
          <a:ext cx="2687519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Coherent Action</a:t>
          </a:r>
          <a:endParaRPr lang="en-ID" sz="2300" kern="1200" dirty="0"/>
        </a:p>
      </dsp:txBody>
      <dsp:txXfrm>
        <a:off x="0" y="2211155"/>
        <a:ext cx="2687519" cy="455400"/>
      </dsp:txXfrm>
    </dsp:sp>
    <dsp:sp modelId="{66544A67-5516-4E47-AC54-8A3D6C90AC13}">
      <dsp:nvSpPr>
        <dsp:cNvPr id="0" name=""/>
        <dsp:cNvSpPr/>
      </dsp:nvSpPr>
      <dsp:spPr>
        <a:xfrm>
          <a:off x="2687519" y="1869605"/>
          <a:ext cx="537503" cy="11385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A0BF1-17B2-4B1B-882C-F2DCBBABFA92}">
      <dsp:nvSpPr>
        <dsp:cNvPr id="0" name=""/>
        <dsp:cNvSpPr/>
      </dsp:nvSpPr>
      <dsp:spPr>
        <a:xfrm>
          <a:off x="3440024" y="1869605"/>
          <a:ext cx="7310052" cy="1138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 err="1"/>
            <a:t>Pemimpin</a:t>
          </a:r>
          <a:r>
            <a:rPr lang="en-ID" sz="2300" kern="1200" dirty="0"/>
            <a:t> yang </a:t>
          </a:r>
          <a:r>
            <a:rPr lang="en-ID" sz="2300" kern="1200" dirty="0" err="1"/>
            <a:t>menguraikan</a:t>
          </a:r>
          <a:r>
            <a:rPr lang="en-ID" sz="2300" kern="1200" dirty="0"/>
            <a:t> </a:t>
          </a:r>
          <a:r>
            <a:rPr lang="en-ID" sz="2300" kern="1200" dirty="0" err="1"/>
            <a:t>tindakan</a:t>
          </a:r>
          <a:r>
            <a:rPr lang="en-ID" sz="2300" kern="1200" dirty="0"/>
            <a:t> yang </a:t>
          </a:r>
          <a:r>
            <a:rPr lang="en-ID" sz="2300" kern="1200" dirty="0" err="1"/>
            <a:t>koheren</a:t>
          </a:r>
          <a:r>
            <a:rPr lang="en-ID" sz="2300" kern="1200" dirty="0"/>
            <a:t> /</a:t>
          </a:r>
          <a:r>
            <a:rPr lang="en-ID" sz="2300" kern="1200" dirty="0" err="1"/>
            <a:t>komprehensif</a:t>
          </a:r>
          <a:r>
            <a:rPr lang="en-ID" sz="2300" kern="1200" dirty="0"/>
            <a:t> </a:t>
          </a:r>
          <a:r>
            <a:rPr lang="en-ID" sz="2300" kern="1200" dirty="0" err="1"/>
            <a:t>dibandingkan</a:t>
          </a:r>
          <a:r>
            <a:rPr lang="en-ID" sz="2300" kern="1200" dirty="0"/>
            <a:t> program </a:t>
          </a:r>
          <a:r>
            <a:rPr lang="en-ID" sz="2300" kern="1200" dirty="0" err="1"/>
            <a:t>kinerja</a:t>
          </a:r>
          <a:r>
            <a:rPr lang="en-ID" sz="2300" kern="1200" dirty="0"/>
            <a:t> yang </a:t>
          </a:r>
          <a:r>
            <a:rPr lang="en-ID" sz="2300" kern="1200" dirty="0" err="1"/>
            <a:t>terputus-putus</a:t>
          </a:r>
          <a:endParaRPr lang="en-ID" sz="2300" kern="1200" dirty="0"/>
        </a:p>
      </dsp:txBody>
      <dsp:txXfrm>
        <a:off x="3440024" y="1869605"/>
        <a:ext cx="7310052" cy="1138500"/>
      </dsp:txXfrm>
    </dsp:sp>
    <dsp:sp modelId="{FDA6D1A4-180D-4023-BCF9-81BC8650CDAE}">
      <dsp:nvSpPr>
        <dsp:cNvPr id="0" name=""/>
        <dsp:cNvSpPr/>
      </dsp:nvSpPr>
      <dsp:spPr>
        <a:xfrm>
          <a:off x="0" y="3283027"/>
          <a:ext cx="2687519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Competitive Advantage</a:t>
          </a:r>
          <a:endParaRPr lang="en-ID" sz="2300" kern="1200" dirty="0"/>
        </a:p>
      </dsp:txBody>
      <dsp:txXfrm>
        <a:off x="0" y="3283027"/>
        <a:ext cx="2687519" cy="768487"/>
      </dsp:txXfrm>
    </dsp:sp>
    <dsp:sp modelId="{5BE07D14-37FA-46B0-9D31-C2391F3C75E6}">
      <dsp:nvSpPr>
        <dsp:cNvPr id="0" name=""/>
        <dsp:cNvSpPr/>
      </dsp:nvSpPr>
      <dsp:spPr>
        <a:xfrm>
          <a:off x="2687519" y="3090905"/>
          <a:ext cx="537503" cy="115273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1CC99-A620-4F3E-8B6C-829F2E356DAF}">
      <dsp:nvSpPr>
        <dsp:cNvPr id="0" name=""/>
        <dsp:cNvSpPr/>
      </dsp:nvSpPr>
      <dsp:spPr>
        <a:xfrm>
          <a:off x="3440024" y="3090905"/>
          <a:ext cx="7310052" cy="115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 err="1"/>
            <a:t>Pemimpin</a:t>
          </a:r>
          <a:r>
            <a:rPr lang="en-ID" sz="2300" kern="1200" dirty="0"/>
            <a:t> yang </a:t>
          </a:r>
          <a:r>
            <a:rPr lang="en-ID" sz="2300" kern="1200" dirty="0" err="1"/>
            <a:t>memiliki</a:t>
          </a:r>
          <a:r>
            <a:rPr lang="en-ID" sz="2300" kern="1200" dirty="0"/>
            <a:t> </a:t>
          </a:r>
          <a:r>
            <a:rPr lang="en-ID" sz="2300" kern="1200" dirty="0" err="1"/>
            <a:t>kemampuan</a:t>
          </a:r>
          <a:r>
            <a:rPr lang="en-ID" sz="2300" kern="1200" dirty="0"/>
            <a:t> </a:t>
          </a:r>
          <a:r>
            <a:rPr lang="en-ID" sz="2300" kern="1200" dirty="0" err="1"/>
            <a:t>menggunakan</a:t>
          </a:r>
          <a:r>
            <a:rPr lang="en-ID" sz="2300" kern="1200" dirty="0"/>
            <a:t> </a:t>
          </a:r>
          <a:r>
            <a:rPr lang="en-ID" sz="2300" kern="1200" dirty="0" err="1"/>
            <a:t>teknologi</a:t>
          </a:r>
          <a:r>
            <a:rPr lang="en-ID" sz="2300" kern="1200" dirty="0"/>
            <a:t> dan </a:t>
          </a:r>
          <a:r>
            <a:rPr lang="en-ID" sz="2300" kern="1200" dirty="0" err="1"/>
            <a:t>sumber</a:t>
          </a:r>
          <a:r>
            <a:rPr lang="en-ID" sz="2300" kern="1200" dirty="0"/>
            <a:t> </a:t>
          </a:r>
          <a:r>
            <a:rPr lang="en-ID" sz="2300" kern="1200" dirty="0" err="1"/>
            <a:t>daya</a:t>
          </a:r>
          <a:r>
            <a:rPr lang="en-ID" sz="2300" kern="1200" dirty="0"/>
            <a:t> </a:t>
          </a:r>
          <a:r>
            <a:rPr lang="en-ID" sz="2300" kern="1200" dirty="0" err="1"/>
            <a:t>untuk</a:t>
          </a:r>
          <a:r>
            <a:rPr lang="en-ID" sz="2300" kern="1200" dirty="0"/>
            <a:t> </a:t>
          </a:r>
          <a:r>
            <a:rPr lang="en-ID" sz="2300" kern="1200" dirty="0" err="1"/>
            <a:t>menciptakan</a:t>
          </a:r>
          <a:r>
            <a:rPr lang="en-ID" sz="2300" kern="1200" dirty="0"/>
            <a:t> </a:t>
          </a:r>
          <a:r>
            <a:rPr lang="en-ID" sz="2300" kern="1200" dirty="0" err="1"/>
            <a:t>keunggulan</a:t>
          </a:r>
          <a:endParaRPr lang="en-ID" sz="2300" kern="1200" dirty="0"/>
        </a:p>
      </dsp:txBody>
      <dsp:txXfrm>
        <a:off x="3440024" y="3090905"/>
        <a:ext cx="7310052" cy="1152731"/>
      </dsp:txXfrm>
    </dsp:sp>
    <dsp:sp modelId="{FBD5F4BA-796B-46FE-81C0-669972E66556}">
      <dsp:nvSpPr>
        <dsp:cNvPr id="0" name=""/>
        <dsp:cNvSpPr/>
      </dsp:nvSpPr>
      <dsp:spPr>
        <a:xfrm>
          <a:off x="0" y="4326436"/>
          <a:ext cx="2690146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Focus on </a:t>
          </a:r>
          <a:r>
            <a:rPr lang="en-US" sz="2300" kern="1200" dirty="0" err="1"/>
            <a:t>Aoutcomes</a:t>
          </a:r>
          <a:endParaRPr lang="en-ID" sz="2300" kern="1200" dirty="0"/>
        </a:p>
      </dsp:txBody>
      <dsp:txXfrm>
        <a:off x="0" y="4326436"/>
        <a:ext cx="2690146" cy="768487"/>
      </dsp:txXfrm>
    </dsp:sp>
    <dsp:sp modelId="{EA86854B-628E-40EC-BDAC-6BE9429B4670}">
      <dsp:nvSpPr>
        <dsp:cNvPr id="0" name=""/>
        <dsp:cNvSpPr/>
      </dsp:nvSpPr>
      <dsp:spPr>
        <a:xfrm>
          <a:off x="2690146" y="4326436"/>
          <a:ext cx="538029" cy="7684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224C1-5561-45E3-B0D4-FDAEE8FCF924}">
      <dsp:nvSpPr>
        <dsp:cNvPr id="0" name=""/>
        <dsp:cNvSpPr/>
      </dsp:nvSpPr>
      <dsp:spPr>
        <a:xfrm>
          <a:off x="3443387" y="4326436"/>
          <a:ext cx="7317198" cy="768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300" kern="1200" dirty="0" err="1"/>
            <a:t>Pemimpin</a:t>
          </a:r>
          <a:r>
            <a:rPr lang="en-ID" sz="2300" kern="1200" dirty="0"/>
            <a:t> yang </a:t>
          </a:r>
          <a:r>
            <a:rPr lang="en-ID" sz="2300" kern="1200" dirty="0" err="1"/>
            <a:t>fokus</a:t>
          </a:r>
          <a:r>
            <a:rPr lang="en-ID" sz="2300" kern="1200" dirty="0"/>
            <a:t> pada </a:t>
          </a:r>
          <a:r>
            <a:rPr lang="en-ID" sz="2300" kern="1200" dirty="0" err="1"/>
            <a:t>hasil</a:t>
          </a:r>
          <a:r>
            <a:rPr lang="en-ID" sz="2300" kern="1200" dirty="0"/>
            <a:t> </a:t>
          </a:r>
          <a:r>
            <a:rPr lang="en-ID" sz="2300" kern="1200" dirty="0" err="1"/>
            <a:t>dibandingkan</a:t>
          </a:r>
          <a:r>
            <a:rPr lang="en-ID" sz="2300" kern="1200" dirty="0"/>
            <a:t> </a:t>
          </a:r>
          <a:r>
            <a:rPr lang="en-ID" sz="2300" kern="1200" dirty="0" err="1"/>
            <a:t>keluaran</a:t>
          </a:r>
          <a:endParaRPr lang="en-ID" sz="2300" kern="1200" dirty="0"/>
        </a:p>
      </dsp:txBody>
      <dsp:txXfrm>
        <a:off x="3443387" y="4326436"/>
        <a:ext cx="7317198" cy="768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98956-C07D-46DD-AA0B-36F5C795777B}">
      <dsp:nvSpPr>
        <dsp:cNvPr id="0" name=""/>
        <dsp:cNvSpPr/>
      </dsp:nvSpPr>
      <dsp:spPr>
        <a:xfrm>
          <a:off x="676795" y="1987"/>
          <a:ext cx="1274043" cy="76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Transforming People</a:t>
          </a:r>
          <a:endParaRPr lang="en-ID" sz="1600" kern="1200" dirty="0"/>
        </a:p>
      </dsp:txBody>
      <dsp:txXfrm>
        <a:off x="676795" y="1987"/>
        <a:ext cx="1274043" cy="764425"/>
      </dsp:txXfrm>
    </dsp:sp>
    <dsp:sp modelId="{63B0A844-0567-4CB0-8C3D-E1C8E1320174}">
      <dsp:nvSpPr>
        <dsp:cNvPr id="0" name=""/>
        <dsp:cNvSpPr/>
      </dsp:nvSpPr>
      <dsp:spPr>
        <a:xfrm>
          <a:off x="676795" y="893818"/>
          <a:ext cx="1274043" cy="76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Across Organization</a:t>
          </a:r>
          <a:endParaRPr lang="en-ID" sz="1600" kern="1200" dirty="0"/>
        </a:p>
      </dsp:txBody>
      <dsp:txXfrm>
        <a:off x="676795" y="893818"/>
        <a:ext cx="1274043" cy="764425"/>
      </dsp:txXfrm>
    </dsp:sp>
    <dsp:sp modelId="{297CAE40-6090-4398-8524-E5FAF0820EE3}">
      <dsp:nvSpPr>
        <dsp:cNvPr id="0" name=""/>
        <dsp:cNvSpPr/>
      </dsp:nvSpPr>
      <dsp:spPr>
        <a:xfrm>
          <a:off x="676795" y="1785648"/>
          <a:ext cx="1274043" cy="76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Integration</a:t>
          </a:r>
          <a:endParaRPr lang="en-ID" sz="1600" kern="1200" dirty="0"/>
        </a:p>
      </dsp:txBody>
      <dsp:txXfrm>
        <a:off x="676795" y="1785648"/>
        <a:ext cx="1274043" cy="764425"/>
      </dsp:txXfrm>
    </dsp:sp>
    <dsp:sp modelId="{33A30CC5-9B7E-4CA1-AE50-877153AA8ADF}">
      <dsp:nvSpPr>
        <dsp:cNvPr id="0" name=""/>
        <dsp:cNvSpPr/>
      </dsp:nvSpPr>
      <dsp:spPr>
        <a:xfrm>
          <a:off x="676795" y="2677478"/>
          <a:ext cx="1274043" cy="76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Mandate</a:t>
          </a:r>
          <a:endParaRPr lang="en-ID" sz="1600" kern="1200" dirty="0"/>
        </a:p>
      </dsp:txBody>
      <dsp:txXfrm>
        <a:off x="676795" y="2677478"/>
        <a:ext cx="1274043" cy="764425"/>
      </dsp:txXfrm>
    </dsp:sp>
    <dsp:sp modelId="{F85EF56C-8B36-4FC0-A677-7BA1E7E453FF}">
      <dsp:nvSpPr>
        <dsp:cNvPr id="0" name=""/>
        <dsp:cNvSpPr/>
      </dsp:nvSpPr>
      <dsp:spPr>
        <a:xfrm>
          <a:off x="676795" y="3569308"/>
          <a:ext cx="1274043" cy="76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Customer Experience</a:t>
          </a:r>
          <a:endParaRPr lang="en-ID" sz="1600" kern="1200" dirty="0"/>
        </a:p>
      </dsp:txBody>
      <dsp:txXfrm>
        <a:off x="676795" y="3569308"/>
        <a:ext cx="1274043" cy="764425"/>
      </dsp:txXfrm>
    </dsp:sp>
    <dsp:sp modelId="{09066E3E-CC33-450A-9879-6B0ADFCDE0E2}">
      <dsp:nvSpPr>
        <dsp:cNvPr id="0" name=""/>
        <dsp:cNvSpPr/>
      </dsp:nvSpPr>
      <dsp:spPr>
        <a:xfrm>
          <a:off x="676795" y="4461139"/>
          <a:ext cx="1274043" cy="76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Inspiring teams</a:t>
          </a:r>
          <a:endParaRPr lang="en-ID" sz="1600" kern="1200" dirty="0"/>
        </a:p>
      </dsp:txBody>
      <dsp:txXfrm>
        <a:off x="676795" y="4461139"/>
        <a:ext cx="1274043" cy="764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2E32-7741-4962-8B40-1F6927ED66D9}">
      <dsp:nvSpPr>
        <dsp:cNvPr id="0" name=""/>
        <dsp:cNvSpPr/>
      </dsp:nvSpPr>
      <dsp:spPr>
        <a:xfrm>
          <a:off x="1769000" y="439"/>
          <a:ext cx="4590000" cy="70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Visi</a:t>
          </a:r>
          <a:r>
            <a:rPr lang="en-ID" sz="2100" kern="1200" dirty="0"/>
            <a:t> yang </a:t>
          </a:r>
          <a:r>
            <a:rPr lang="en-ID" sz="2100" kern="1200" dirty="0" err="1"/>
            <a:t>jelas</a:t>
          </a:r>
          <a:r>
            <a:rPr lang="en-ID" sz="2100" kern="1200" dirty="0"/>
            <a:t>, </a:t>
          </a:r>
          <a:r>
            <a:rPr lang="en-ID" sz="2100" kern="1200" dirty="0" err="1"/>
            <a:t>komitmen</a:t>
          </a:r>
          <a:r>
            <a:rPr lang="en-ID" sz="2100" kern="1200" dirty="0"/>
            <a:t> dan </a:t>
          </a:r>
          <a:r>
            <a:rPr lang="en-ID" sz="2100" kern="1200" dirty="0" err="1"/>
            <a:t>konsistensi</a:t>
          </a:r>
          <a:r>
            <a:rPr lang="en-ID" sz="2100" kern="1200" dirty="0"/>
            <a:t> </a:t>
          </a:r>
          <a:r>
            <a:rPr lang="en-ID" sz="2100" kern="1200" dirty="0" err="1"/>
            <a:t>dalam</a:t>
          </a:r>
          <a:r>
            <a:rPr lang="en-ID" sz="2100" kern="1200" dirty="0"/>
            <a:t> </a:t>
          </a:r>
          <a:r>
            <a:rPr lang="en-ID" sz="2100" kern="1200" dirty="0" err="1"/>
            <a:t>mentransformasikan</a:t>
          </a:r>
          <a:r>
            <a:rPr lang="en-ID" sz="2100" kern="1200" dirty="0"/>
            <a:t> </a:t>
          </a:r>
          <a:r>
            <a:rPr lang="en-ID" sz="2100" kern="1200" dirty="0" err="1"/>
            <a:t>bisnis</a:t>
          </a:r>
          <a:endParaRPr lang="en-ID" sz="2100" kern="1200" dirty="0"/>
        </a:p>
      </dsp:txBody>
      <dsp:txXfrm>
        <a:off x="1769000" y="439"/>
        <a:ext cx="4590000" cy="704099"/>
      </dsp:txXfrm>
    </dsp:sp>
    <dsp:sp modelId="{BB7AFED7-69D5-49E1-9F4E-604E95E868E2}">
      <dsp:nvSpPr>
        <dsp:cNvPr id="0" name=""/>
        <dsp:cNvSpPr/>
      </dsp:nvSpPr>
      <dsp:spPr>
        <a:xfrm>
          <a:off x="2624000" y="739743"/>
          <a:ext cx="2880000" cy="70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fokus pada Pelanggan dan analisis berbasis data</a:t>
          </a:r>
        </a:p>
      </dsp:txBody>
      <dsp:txXfrm>
        <a:off x="2624000" y="739743"/>
        <a:ext cx="2880000" cy="704099"/>
      </dsp:txXfrm>
    </dsp:sp>
    <dsp:sp modelId="{E9C113BA-F327-4E9B-B3B3-6467492FBBB1}">
      <dsp:nvSpPr>
        <dsp:cNvPr id="0" name=""/>
        <dsp:cNvSpPr/>
      </dsp:nvSpPr>
      <dsp:spPr>
        <a:xfrm>
          <a:off x="2579000" y="1479048"/>
          <a:ext cx="2970000" cy="70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Strategi yang jelas dan kuat untuk bergerak maju</a:t>
          </a:r>
        </a:p>
      </dsp:txBody>
      <dsp:txXfrm>
        <a:off x="2579000" y="1479048"/>
        <a:ext cx="2970000" cy="704099"/>
      </dsp:txXfrm>
    </dsp:sp>
    <dsp:sp modelId="{D3B1BD29-EFE1-4628-A2C3-F12D7666C6E0}">
      <dsp:nvSpPr>
        <dsp:cNvPr id="0" name=""/>
        <dsp:cNvSpPr/>
      </dsp:nvSpPr>
      <dsp:spPr>
        <a:xfrm>
          <a:off x="2894000" y="2218353"/>
          <a:ext cx="2340000" cy="70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Eksistensi pemimpin transformasional</a:t>
          </a:r>
        </a:p>
      </dsp:txBody>
      <dsp:txXfrm>
        <a:off x="2894000" y="2218353"/>
        <a:ext cx="2340000" cy="704099"/>
      </dsp:txXfrm>
    </dsp:sp>
    <dsp:sp modelId="{0E39D1D2-63D3-4C2A-BE4C-F57C9B033899}">
      <dsp:nvSpPr>
        <dsp:cNvPr id="0" name=""/>
        <dsp:cNvSpPr/>
      </dsp:nvSpPr>
      <dsp:spPr>
        <a:xfrm>
          <a:off x="1814000" y="2957657"/>
          <a:ext cx="4500000" cy="70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Organisasi pemenang dengan dukungan talenta dan pendukung yang memadai</a:t>
          </a:r>
        </a:p>
      </dsp:txBody>
      <dsp:txXfrm>
        <a:off x="1814000" y="2957657"/>
        <a:ext cx="4500000" cy="704099"/>
      </dsp:txXfrm>
    </dsp:sp>
    <dsp:sp modelId="{A61D53C0-31BE-452B-9763-344D29A75B6B}">
      <dsp:nvSpPr>
        <dsp:cNvPr id="0" name=""/>
        <dsp:cNvSpPr/>
      </dsp:nvSpPr>
      <dsp:spPr>
        <a:xfrm>
          <a:off x="1318999" y="3696962"/>
          <a:ext cx="5490000" cy="70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Kemampuan dalam memanfaatkan teknologi terkini untuk menciptakan keunggulan kompetitif</a:t>
          </a:r>
        </a:p>
      </dsp:txBody>
      <dsp:txXfrm>
        <a:off x="1318999" y="3696962"/>
        <a:ext cx="5490000" cy="704099"/>
      </dsp:txXfrm>
    </dsp:sp>
    <dsp:sp modelId="{8192448A-97C5-47B1-A3FA-953636D5B497}">
      <dsp:nvSpPr>
        <dsp:cNvPr id="0" name=""/>
        <dsp:cNvSpPr/>
      </dsp:nvSpPr>
      <dsp:spPr>
        <a:xfrm>
          <a:off x="1994000" y="4436267"/>
          <a:ext cx="4140000" cy="70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 err="1"/>
            <a:t>kemampuan beradaptasi untuk berubah lebih cepat dan lebih cerdas</a:t>
          </a:r>
        </a:p>
      </dsp:txBody>
      <dsp:txXfrm>
        <a:off x="1994000" y="4436267"/>
        <a:ext cx="4140000" cy="704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E5B2-45D4-43C0-9F97-320DC6E10A8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5475-982B-4777-93F6-4110F702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izaeka@darmajaya.ac.i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551" y="2593694"/>
            <a:ext cx="10823912" cy="18026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Kepemimpinan</a:t>
            </a:r>
            <a:r>
              <a:rPr lang="en-US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Visioner </a:t>
            </a:r>
            <a:r>
              <a:rPr lang="en-US" sz="40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Dengan</a:t>
            </a:r>
            <a:r>
              <a:rPr lang="en-US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br>
              <a:rPr lang="en-US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40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Konsep</a:t>
            </a:r>
            <a:r>
              <a:rPr lang="en-US" sz="40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Teknis Digital</a:t>
            </a:r>
            <a:endParaRPr lang="en-US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526" y="4309734"/>
            <a:ext cx="10058400" cy="2046056"/>
          </a:xfrm>
        </p:spPr>
        <p:txBody>
          <a:bodyPr>
            <a:noAutofit/>
          </a:bodyPr>
          <a:lstStyle/>
          <a:p>
            <a:pPr algn="ctr"/>
            <a:r>
              <a:rPr lang="en-ID" b="1" dirty="0" err="1"/>
              <a:t>Disusun</a:t>
            </a:r>
            <a:r>
              <a:rPr lang="en-ID" b="1" dirty="0"/>
              <a:t> </a:t>
            </a:r>
            <a:r>
              <a:rPr lang="en-ID" b="1" dirty="0" err="1"/>
              <a:t>Oleh</a:t>
            </a:r>
            <a:r>
              <a:rPr lang="en-ID" b="1" dirty="0"/>
              <a:t>:</a:t>
            </a:r>
          </a:p>
          <a:p>
            <a:pPr algn="ctr"/>
            <a:r>
              <a:rPr lang="en-ID" b="1" dirty="0"/>
              <a:t>M. </a:t>
            </a:r>
            <a:r>
              <a:rPr lang="en-ID" b="1" dirty="0" err="1"/>
              <a:t>Ariza</a:t>
            </a:r>
            <a:r>
              <a:rPr lang="en-ID" b="1" dirty="0"/>
              <a:t> </a:t>
            </a:r>
            <a:r>
              <a:rPr lang="en-ID" b="1" dirty="0" err="1"/>
              <a:t>Eka</a:t>
            </a:r>
            <a:r>
              <a:rPr lang="en-ID" b="1" dirty="0"/>
              <a:t> </a:t>
            </a:r>
            <a:r>
              <a:rPr lang="en-ID" b="1" dirty="0" err="1"/>
              <a:t>Yusendra</a:t>
            </a:r>
            <a:endParaRPr lang="en-ID" b="1" dirty="0"/>
          </a:p>
          <a:p>
            <a:pPr algn="ctr"/>
            <a:endParaRPr lang="en-US" b="1" dirty="0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244A88-B37B-456A-B907-B96978F7D4B0}"/>
              </a:ext>
            </a:extLst>
          </p:cNvPr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Digital</a:t>
            </a:r>
          </a:p>
          <a:p>
            <a:pPr algn="ctr"/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Bisnis</a:t>
            </a:r>
            <a:r>
              <a:rPr lang="en-US" dirty="0"/>
              <a:t> (FEB) </a:t>
            </a:r>
            <a:r>
              <a:rPr lang="en-US" dirty="0" err="1"/>
              <a:t>Darmajaya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arizaeka@darmajaya.ac.id</a:t>
            </a:r>
            <a:endParaRPr lang="en-US" dirty="0"/>
          </a:p>
          <a:p>
            <a:pPr algn="ctr"/>
            <a:r>
              <a:rPr lang="en-US" dirty="0"/>
              <a:t>IG: @Mister Yusen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23525-8E56-4F00-A024-DFB03E341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3"/>
            <a:ext cx="12192000" cy="3221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90B47-A9A6-4FFD-ADF2-7A3D87277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1" y="4757162"/>
            <a:ext cx="307265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Menumbuhkan</a:t>
            </a:r>
            <a:r>
              <a:rPr lang="en-US" sz="4200" b="1" dirty="0"/>
              <a:t> </a:t>
            </a:r>
            <a:r>
              <a:rPr lang="en-US" sz="4200" b="1" dirty="0" err="1"/>
              <a:t>Kesiapan</a:t>
            </a:r>
            <a:r>
              <a:rPr lang="en-US" sz="4200" b="1" dirty="0"/>
              <a:t> </a:t>
            </a:r>
            <a:r>
              <a:rPr lang="en-US" sz="4200" b="1" dirty="0" err="1"/>
              <a:t>Berubah</a:t>
            </a:r>
            <a:endParaRPr lang="en-ID" sz="4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6B0CA-0526-4C22-B2DD-F088F13C89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1975" r="2361" b="7801"/>
          <a:stretch/>
        </p:blipFill>
        <p:spPr>
          <a:xfrm>
            <a:off x="304799" y="1241882"/>
            <a:ext cx="11582400" cy="48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7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Perbedaan</a:t>
            </a:r>
            <a:r>
              <a:rPr lang="en-US" sz="4200" b="1" dirty="0"/>
              <a:t> </a:t>
            </a:r>
            <a:r>
              <a:rPr lang="en-US" sz="4200" b="1" dirty="0" err="1"/>
              <a:t>Pemimpin</a:t>
            </a:r>
            <a:r>
              <a:rPr lang="en-US" sz="4200" b="1" dirty="0"/>
              <a:t> </a:t>
            </a:r>
            <a:r>
              <a:rPr lang="en-US" sz="4200" b="1" dirty="0" err="1"/>
              <a:t>Tradisional</a:t>
            </a:r>
            <a:r>
              <a:rPr lang="en-US" sz="4200" b="1" dirty="0"/>
              <a:t> &amp; </a:t>
            </a:r>
            <a:r>
              <a:rPr lang="en-US" sz="4200" b="1" dirty="0" err="1"/>
              <a:t>Pemimpin</a:t>
            </a:r>
            <a:r>
              <a:rPr lang="en-US" sz="4200" b="1" dirty="0"/>
              <a:t> Digital</a:t>
            </a:r>
            <a:endParaRPr lang="en-ID" sz="4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5849B-164B-48B5-9379-888060C3C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1606" b="6000"/>
          <a:stretch/>
        </p:blipFill>
        <p:spPr>
          <a:xfrm>
            <a:off x="253999" y="1609584"/>
            <a:ext cx="11684000" cy="42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Cara Develop Digital Mindset</a:t>
            </a:r>
            <a:endParaRPr lang="en-ID" sz="4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FDF18-44F7-4881-B783-F87EE8CD7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124" r="3055" b="9629"/>
          <a:stretch/>
        </p:blipFill>
        <p:spPr>
          <a:xfrm>
            <a:off x="75999" y="1405388"/>
            <a:ext cx="11961902" cy="43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0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Key Takeaways Digital Leadership!</a:t>
            </a:r>
            <a:endParaRPr lang="en-ID" sz="42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2D04FD-7CB6-441F-B6F9-5394950AF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271855"/>
              </p:ext>
            </p:extLst>
          </p:nvPr>
        </p:nvGraphicFramePr>
        <p:xfrm>
          <a:off x="2032000" y="997527"/>
          <a:ext cx="8128000" cy="514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348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DISKUSI</a:t>
            </a:r>
            <a:endParaRPr lang="en-ID" sz="4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102BD-7CEA-4BEB-8A7B-DB1D12332DD5}"/>
              </a:ext>
            </a:extLst>
          </p:cNvPr>
          <p:cNvSpPr txBox="1"/>
          <p:nvPr/>
        </p:nvSpPr>
        <p:spPr>
          <a:xfrm>
            <a:off x="1136072" y="1311564"/>
            <a:ext cx="991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MENURUT ANDA APA CIRI PEMIMPIN TRANSFORMATIONAL DIGITAL YANG EFEKTIF DAN IMPLEMENTATIF DI LAPANGAN PADA SAAT BEKERJA NANTI?</a:t>
            </a:r>
            <a:endParaRPr lang="en-ID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D989-69AE-4D88-8A5D-28090A1C7C28}"/>
              </a:ext>
            </a:extLst>
          </p:cNvPr>
          <p:cNvSpPr/>
          <p:nvPr/>
        </p:nvSpPr>
        <p:spPr>
          <a:xfrm>
            <a:off x="1136072" y="2638484"/>
            <a:ext cx="10270836" cy="2733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1.</a:t>
            </a:r>
          </a:p>
          <a:p>
            <a:r>
              <a:rPr lang="en-US" sz="3200" dirty="0"/>
              <a:t>2. </a:t>
            </a:r>
          </a:p>
          <a:p>
            <a:r>
              <a:rPr lang="en-US" sz="3200" dirty="0"/>
              <a:t>3. </a:t>
            </a:r>
          </a:p>
          <a:p>
            <a:r>
              <a:rPr lang="en-US" sz="3200" dirty="0"/>
              <a:t>4. </a:t>
            </a:r>
          </a:p>
          <a:p>
            <a:r>
              <a:rPr lang="en-US" sz="3200" dirty="0"/>
              <a:t>5.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92881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8068"/>
          <a:stretch/>
        </p:blipFill>
        <p:spPr>
          <a:xfrm>
            <a:off x="0" y="0"/>
            <a:ext cx="337099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b="8068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Urgensi</a:t>
            </a:r>
            <a:r>
              <a:rPr lang="en-US" sz="4200" b="1" dirty="0"/>
              <a:t> </a:t>
            </a:r>
            <a:r>
              <a:rPr lang="en-US" sz="4200" b="1" dirty="0" err="1"/>
              <a:t>Kepemimpinan</a:t>
            </a:r>
            <a:r>
              <a:rPr lang="en-US" sz="4200" b="1" dirty="0"/>
              <a:t> Digital</a:t>
            </a:r>
            <a:endParaRPr lang="en-ID" sz="4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62365-F5CB-47EE-B752-6BC6617CC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7" t="20202" r="24167" b="12727"/>
          <a:stretch/>
        </p:blipFill>
        <p:spPr>
          <a:xfrm>
            <a:off x="581891" y="1147058"/>
            <a:ext cx="3851564" cy="282457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942E5FD-B355-4FA1-AA2B-B06A15988B5F}"/>
              </a:ext>
            </a:extLst>
          </p:cNvPr>
          <p:cNvSpPr/>
          <p:nvPr/>
        </p:nvSpPr>
        <p:spPr>
          <a:xfrm>
            <a:off x="5135419" y="1457355"/>
            <a:ext cx="1320800" cy="1461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76461-42C9-463B-B88A-3A4A877714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66" t="23839" r="25000" b="25253"/>
          <a:stretch/>
        </p:blipFill>
        <p:spPr>
          <a:xfrm>
            <a:off x="7084291" y="1244967"/>
            <a:ext cx="4798931" cy="2726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4C87B1-B3CE-4E75-AB2E-D46DF375EE1C}"/>
              </a:ext>
            </a:extLst>
          </p:cNvPr>
          <p:cNvSpPr txBox="1"/>
          <p:nvPr/>
        </p:nvSpPr>
        <p:spPr>
          <a:xfrm>
            <a:off x="3162309" y="3943638"/>
            <a:ext cx="526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Tranformasi</a:t>
            </a:r>
            <a:r>
              <a:rPr lang="en-US" dirty="0"/>
              <a:t> Digital </a:t>
            </a:r>
            <a:r>
              <a:rPr lang="en-US" dirty="0" err="1"/>
              <a:t>Perusahan</a:t>
            </a:r>
            <a:r>
              <a:rPr lang="en-US" dirty="0"/>
              <a:t> Travel oleh TRAVELOKA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33E0C-89AD-4A66-BC11-633C0FE27BBA}"/>
              </a:ext>
            </a:extLst>
          </p:cNvPr>
          <p:cNvSpPr txBox="1"/>
          <p:nvPr/>
        </p:nvSpPr>
        <p:spPr>
          <a:xfrm>
            <a:off x="4339943" y="3002032"/>
            <a:ext cx="2633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APLIKASI SELULER</a:t>
            </a:r>
          </a:p>
          <a:p>
            <a:pPr algn="ctr"/>
            <a:r>
              <a:rPr lang="en-US" b="1" dirty="0"/>
              <a:t>PERSONALISASI LAYANAN</a:t>
            </a:r>
          </a:p>
          <a:p>
            <a:pPr algn="ctr"/>
            <a:r>
              <a:rPr lang="en-US" b="1" dirty="0"/>
              <a:t>INTEGRASI PEMBAYARAN</a:t>
            </a:r>
            <a:endParaRPr lang="en-ID" b="1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7CC3D7-6E77-4E99-850F-E7AAE9DF4571}"/>
              </a:ext>
            </a:extLst>
          </p:cNvPr>
          <p:cNvSpPr/>
          <p:nvPr/>
        </p:nvSpPr>
        <p:spPr>
          <a:xfrm rot="5400000">
            <a:off x="5116010" y="4016167"/>
            <a:ext cx="868047" cy="1461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D3FDC5-DC5C-46D6-844E-32CB34E134D1}"/>
              </a:ext>
            </a:extLst>
          </p:cNvPr>
          <p:cNvSpPr/>
          <p:nvPr/>
        </p:nvSpPr>
        <p:spPr>
          <a:xfrm>
            <a:off x="2534887" y="5346313"/>
            <a:ext cx="6243782" cy="868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BUTUH KEPEMIMPINAN YANG VISIONER</a:t>
            </a:r>
          </a:p>
          <a:p>
            <a:pPr algn="ctr"/>
            <a:r>
              <a:rPr lang="en-US" sz="2400" b="1" dirty="0"/>
              <a:t>PENUH DENGAN TEKNIS DIGITALISASI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75626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Kepemimpinan</a:t>
            </a:r>
            <a:r>
              <a:rPr lang="en-US" sz="4200" b="1" dirty="0"/>
              <a:t> Digital Yang </a:t>
            </a:r>
            <a:r>
              <a:rPr lang="en-US" sz="4200" b="1" dirty="0" err="1"/>
              <a:t>Efektif</a:t>
            </a:r>
            <a:endParaRPr lang="en-ID" sz="42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38743A-10A8-46EF-8988-EA26FAC46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321265"/>
              </p:ext>
            </p:extLst>
          </p:nvPr>
        </p:nvGraphicFramePr>
        <p:xfrm>
          <a:off x="281995" y="1376218"/>
          <a:ext cx="11276169" cy="494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958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Kepemimpinan</a:t>
            </a:r>
            <a:r>
              <a:rPr lang="en-US" sz="4200" b="1" dirty="0"/>
              <a:t> Visioner Digital</a:t>
            </a:r>
            <a:endParaRPr lang="en-ID" sz="42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577D0C-A655-4A25-B677-C26FC57AC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61844"/>
              </p:ext>
            </p:extLst>
          </p:nvPr>
        </p:nvGraphicFramePr>
        <p:xfrm>
          <a:off x="258617" y="1121098"/>
          <a:ext cx="10760586" cy="514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992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Kepemimpinan</a:t>
            </a:r>
            <a:r>
              <a:rPr lang="en-US" sz="4200" b="1" dirty="0"/>
              <a:t> Visioner Digital</a:t>
            </a:r>
            <a:endParaRPr lang="en-ID" sz="42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577D0C-A655-4A25-B677-C26FC57AC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296235"/>
              </p:ext>
            </p:extLst>
          </p:nvPr>
        </p:nvGraphicFramePr>
        <p:xfrm>
          <a:off x="258617" y="1121098"/>
          <a:ext cx="10760586" cy="514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036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677721" y="52765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Prinsip-Prinsip</a:t>
            </a:r>
            <a:r>
              <a:rPr lang="en-US" sz="4200" b="1" dirty="0"/>
              <a:t> </a:t>
            </a:r>
            <a:r>
              <a:rPr lang="en-US" sz="4200" b="1" dirty="0" err="1"/>
              <a:t>Kepemimpinan</a:t>
            </a:r>
            <a:r>
              <a:rPr lang="en-US" sz="4200" b="1" dirty="0"/>
              <a:t> Digital</a:t>
            </a:r>
            <a:endParaRPr lang="en-ID" sz="4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C03B1-E1F7-47A6-B11B-C9A32F7B96E3}"/>
              </a:ext>
            </a:extLst>
          </p:cNvPr>
          <p:cNvSpPr txBox="1"/>
          <p:nvPr/>
        </p:nvSpPr>
        <p:spPr>
          <a:xfrm>
            <a:off x="1274620" y="924370"/>
            <a:ext cx="76938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D" sz="2000" b="1" dirty="0" err="1"/>
              <a:t>Transformasi</a:t>
            </a:r>
            <a:r>
              <a:rPr lang="en-ID" sz="2000" b="1" dirty="0"/>
              <a:t> Digital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selalu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mengerjakan</a:t>
            </a:r>
            <a:r>
              <a:rPr lang="en-ID" sz="2000" dirty="0"/>
              <a:t> </a:t>
            </a:r>
            <a:r>
              <a:rPr lang="en-ID" sz="2000" dirty="0" err="1"/>
              <a:t>proyek</a:t>
            </a:r>
            <a:r>
              <a:rPr lang="en-ID" sz="2000" dirty="0"/>
              <a:t> </a:t>
            </a:r>
            <a:r>
              <a:rPr lang="en-ID" sz="2000" dirty="0" err="1"/>
              <a:t>canggih</a:t>
            </a:r>
            <a:r>
              <a:rPr lang="en-ID" sz="2000" dirty="0"/>
              <a:t> yang </a:t>
            </a:r>
            <a:r>
              <a:rPr lang="en-ID" sz="2000" dirty="0" err="1"/>
              <a:t>keren</a:t>
            </a:r>
            <a:r>
              <a:rPr lang="en-ID" sz="2000" dirty="0"/>
              <a:t> dan </a:t>
            </a:r>
            <a:r>
              <a:rPr lang="en-ID" sz="2000" dirty="0" err="1"/>
              <a:t>mencolok</a:t>
            </a:r>
            <a:r>
              <a:rPr lang="en-ID" sz="2000" dirty="0"/>
              <a:t>, </a:t>
            </a:r>
            <a:r>
              <a:rPr lang="en-ID" sz="2000" dirty="0" err="1"/>
              <a:t>namun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transformasi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dan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endParaRPr lang="en-ID" sz="2000" dirty="0"/>
          </a:p>
          <a:p>
            <a:pPr marL="342900" indent="-342900">
              <a:buAutoNum type="arabicPeriod"/>
            </a:pPr>
            <a:r>
              <a:rPr lang="en-ID" sz="2000" b="1" dirty="0"/>
              <a:t>Digital Skill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dikembangkan</a:t>
            </a:r>
            <a:r>
              <a:rPr lang="en-ID" sz="2000" dirty="0"/>
              <a:t> di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, </a:t>
            </a:r>
            <a:r>
              <a:rPr lang="en-ID" sz="2000" dirty="0" err="1"/>
              <a:t>bukan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unit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departemen</a:t>
            </a:r>
            <a:r>
              <a:rPr lang="en-ID" sz="2000" dirty="0"/>
              <a:t> </a:t>
            </a:r>
            <a:r>
              <a:rPr lang="en-ID" sz="2000" dirty="0" err="1"/>
              <a:t>tertentu</a:t>
            </a:r>
            <a:endParaRPr lang="en-ID" sz="2000" dirty="0"/>
          </a:p>
          <a:p>
            <a:pPr marL="342900" indent="-342900">
              <a:buAutoNum type="arabicPeriod"/>
            </a:pPr>
            <a:r>
              <a:rPr lang="en-ID" sz="2000" b="1" dirty="0" err="1"/>
              <a:t>Mengintegrasikan</a:t>
            </a:r>
            <a:r>
              <a:rPr lang="en-ID" sz="2000" b="1" dirty="0"/>
              <a:t> </a:t>
            </a:r>
            <a:r>
              <a:rPr lang="en-ID" sz="2000" dirty="0"/>
              <a:t>proses dan </a:t>
            </a:r>
            <a:r>
              <a:rPr lang="en-ID" sz="2000" dirty="0" err="1"/>
              <a:t>teknologi</a:t>
            </a:r>
            <a:r>
              <a:rPr lang="en-ID" sz="2000" dirty="0"/>
              <a:t> digital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melayani</a:t>
            </a:r>
            <a:r>
              <a:rPr lang="en-ID" sz="2000" dirty="0"/>
              <a:t> </a:t>
            </a:r>
            <a:r>
              <a:rPr lang="en-ID" sz="2000" dirty="0" err="1"/>
              <a:t>konsumen</a:t>
            </a:r>
            <a:r>
              <a:rPr lang="en-ID" sz="2000" dirty="0"/>
              <a:t> dan </a:t>
            </a:r>
            <a:r>
              <a:rPr lang="en-ID" sz="2000" dirty="0" err="1"/>
              <a:t>membentuk</a:t>
            </a:r>
            <a:r>
              <a:rPr lang="en-ID" sz="2000" dirty="0"/>
              <a:t> </a:t>
            </a:r>
            <a:r>
              <a:rPr lang="en-ID" sz="2000" dirty="0" err="1"/>
              <a:t>bisnis</a:t>
            </a:r>
            <a:r>
              <a:rPr lang="en-ID" sz="2000" dirty="0"/>
              <a:t> yang sustainable</a:t>
            </a:r>
          </a:p>
          <a:p>
            <a:pPr marL="342900" indent="-342900">
              <a:buAutoNum type="arabicPeriod"/>
            </a:pP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kepercayaan</a:t>
            </a:r>
            <a:r>
              <a:rPr lang="en-ID" sz="2000" b="1" dirty="0"/>
              <a:t> </a:t>
            </a:r>
            <a:r>
              <a:rPr lang="en-ID" sz="2000" dirty="0"/>
              <a:t>dan </a:t>
            </a:r>
            <a:r>
              <a:rPr lang="en-ID" sz="2000" dirty="0" err="1"/>
              <a:t>anggaran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para </a:t>
            </a:r>
            <a:r>
              <a:rPr lang="en-ID" sz="2000" dirty="0" err="1"/>
              <a:t>pemimpin</a:t>
            </a:r>
            <a:r>
              <a:rPr lang="en-ID" sz="2000" dirty="0"/>
              <a:t>/</a:t>
            </a:r>
            <a:r>
              <a:rPr lang="en-ID" sz="2000" dirty="0" err="1"/>
              <a:t>tim</a:t>
            </a:r>
            <a:r>
              <a:rPr lang="en-ID" sz="2000" dirty="0"/>
              <a:t>/</a:t>
            </a:r>
            <a:r>
              <a:rPr lang="en-ID" sz="2000" dirty="0" err="1"/>
              <a:t>kelompok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menguji</a:t>
            </a:r>
            <a:r>
              <a:rPr lang="en-ID" sz="2000" dirty="0"/>
              <a:t> dan </a:t>
            </a:r>
            <a:r>
              <a:rPr lang="en-ID" sz="2000" dirty="0" err="1"/>
              <a:t>menanamkan</a:t>
            </a:r>
            <a:r>
              <a:rPr lang="en-ID" sz="2000" dirty="0"/>
              <a:t> </a:t>
            </a:r>
            <a:r>
              <a:rPr lang="en-ID" sz="2000" dirty="0" err="1"/>
              <a:t>teknologi</a:t>
            </a:r>
            <a:r>
              <a:rPr lang="en-ID" sz="2000" dirty="0"/>
              <a:t> digital dan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yang tangkas/agile</a:t>
            </a:r>
          </a:p>
          <a:p>
            <a:pPr marL="342900" indent="-342900">
              <a:buAutoNum type="arabicPeriod"/>
            </a:pPr>
            <a:r>
              <a:rPr lang="en-ID" sz="2000" dirty="0" err="1"/>
              <a:t>Memulai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program dan </a:t>
            </a:r>
            <a:r>
              <a:rPr lang="en-ID" sz="2000" dirty="0" err="1"/>
              <a:t>proyek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b="1" dirty="0" err="1"/>
              <a:t>penelitian</a:t>
            </a:r>
            <a:r>
              <a:rPr lang="en-ID" sz="2000" b="1" dirty="0"/>
              <a:t> </a:t>
            </a:r>
            <a:r>
              <a:rPr lang="en-ID" sz="2000" b="1" dirty="0" err="1"/>
              <a:t>kebutuhan</a:t>
            </a:r>
            <a:r>
              <a:rPr lang="en-ID" sz="2000" b="1" dirty="0"/>
              <a:t> dan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penggunaannya</a:t>
            </a:r>
            <a:r>
              <a:rPr lang="en-ID" sz="2000" b="1" dirty="0"/>
              <a:t> </a:t>
            </a:r>
            <a:r>
              <a:rPr lang="en-ID" sz="2000" b="1" dirty="0" err="1"/>
              <a:t>pihak</a:t>
            </a:r>
            <a:r>
              <a:rPr lang="en-ID" sz="2000" b="1" dirty="0"/>
              <a:t> </a:t>
            </a:r>
            <a:r>
              <a:rPr lang="en-ID" sz="2000" b="1" dirty="0" err="1"/>
              <a:t>konsumen</a:t>
            </a:r>
            <a:r>
              <a:rPr lang="en-ID" sz="2000" b="1" dirty="0"/>
              <a:t>/</a:t>
            </a:r>
            <a:r>
              <a:rPr lang="en-ID" sz="2000" b="1" dirty="0" err="1"/>
              <a:t>terkait</a:t>
            </a:r>
            <a:r>
              <a:rPr lang="en-ID" sz="2000" dirty="0"/>
              <a:t>, </a:t>
            </a:r>
            <a:r>
              <a:rPr lang="en-ID" sz="2000" dirty="0" err="1"/>
              <a:t>mengulangi</a:t>
            </a:r>
            <a:r>
              <a:rPr lang="en-ID" sz="2000" dirty="0"/>
              <a:t> </a:t>
            </a:r>
            <a:r>
              <a:rPr lang="en-ID" sz="2000" dirty="0" err="1"/>
              <a:t>apa</a:t>
            </a:r>
            <a:r>
              <a:rPr lang="en-ID" sz="2000" dirty="0"/>
              <a:t> yang Anda </a:t>
            </a:r>
            <a:r>
              <a:rPr lang="en-ID" sz="2000" dirty="0" err="1"/>
              <a:t>lakukan</a:t>
            </a:r>
            <a:r>
              <a:rPr lang="en-ID" sz="2000" dirty="0"/>
              <a:t> dan </a:t>
            </a:r>
            <a:r>
              <a:rPr lang="en-ID" sz="2000" dirty="0" err="1"/>
              <a:t>bagaimana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anda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respons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umpan</a:t>
            </a:r>
            <a:r>
              <a:rPr lang="en-ID" sz="2000" dirty="0"/>
              <a:t> </a:t>
            </a:r>
            <a:r>
              <a:rPr lang="en-ID" sz="2000" dirty="0" err="1"/>
              <a:t>balik</a:t>
            </a:r>
            <a:r>
              <a:rPr lang="en-ID" sz="2000" dirty="0"/>
              <a:t> </a:t>
            </a:r>
            <a:r>
              <a:rPr lang="en-ID" sz="2000" dirty="0" err="1"/>
              <a:t>sampai</a:t>
            </a:r>
            <a:r>
              <a:rPr lang="en-ID" sz="2000" dirty="0"/>
              <a:t> </a:t>
            </a:r>
            <a:r>
              <a:rPr lang="en-ID" sz="2000" dirty="0" err="1"/>
              <a:t>sempurna</a:t>
            </a:r>
            <a:endParaRPr lang="en-ID" sz="2000" dirty="0"/>
          </a:p>
          <a:p>
            <a:pPr marL="342900" indent="-342900">
              <a:buAutoNum type="arabicPeriod"/>
            </a:pPr>
            <a:r>
              <a:rPr lang="en-ID" sz="2000" b="1" dirty="0" err="1"/>
              <a:t>Menginspirasi</a:t>
            </a:r>
            <a:r>
              <a:rPr lang="en-ID" sz="2000" b="1" dirty="0"/>
              <a:t> </a:t>
            </a:r>
            <a:r>
              <a:rPr lang="en-ID" sz="2000" b="1" dirty="0" err="1"/>
              <a:t>tim</a:t>
            </a:r>
            <a:r>
              <a:rPr lang="en-ID" sz="2000" b="1" dirty="0"/>
              <a:t> </a:t>
            </a:r>
            <a:r>
              <a:rPr lang="en-ID" sz="2000" b="1" dirty="0" err="1"/>
              <a:t>kerja</a:t>
            </a:r>
            <a:r>
              <a:rPr lang="en-ID" sz="2000" b="1" dirty="0"/>
              <a:t> dan </a:t>
            </a:r>
            <a:r>
              <a:rPr lang="en-ID" sz="2000" b="1" dirty="0" err="1"/>
              <a:t>manajemen</a:t>
            </a:r>
            <a:r>
              <a:rPr lang="en-ID" sz="2000" b="1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manfaat</a:t>
            </a:r>
            <a:r>
              <a:rPr lang="en-ID" sz="2000" dirty="0"/>
              <a:t> </a:t>
            </a:r>
            <a:r>
              <a:rPr lang="en-ID" sz="2000" dirty="0" err="1"/>
              <a:t>transformasi</a:t>
            </a:r>
            <a:r>
              <a:rPr lang="en-ID" sz="2000" dirty="0"/>
              <a:t> digital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konsep</a:t>
            </a:r>
            <a:r>
              <a:rPr lang="en-ID" sz="2000" dirty="0"/>
              <a:t> yang </a:t>
            </a:r>
            <a:r>
              <a:rPr lang="en-ID" sz="2000" dirty="0" err="1"/>
              <a:t>nyata</a:t>
            </a:r>
            <a:r>
              <a:rPr lang="en-ID" sz="2000" dirty="0"/>
              <a:t>, </a:t>
            </a:r>
            <a:r>
              <a:rPr lang="en-ID" sz="2000" dirty="0" err="1"/>
              <a:t>meskipun</a:t>
            </a:r>
            <a:r>
              <a:rPr lang="en-ID" sz="2000" dirty="0"/>
              <a:t> </a:t>
            </a:r>
            <a:r>
              <a:rPr lang="en-ID" sz="2000" dirty="0" err="1"/>
              <a:t>eksperimen</a:t>
            </a:r>
            <a:r>
              <a:rPr lang="en-ID" sz="2000" dirty="0"/>
              <a:t> yang </a:t>
            </a:r>
            <a:r>
              <a:rPr lang="en-ID" sz="2000" dirty="0" err="1"/>
              <a:t>berhasil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skala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endParaRPr lang="en-ID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07BD32-9306-41B0-B280-6D6D360F1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120704"/>
              </p:ext>
            </p:extLst>
          </p:nvPr>
        </p:nvGraphicFramePr>
        <p:xfrm>
          <a:off x="8391569" y="848302"/>
          <a:ext cx="2627634" cy="522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863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Atribut</a:t>
            </a:r>
            <a:r>
              <a:rPr lang="en-US" sz="4200" b="1" dirty="0"/>
              <a:t> </a:t>
            </a:r>
            <a:r>
              <a:rPr lang="en-US" sz="4200" b="1" dirty="0" err="1"/>
              <a:t>Kepemimpinan</a:t>
            </a:r>
            <a:r>
              <a:rPr lang="en-US" sz="4200" b="1" dirty="0"/>
              <a:t> yang </a:t>
            </a:r>
            <a:r>
              <a:rPr lang="en-US" sz="4200" b="1" dirty="0" err="1"/>
              <a:t>Inovatif</a:t>
            </a:r>
            <a:endParaRPr lang="en-ID" sz="4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7AA18-7B82-41CC-88F4-053869356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39" t="38765" r="16528" b="14815"/>
          <a:stretch/>
        </p:blipFill>
        <p:spPr>
          <a:xfrm>
            <a:off x="643466" y="1220413"/>
            <a:ext cx="10578937" cy="47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Membangun</a:t>
            </a:r>
            <a:r>
              <a:rPr lang="en-US" sz="4200" b="1" dirty="0"/>
              <a:t> </a:t>
            </a:r>
            <a:r>
              <a:rPr lang="en-US" sz="4200" b="1" dirty="0" err="1"/>
              <a:t>Budaya</a:t>
            </a:r>
            <a:r>
              <a:rPr lang="en-US" sz="4200" b="1" dirty="0"/>
              <a:t> </a:t>
            </a:r>
            <a:r>
              <a:rPr lang="en-US" sz="4200" b="1" dirty="0" err="1"/>
              <a:t>Inovasi</a:t>
            </a:r>
            <a:endParaRPr lang="en-ID" sz="4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003E5-9015-4F9D-92BA-8456DE72C1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27" t="38518" r="15278" b="15309"/>
          <a:stretch/>
        </p:blipFill>
        <p:spPr>
          <a:xfrm>
            <a:off x="499520" y="1302366"/>
            <a:ext cx="10519683" cy="46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B4C3E0BA-FF5E-4817-B3FD-3C0AC528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9BABF-F932-4512-9CD6-61698803365E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D5648-1D60-4127-978C-12E5139B7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4522"/>
            <a:ext cx="1574690" cy="6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E9F89-711F-4B76-A442-65F793294F2F}"/>
              </a:ext>
            </a:extLst>
          </p:cNvPr>
          <p:cNvSpPr txBox="1"/>
          <p:nvPr/>
        </p:nvSpPr>
        <p:spPr>
          <a:xfrm>
            <a:off x="1334654" y="114522"/>
            <a:ext cx="95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/>
              <a:t>Membangun</a:t>
            </a:r>
            <a:r>
              <a:rPr lang="en-US" sz="4200" b="1" dirty="0"/>
              <a:t> </a:t>
            </a:r>
            <a:r>
              <a:rPr lang="en-US" sz="4200" b="1" dirty="0" err="1"/>
              <a:t>Jejaring</a:t>
            </a:r>
            <a:r>
              <a:rPr lang="en-US" sz="4200" b="1" dirty="0"/>
              <a:t> </a:t>
            </a:r>
            <a:r>
              <a:rPr lang="en-US" sz="4200" b="1" dirty="0" err="1"/>
              <a:t>Pendukung</a:t>
            </a:r>
            <a:endParaRPr lang="en-ID" sz="4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4F529-2B52-4278-859C-ACD500887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25185" r="9620" b="11111"/>
          <a:stretch/>
        </p:blipFill>
        <p:spPr>
          <a:xfrm>
            <a:off x="421792" y="1203590"/>
            <a:ext cx="11348413" cy="51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2382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3223</TotalTime>
  <Words>603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Gothic Std B</vt:lpstr>
      <vt:lpstr>Calibri</vt:lpstr>
      <vt:lpstr>Calibri Light</vt:lpstr>
      <vt:lpstr>Wingdings 2</vt:lpstr>
      <vt:lpstr>HDOfficeLightV0</vt:lpstr>
      <vt:lpstr>Retrospect</vt:lpstr>
      <vt:lpstr>Kepemimpinan Visioner Dengan  Konsep Teknis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SIKAP WISATAWAN DOMESTIK NUSANTARA TERHADAP BEBERAPA DESTINASI WISATA DI INDONESIA DENGAN MENGGUNAKAN IDEAL POINT MODEL</dc:title>
  <dc:creator>ARIZA</dc:creator>
  <cp:lastModifiedBy>ASUS</cp:lastModifiedBy>
  <cp:revision>219</cp:revision>
  <dcterms:created xsi:type="dcterms:W3CDTF">2015-04-19T11:45:31Z</dcterms:created>
  <dcterms:modified xsi:type="dcterms:W3CDTF">2024-03-28T01:04:38Z</dcterms:modified>
</cp:coreProperties>
</file>