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3" r:id="rId2"/>
    <p:sldMasterId id="2147483747" r:id="rId3"/>
    <p:sldMasterId id="2147483682" r:id="rId4"/>
    <p:sldMasterId id="2147483746" r:id="rId5"/>
    <p:sldMasterId id="2147483745" r:id="rId6"/>
    <p:sldMasterId id="2147483744" r:id="rId7"/>
    <p:sldMasterId id="2147483743" r:id="rId8"/>
    <p:sldMasterId id="2147483742" r:id="rId9"/>
    <p:sldMasterId id="2147483738" r:id="rId10"/>
    <p:sldMasterId id="2147483739" r:id="rId11"/>
    <p:sldMasterId id="2147483736" r:id="rId12"/>
  </p:sldMasterIdLst>
  <p:notesMasterIdLst>
    <p:notesMasterId r:id="rId26"/>
  </p:notesMasterIdLst>
  <p:sldIdLst>
    <p:sldId id="292" r:id="rId13"/>
    <p:sldId id="293" r:id="rId14"/>
    <p:sldId id="294" r:id="rId15"/>
    <p:sldId id="295" r:id="rId16"/>
    <p:sldId id="296" r:id="rId17"/>
    <p:sldId id="302" r:id="rId18"/>
    <p:sldId id="301" r:id="rId19"/>
    <p:sldId id="312" r:id="rId20"/>
    <p:sldId id="304" r:id="rId21"/>
    <p:sldId id="313" r:id="rId22"/>
    <p:sldId id="305" r:id="rId23"/>
    <p:sldId id="314" r:id="rId24"/>
    <p:sldId id="311" r:id="rId25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A7D"/>
    <a:srgbClr val="0C6C8E"/>
    <a:srgbClr val="783089"/>
    <a:srgbClr val="000000"/>
    <a:srgbClr val="85B5C6"/>
    <a:srgbClr val="720D20"/>
    <a:srgbClr val="E2821A"/>
    <a:srgbClr val="E68878"/>
    <a:srgbClr val="0878A0"/>
    <a:srgbClr val="D32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2767" autoAdjust="0"/>
  </p:normalViewPr>
  <p:slideViewPr>
    <p:cSldViewPr snapToGrid="0">
      <p:cViewPr varScale="1">
        <p:scale>
          <a:sx n="37" d="100"/>
          <a:sy n="37" d="100"/>
        </p:scale>
        <p:origin x="9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3CD6-D0FF-4BFD-BAFE-8D94280D20F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61E8A-C264-4064-84F4-C64712A3F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3CE87F-6A04-4937-988D-7E0CEC911EA2}"/>
              </a:ext>
            </a:extLst>
          </p:cNvPr>
          <p:cNvSpPr/>
          <p:nvPr userDrawn="1"/>
        </p:nvSpPr>
        <p:spPr>
          <a:xfrm>
            <a:off x="15874083" y="7053688"/>
            <a:ext cx="2413917" cy="2897188"/>
          </a:xfrm>
          <a:custGeom>
            <a:avLst/>
            <a:gdLst>
              <a:gd name="connsiteX0" fmla="*/ 1448593 w 2413917"/>
              <a:gd name="connsiteY0" fmla="*/ 0 h 2897188"/>
              <a:gd name="connsiteX1" fmla="*/ 2370033 w 2413917"/>
              <a:gd name="connsiteY1" fmla="*/ 330789 h 2897188"/>
              <a:gd name="connsiteX2" fmla="*/ 2413917 w 2413917"/>
              <a:gd name="connsiteY2" fmla="*/ 370673 h 2897188"/>
              <a:gd name="connsiteX3" fmla="*/ 2413917 w 2413917"/>
              <a:gd name="connsiteY3" fmla="*/ 2526516 h 2897188"/>
              <a:gd name="connsiteX4" fmla="*/ 2370033 w 2413917"/>
              <a:gd name="connsiteY4" fmla="*/ 2566399 h 2897188"/>
              <a:gd name="connsiteX5" fmla="*/ 1448593 w 2413917"/>
              <a:gd name="connsiteY5" fmla="*/ 2897188 h 2897188"/>
              <a:gd name="connsiteX6" fmla="*/ 0 w 2413917"/>
              <a:gd name="connsiteY6" fmla="*/ 1448594 h 2897188"/>
              <a:gd name="connsiteX7" fmla="*/ 1448593 w 2413917"/>
              <a:gd name="connsiteY7" fmla="*/ 0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7" h="2897188">
                <a:moveTo>
                  <a:pt x="1448593" y="0"/>
                </a:moveTo>
                <a:cubicBezTo>
                  <a:pt x="1798609" y="0"/>
                  <a:pt x="2119631" y="124138"/>
                  <a:pt x="2370033" y="330789"/>
                </a:cubicBezTo>
                <a:lnTo>
                  <a:pt x="2413917" y="370673"/>
                </a:lnTo>
                <a:lnTo>
                  <a:pt x="2413917" y="2526516"/>
                </a:lnTo>
                <a:lnTo>
                  <a:pt x="2370033" y="2566399"/>
                </a:lnTo>
                <a:cubicBezTo>
                  <a:pt x="2119631" y="2773050"/>
                  <a:pt x="1798609" y="2897188"/>
                  <a:pt x="1448593" y="2897188"/>
                </a:cubicBezTo>
                <a:cubicBezTo>
                  <a:pt x="648558" y="2897188"/>
                  <a:pt x="0" y="2248630"/>
                  <a:pt x="0" y="1448594"/>
                </a:cubicBezTo>
                <a:cubicBezTo>
                  <a:pt x="0" y="648558"/>
                  <a:pt x="648558" y="0"/>
                  <a:pt x="1448593" y="0"/>
                </a:cubicBez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EE8F27-4564-442C-B6A4-E3FFA7F67E33}"/>
              </a:ext>
            </a:extLst>
          </p:cNvPr>
          <p:cNvSpPr/>
          <p:nvPr userDrawn="1"/>
        </p:nvSpPr>
        <p:spPr>
          <a:xfrm>
            <a:off x="0" y="10134600"/>
            <a:ext cx="1828800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AC48AA51-9014-42A1-BD65-8297BCFD8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197" y="2295368"/>
            <a:ext cx="13191203" cy="57168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115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Your Motto.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4C747F-5CC0-415D-B758-A6D8508DAC87}"/>
              </a:ext>
            </a:extLst>
          </p:cNvPr>
          <p:cNvSpPr/>
          <p:nvPr userDrawn="1"/>
        </p:nvSpPr>
        <p:spPr>
          <a:xfrm>
            <a:off x="13123384" y="8724661"/>
            <a:ext cx="2539364" cy="1560751"/>
          </a:xfrm>
          <a:custGeom>
            <a:avLst/>
            <a:gdLst>
              <a:gd name="connsiteX0" fmla="*/ 1269682 w 2539364"/>
              <a:gd name="connsiteY0" fmla="*/ 0 h 1560751"/>
              <a:gd name="connsiteX1" fmla="*/ 2539364 w 2539364"/>
              <a:gd name="connsiteY1" fmla="*/ 1269682 h 1560751"/>
              <a:gd name="connsiteX2" fmla="*/ 2513569 w 2539364"/>
              <a:gd name="connsiteY2" fmla="*/ 1525567 h 1560751"/>
              <a:gd name="connsiteX3" fmla="*/ 2504522 w 2539364"/>
              <a:gd name="connsiteY3" fmla="*/ 1560751 h 1560751"/>
              <a:gd name="connsiteX4" fmla="*/ 34842 w 2539364"/>
              <a:gd name="connsiteY4" fmla="*/ 1560751 h 1560751"/>
              <a:gd name="connsiteX5" fmla="*/ 25795 w 2539364"/>
              <a:gd name="connsiteY5" fmla="*/ 1525567 h 1560751"/>
              <a:gd name="connsiteX6" fmla="*/ 0 w 2539364"/>
              <a:gd name="connsiteY6" fmla="*/ 1269682 h 1560751"/>
              <a:gd name="connsiteX7" fmla="*/ 1269682 w 2539364"/>
              <a:gd name="connsiteY7" fmla="*/ 0 h 156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364" h="1560751">
                <a:moveTo>
                  <a:pt x="1269682" y="0"/>
                </a:moveTo>
                <a:cubicBezTo>
                  <a:pt x="1970908" y="0"/>
                  <a:pt x="2539364" y="568456"/>
                  <a:pt x="2539364" y="1269682"/>
                </a:cubicBezTo>
                <a:cubicBezTo>
                  <a:pt x="2539364" y="1357335"/>
                  <a:pt x="2530482" y="1442914"/>
                  <a:pt x="2513569" y="1525567"/>
                </a:cubicBezTo>
                <a:lnTo>
                  <a:pt x="2504522" y="1560751"/>
                </a:lnTo>
                <a:lnTo>
                  <a:pt x="34842" y="1560751"/>
                </a:lnTo>
                <a:lnTo>
                  <a:pt x="25795" y="1525567"/>
                </a:lnTo>
                <a:cubicBezTo>
                  <a:pt x="8882" y="1442914"/>
                  <a:pt x="0" y="1357335"/>
                  <a:pt x="0" y="1269682"/>
                </a:cubicBezTo>
                <a:cubicBezTo>
                  <a:pt x="0" y="568456"/>
                  <a:pt x="568456" y="0"/>
                  <a:pt x="1269682" y="0"/>
                </a:cubicBez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8E770A-7F84-4124-B392-5013C508725C}"/>
              </a:ext>
            </a:extLst>
          </p:cNvPr>
          <p:cNvSpPr/>
          <p:nvPr userDrawn="1"/>
        </p:nvSpPr>
        <p:spPr>
          <a:xfrm>
            <a:off x="14535925" y="8340661"/>
            <a:ext cx="3752074" cy="1944752"/>
          </a:xfrm>
          <a:custGeom>
            <a:avLst/>
            <a:gdLst>
              <a:gd name="connsiteX0" fmla="*/ 2100361 w 3752074"/>
              <a:gd name="connsiteY0" fmla="*/ 0 h 1944752"/>
              <a:gd name="connsiteX1" fmla="*/ 3652676 w 3752074"/>
              <a:gd name="connsiteY1" fmla="*/ 681501 h 1944752"/>
              <a:gd name="connsiteX2" fmla="*/ 3752074 w 3752074"/>
              <a:gd name="connsiteY2" fmla="*/ 799775 h 1944752"/>
              <a:gd name="connsiteX3" fmla="*/ 3752074 w 3752074"/>
              <a:gd name="connsiteY3" fmla="*/ 1944752 h 1944752"/>
              <a:gd name="connsiteX4" fmla="*/ 0 w 3752074"/>
              <a:gd name="connsiteY4" fmla="*/ 1944752 h 1944752"/>
              <a:gd name="connsiteX5" fmla="*/ 2611 w 3752074"/>
              <a:gd name="connsiteY5" fmla="*/ 1893041 h 1944752"/>
              <a:gd name="connsiteX6" fmla="*/ 2100361 w 3752074"/>
              <a:gd name="connsiteY6" fmla="*/ 0 h 19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074" h="1944752">
                <a:moveTo>
                  <a:pt x="2100361" y="0"/>
                </a:moveTo>
                <a:cubicBezTo>
                  <a:pt x="2714488" y="0"/>
                  <a:pt x="3267298" y="262537"/>
                  <a:pt x="3652676" y="681501"/>
                </a:cubicBezTo>
                <a:lnTo>
                  <a:pt x="3752074" y="799775"/>
                </a:lnTo>
                <a:lnTo>
                  <a:pt x="3752074" y="1944752"/>
                </a:lnTo>
                <a:lnTo>
                  <a:pt x="0" y="1944752"/>
                </a:lnTo>
                <a:lnTo>
                  <a:pt x="2611" y="1893041"/>
                </a:lnTo>
                <a:cubicBezTo>
                  <a:pt x="110594" y="829748"/>
                  <a:pt x="1008578" y="0"/>
                  <a:pt x="21003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71" grpId="0"/>
      <p:bldP spid="9" grpId="0" animBg="1"/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0F89FF-9FA6-4C04-93A3-AF22488238C3}"/>
              </a:ext>
            </a:extLst>
          </p:cNvPr>
          <p:cNvSpPr/>
          <p:nvPr userDrawn="1"/>
        </p:nvSpPr>
        <p:spPr>
          <a:xfrm>
            <a:off x="-39660" y="5941066"/>
            <a:ext cx="18327659" cy="150812"/>
          </a:xfrm>
          <a:prstGeom prst="rect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4096F5-1F6C-43D5-BDC9-B4DDAC74B1DB}"/>
              </a:ext>
            </a:extLst>
          </p:cNvPr>
          <p:cNvGrpSpPr/>
          <p:nvPr userDrawn="1"/>
        </p:nvGrpSpPr>
        <p:grpSpPr>
          <a:xfrm>
            <a:off x="2415766" y="5992353"/>
            <a:ext cx="392113" cy="1484237"/>
            <a:chOff x="2207200" y="6429375"/>
            <a:chExt cx="424059" cy="1605159"/>
          </a:xfrm>
          <a:solidFill>
            <a:srgbClr val="0CAA7D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80200A-7372-466E-A552-40D73E002467}"/>
                </a:ext>
              </a:extLst>
            </p:cNvPr>
            <p:cNvSpPr/>
            <p:nvPr userDrawn="1"/>
          </p:nvSpPr>
          <p:spPr>
            <a:xfrm>
              <a:off x="2207200" y="7610475"/>
              <a:ext cx="424059" cy="424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76E5E5-B1C0-4022-AAEF-346B04CB3028}"/>
                </a:ext>
              </a:extLst>
            </p:cNvPr>
            <p:cNvSpPr/>
            <p:nvPr userDrawn="1"/>
          </p:nvSpPr>
          <p:spPr>
            <a:xfrm rot="16200000">
              <a:off x="1828681" y="6979617"/>
              <a:ext cx="1181100" cy="8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8215DC-026E-4272-8EB1-8EDD282016C7}"/>
              </a:ext>
            </a:extLst>
          </p:cNvPr>
          <p:cNvGrpSpPr/>
          <p:nvPr userDrawn="1"/>
        </p:nvGrpSpPr>
        <p:grpSpPr>
          <a:xfrm rot="10800000">
            <a:off x="4929583" y="4511256"/>
            <a:ext cx="392113" cy="1484237"/>
            <a:chOff x="2207200" y="6429375"/>
            <a:chExt cx="424059" cy="1605159"/>
          </a:xfrm>
          <a:solidFill>
            <a:srgbClr val="0CAA7D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097040-85B3-4DA1-A580-33814D3F03C8}"/>
                </a:ext>
              </a:extLst>
            </p:cNvPr>
            <p:cNvSpPr/>
            <p:nvPr userDrawn="1"/>
          </p:nvSpPr>
          <p:spPr>
            <a:xfrm>
              <a:off x="2207200" y="7610475"/>
              <a:ext cx="424059" cy="424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719AC9-9140-4B8B-A3B4-230B6B9B308A}"/>
                </a:ext>
              </a:extLst>
            </p:cNvPr>
            <p:cNvSpPr/>
            <p:nvPr userDrawn="1"/>
          </p:nvSpPr>
          <p:spPr>
            <a:xfrm rot="16200000">
              <a:off x="1828681" y="6979617"/>
              <a:ext cx="1181100" cy="8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EBD4432B-9060-46CD-BF44-6E8FA2B349D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17226" y="7505251"/>
            <a:ext cx="198919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CE873C40-B96A-482F-BBC5-F568E9B1DCF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093770" y="3567349"/>
            <a:ext cx="198919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DF2AF70F-A8E0-4806-8273-4CF5688E9F6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23501" y="7505251"/>
            <a:ext cx="198919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11D65FA3-B254-40BA-AB17-4D457F23D9E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2637663" y="7505251"/>
            <a:ext cx="198919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DBDC50EB-6E32-48B3-93E6-FA4E5DE5F9B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800045" y="3567349"/>
            <a:ext cx="198919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B7224F23-F529-4CF0-9949-15519457F1E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5151479" y="3567349"/>
            <a:ext cx="198919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16F97A5-6A21-464C-BB4D-1FFFE3361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How We 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BE5416-BE8F-45C7-BD19-A8914416CEA8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5C38D5-A99F-4A70-8783-B85B3DA25E56}"/>
              </a:ext>
            </a:extLst>
          </p:cNvPr>
          <p:cNvGrpSpPr/>
          <p:nvPr userDrawn="1"/>
        </p:nvGrpSpPr>
        <p:grpSpPr>
          <a:xfrm>
            <a:off x="8122041" y="5992353"/>
            <a:ext cx="392113" cy="1484237"/>
            <a:chOff x="2207200" y="6429375"/>
            <a:chExt cx="424059" cy="1605159"/>
          </a:xfrm>
          <a:solidFill>
            <a:srgbClr val="0CAA7D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AF2DF78-C277-4AF0-84B4-F752962DA804}"/>
                </a:ext>
              </a:extLst>
            </p:cNvPr>
            <p:cNvSpPr/>
            <p:nvPr userDrawn="1"/>
          </p:nvSpPr>
          <p:spPr>
            <a:xfrm>
              <a:off x="2207200" y="7610475"/>
              <a:ext cx="424059" cy="424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257BDED-880A-4BA1-A5A1-C7D6A71DA20E}"/>
                </a:ext>
              </a:extLst>
            </p:cNvPr>
            <p:cNvSpPr/>
            <p:nvPr userDrawn="1"/>
          </p:nvSpPr>
          <p:spPr>
            <a:xfrm rot="16200000">
              <a:off x="1828681" y="6979617"/>
              <a:ext cx="1181100" cy="8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2B37AF-6891-4910-9F6B-1C328F88BFAA}"/>
              </a:ext>
            </a:extLst>
          </p:cNvPr>
          <p:cNvGrpSpPr/>
          <p:nvPr userDrawn="1"/>
        </p:nvGrpSpPr>
        <p:grpSpPr>
          <a:xfrm>
            <a:off x="13473622" y="5981685"/>
            <a:ext cx="392113" cy="1484237"/>
            <a:chOff x="2207200" y="6429375"/>
            <a:chExt cx="424059" cy="1605159"/>
          </a:xfrm>
          <a:solidFill>
            <a:srgbClr val="0CAA7D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F8BD8C6-F88A-47B0-B933-F2046BEBAFE4}"/>
                </a:ext>
              </a:extLst>
            </p:cNvPr>
            <p:cNvSpPr/>
            <p:nvPr userDrawn="1"/>
          </p:nvSpPr>
          <p:spPr>
            <a:xfrm>
              <a:off x="2207200" y="7610475"/>
              <a:ext cx="424059" cy="424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577356-58CD-4306-AE6D-6D4A1B9E5C2E}"/>
                </a:ext>
              </a:extLst>
            </p:cNvPr>
            <p:cNvSpPr/>
            <p:nvPr userDrawn="1"/>
          </p:nvSpPr>
          <p:spPr>
            <a:xfrm rot="16200000">
              <a:off x="1828681" y="6979617"/>
              <a:ext cx="1181100" cy="8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A510CC-CF82-4A17-B9A5-3F7B7D19557B}"/>
              </a:ext>
            </a:extLst>
          </p:cNvPr>
          <p:cNvGrpSpPr/>
          <p:nvPr userDrawn="1"/>
        </p:nvGrpSpPr>
        <p:grpSpPr>
          <a:xfrm rot="10800000">
            <a:off x="10598733" y="4516658"/>
            <a:ext cx="392113" cy="1484237"/>
            <a:chOff x="2207200" y="6429375"/>
            <a:chExt cx="424059" cy="1605159"/>
          </a:xfrm>
          <a:solidFill>
            <a:srgbClr val="0CAA7D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377B9DA-6B00-48D7-9EF2-66BE37FF9383}"/>
                </a:ext>
              </a:extLst>
            </p:cNvPr>
            <p:cNvSpPr/>
            <p:nvPr userDrawn="1"/>
          </p:nvSpPr>
          <p:spPr>
            <a:xfrm>
              <a:off x="2207200" y="7610475"/>
              <a:ext cx="424059" cy="424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BA68664-9E42-4042-BDAD-7A388E2DE937}"/>
                </a:ext>
              </a:extLst>
            </p:cNvPr>
            <p:cNvSpPr/>
            <p:nvPr userDrawn="1"/>
          </p:nvSpPr>
          <p:spPr>
            <a:xfrm rot="16200000">
              <a:off x="1828681" y="6979617"/>
              <a:ext cx="1181100" cy="8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4B34366-5ADD-4A93-AF53-5A471DA05AAC}"/>
              </a:ext>
            </a:extLst>
          </p:cNvPr>
          <p:cNvGrpSpPr/>
          <p:nvPr userDrawn="1"/>
        </p:nvGrpSpPr>
        <p:grpSpPr>
          <a:xfrm rot="10800000">
            <a:off x="16010075" y="4518848"/>
            <a:ext cx="392113" cy="1484237"/>
            <a:chOff x="2207200" y="6429375"/>
            <a:chExt cx="424059" cy="1605159"/>
          </a:xfrm>
          <a:solidFill>
            <a:srgbClr val="0CAA7D"/>
          </a:solidFill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4288371-4AFF-4F34-805A-0FDDDACFC25D}"/>
                </a:ext>
              </a:extLst>
            </p:cNvPr>
            <p:cNvSpPr/>
            <p:nvPr userDrawn="1"/>
          </p:nvSpPr>
          <p:spPr>
            <a:xfrm>
              <a:off x="2207200" y="7610475"/>
              <a:ext cx="424059" cy="424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A88F985-183A-4FB8-BB11-29ED664C3565}"/>
                </a:ext>
              </a:extLst>
            </p:cNvPr>
            <p:cNvSpPr/>
            <p:nvPr userDrawn="1"/>
          </p:nvSpPr>
          <p:spPr>
            <a:xfrm rot="16200000">
              <a:off x="1828681" y="6979617"/>
              <a:ext cx="1181100" cy="80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27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5D339C8-C301-4892-A077-2E2BB313FFC6}"/>
              </a:ext>
            </a:extLst>
          </p:cNvPr>
          <p:cNvSpPr/>
          <p:nvPr userDrawn="1"/>
        </p:nvSpPr>
        <p:spPr>
          <a:xfrm>
            <a:off x="5963222" y="3805604"/>
            <a:ext cx="2990868" cy="2990868"/>
          </a:xfrm>
          <a:prstGeom prst="ellipse">
            <a:avLst/>
          </a:prstGeom>
          <a:solidFill>
            <a:srgbClr val="0C6C8E"/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B7224F23-F529-4CF0-9949-15519457F1E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71927" y="4859346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EBB0F0-6E2C-465E-B4F7-0A54BE66C5F5}"/>
              </a:ext>
            </a:extLst>
          </p:cNvPr>
          <p:cNvSpPr/>
          <p:nvPr userDrawn="1"/>
        </p:nvSpPr>
        <p:spPr>
          <a:xfrm>
            <a:off x="8029753" y="4396910"/>
            <a:ext cx="3962021" cy="3962021"/>
          </a:xfrm>
          <a:prstGeom prst="ellipse">
            <a:avLst/>
          </a:prstGeom>
          <a:noFill/>
          <a:ln w="254000">
            <a:solidFill>
              <a:srgbClr val="0CA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16DF0A4-DDB6-49EB-BF89-9D785A364170}"/>
              </a:ext>
            </a:extLst>
          </p:cNvPr>
          <p:cNvSpPr/>
          <p:nvPr userDrawn="1"/>
        </p:nvSpPr>
        <p:spPr>
          <a:xfrm>
            <a:off x="11395630" y="5636756"/>
            <a:ext cx="2459510" cy="2459510"/>
          </a:xfrm>
          <a:prstGeom prst="ellipse">
            <a:avLst/>
          </a:prstGeom>
          <a:solidFill>
            <a:srgbClr val="0CAA7D"/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6D8653C-1683-4D78-BDCF-2ED39D4E8575}"/>
              </a:ext>
            </a:extLst>
          </p:cNvPr>
          <p:cNvSpPr/>
          <p:nvPr userDrawn="1"/>
        </p:nvSpPr>
        <p:spPr>
          <a:xfrm>
            <a:off x="4265054" y="5483768"/>
            <a:ext cx="2731378" cy="2731378"/>
          </a:xfrm>
          <a:prstGeom prst="ellipse">
            <a:avLst/>
          </a:prstGeom>
          <a:noFill/>
          <a:ln w="219075">
            <a:solidFill>
              <a:srgbClr val="0C6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034E1FA1-80A7-46A4-B7A1-A90AEA935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162" y="6357495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84B5DC3-C1EB-4D15-B452-68071F3E40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5391" y="5945549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555BA1DA-89B2-4CEE-A757-E50B16B124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87572" y="6371010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FA6B0-2717-4E62-A690-E8C003AA1254}"/>
              </a:ext>
            </a:extLst>
          </p:cNvPr>
          <p:cNvSpPr/>
          <p:nvPr userDrawn="1"/>
        </p:nvSpPr>
        <p:spPr>
          <a:xfrm rot="5400000">
            <a:off x="14079480" y="7052799"/>
            <a:ext cx="45719" cy="1105905"/>
          </a:xfrm>
          <a:prstGeom prst="rect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15B14374-73B7-4D7C-9187-DBB9350BE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7528" y="3246024"/>
            <a:ext cx="3200044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6411AA90-4E3F-4D02-BE7D-A9E35B6FF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7793" y="3171882"/>
            <a:ext cx="3200044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6740D4D-2E8B-4ECE-84B3-8C297D421C67}"/>
              </a:ext>
            </a:extLst>
          </p:cNvPr>
          <p:cNvSpPr/>
          <p:nvPr userDrawn="1"/>
        </p:nvSpPr>
        <p:spPr>
          <a:xfrm rot="5400000">
            <a:off x="4310547" y="7393280"/>
            <a:ext cx="47623" cy="1105905"/>
          </a:xfrm>
          <a:prstGeom prst="rect">
            <a:avLst/>
          </a:prstGeom>
          <a:solidFill>
            <a:srgbClr val="0C6C8E"/>
          </a:solidFill>
          <a:ln w="38100">
            <a:solidFill>
              <a:srgbClr val="0C6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59C5368-3103-4082-89F4-45D41B640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How We Work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0FC340-8833-400D-ADD1-34006447CD9E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83AB01B-9118-44AD-A90E-82BFA44A04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1362" y="7582892"/>
            <a:ext cx="3200044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5AF4940-F1FD-4696-B199-5FBCCD9B15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00393" y="7273834"/>
            <a:ext cx="3200044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E401DA-622E-4CEF-904D-BFCB297250EF}"/>
              </a:ext>
            </a:extLst>
          </p:cNvPr>
          <p:cNvSpPr/>
          <p:nvPr userDrawn="1"/>
        </p:nvSpPr>
        <p:spPr>
          <a:xfrm>
            <a:off x="6305162" y="3616360"/>
            <a:ext cx="45719" cy="1105905"/>
          </a:xfrm>
          <a:prstGeom prst="rect">
            <a:avLst/>
          </a:prstGeom>
          <a:solidFill>
            <a:srgbClr val="0C6C8E"/>
          </a:solidFill>
          <a:ln>
            <a:solidFill>
              <a:srgbClr val="0C6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137BBA-BE36-4BEA-B46D-40F1B64BD680}"/>
              </a:ext>
            </a:extLst>
          </p:cNvPr>
          <p:cNvSpPr/>
          <p:nvPr userDrawn="1"/>
        </p:nvSpPr>
        <p:spPr>
          <a:xfrm rot="5400000" flipH="1">
            <a:off x="5749376" y="3016641"/>
            <a:ext cx="45719" cy="1157290"/>
          </a:xfrm>
          <a:prstGeom prst="rect">
            <a:avLst/>
          </a:prstGeom>
          <a:solidFill>
            <a:srgbClr val="0C6C8E"/>
          </a:solidFill>
          <a:ln>
            <a:solidFill>
              <a:srgbClr val="0C6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6927E1-0DF4-4F9E-B7A1-B12DEFDFA3AA}"/>
              </a:ext>
            </a:extLst>
          </p:cNvPr>
          <p:cNvSpPr/>
          <p:nvPr userDrawn="1"/>
        </p:nvSpPr>
        <p:spPr>
          <a:xfrm>
            <a:off x="10834484" y="3528634"/>
            <a:ext cx="45719" cy="1105905"/>
          </a:xfrm>
          <a:prstGeom prst="rect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BA704E-083B-444A-A5A1-4F5CE1A6D2EC}"/>
              </a:ext>
            </a:extLst>
          </p:cNvPr>
          <p:cNvSpPr/>
          <p:nvPr userDrawn="1"/>
        </p:nvSpPr>
        <p:spPr>
          <a:xfrm rot="5400000" flipH="1">
            <a:off x="11390269" y="2962845"/>
            <a:ext cx="45719" cy="1157290"/>
          </a:xfrm>
          <a:prstGeom prst="rect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9" grpId="0" animBg="1"/>
      <p:bldP spid="5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65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21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9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8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  <p:bldP spid="27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.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38DF5F-E28D-4CCE-9813-EDF0D7E019B4}"/>
              </a:ext>
            </a:extLst>
          </p:cNvPr>
          <p:cNvSpPr/>
          <p:nvPr userDrawn="1"/>
        </p:nvSpPr>
        <p:spPr>
          <a:xfrm>
            <a:off x="15895069" y="7237411"/>
            <a:ext cx="2413917" cy="2897188"/>
          </a:xfrm>
          <a:custGeom>
            <a:avLst/>
            <a:gdLst>
              <a:gd name="connsiteX0" fmla="*/ 1448593 w 2413917"/>
              <a:gd name="connsiteY0" fmla="*/ 0 h 2897188"/>
              <a:gd name="connsiteX1" fmla="*/ 2370033 w 2413917"/>
              <a:gd name="connsiteY1" fmla="*/ 330789 h 2897188"/>
              <a:gd name="connsiteX2" fmla="*/ 2413917 w 2413917"/>
              <a:gd name="connsiteY2" fmla="*/ 370673 h 2897188"/>
              <a:gd name="connsiteX3" fmla="*/ 2413917 w 2413917"/>
              <a:gd name="connsiteY3" fmla="*/ 2526516 h 2897188"/>
              <a:gd name="connsiteX4" fmla="*/ 2370033 w 2413917"/>
              <a:gd name="connsiteY4" fmla="*/ 2566399 h 2897188"/>
              <a:gd name="connsiteX5" fmla="*/ 1448593 w 2413917"/>
              <a:gd name="connsiteY5" fmla="*/ 2897188 h 2897188"/>
              <a:gd name="connsiteX6" fmla="*/ 0 w 2413917"/>
              <a:gd name="connsiteY6" fmla="*/ 1448594 h 2897188"/>
              <a:gd name="connsiteX7" fmla="*/ 1448593 w 2413917"/>
              <a:gd name="connsiteY7" fmla="*/ 0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7" h="2897188">
                <a:moveTo>
                  <a:pt x="1448593" y="0"/>
                </a:moveTo>
                <a:cubicBezTo>
                  <a:pt x="1798609" y="0"/>
                  <a:pt x="2119631" y="124138"/>
                  <a:pt x="2370033" y="330789"/>
                </a:cubicBezTo>
                <a:lnTo>
                  <a:pt x="2413917" y="370673"/>
                </a:lnTo>
                <a:lnTo>
                  <a:pt x="2413917" y="2526516"/>
                </a:lnTo>
                <a:lnTo>
                  <a:pt x="2370033" y="2566399"/>
                </a:lnTo>
                <a:cubicBezTo>
                  <a:pt x="2119631" y="2773050"/>
                  <a:pt x="1798609" y="2897188"/>
                  <a:pt x="1448593" y="2897188"/>
                </a:cubicBezTo>
                <a:cubicBezTo>
                  <a:pt x="648558" y="2897188"/>
                  <a:pt x="0" y="2248630"/>
                  <a:pt x="0" y="1448594"/>
                </a:cubicBezTo>
                <a:cubicBezTo>
                  <a:pt x="0" y="648558"/>
                  <a:pt x="648558" y="0"/>
                  <a:pt x="1448593" y="0"/>
                </a:cubicBez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F95F4B1-0F5C-4E6F-AE16-BD16C7B40427}"/>
              </a:ext>
            </a:extLst>
          </p:cNvPr>
          <p:cNvSpPr/>
          <p:nvPr userDrawn="1"/>
        </p:nvSpPr>
        <p:spPr>
          <a:xfrm>
            <a:off x="13123384" y="8724661"/>
            <a:ext cx="2539364" cy="1560751"/>
          </a:xfrm>
          <a:custGeom>
            <a:avLst/>
            <a:gdLst>
              <a:gd name="connsiteX0" fmla="*/ 1269682 w 2539364"/>
              <a:gd name="connsiteY0" fmla="*/ 0 h 1560751"/>
              <a:gd name="connsiteX1" fmla="*/ 2539364 w 2539364"/>
              <a:gd name="connsiteY1" fmla="*/ 1269682 h 1560751"/>
              <a:gd name="connsiteX2" fmla="*/ 2513569 w 2539364"/>
              <a:gd name="connsiteY2" fmla="*/ 1525567 h 1560751"/>
              <a:gd name="connsiteX3" fmla="*/ 2504522 w 2539364"/>
              <a:gd name="connsiteY3" fmla="*/ 1560751 h 1560751"/>
              <a:gd name="connsiteX4" fmla="*/ 34842 w 2539364"/>
              <a:gd name="connsiteY4" fmla="*/ 1560751 h 1560751"/>
              <a:gd name="connsiteX5" fmla="*/ 25795 w 2539364"/>
              <a:gd name="connsiteY5" fmla="*/ 1525567 h 1560751"/>
              <a:gd name="connsiteX6" fmla="*/ 0 w 2539364"/>
              <a:gd name="connsiteY6" fmla="*/ 1269682 h 1560751"/>
              <a:gd name="connsiteX7" fmla="*/ 1269682 w 2539364"/>
              <a:gd name="connsiteY7" fmla="*/ 0 h 156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364" h="1560751">
                <a:moveTo>
                  <a:pt x="1269682" y="0"/>
                </a:moveTo>
                <a:cubicBezTo>
                  <a:pt x="1970908" y="0"/>
                  <a:pt x="2539364" y="568456"/>
                  <a:pt x="2539364" y="1269682"/>
                </a:cubicBezTo>
                <a:cubicBezTo>
                  <a:pt x="2539364" y="1357335"/>
                  <a:pt x="2530482" y="1442914"/>
                  <a:pt x="2513569" y="1525567"/>
                </a:cubicBezTo>
                <a:lnTo>
                  <a:pt x="2504522" y="1560751"/>
                </a:lnTo>
                <a:lnTo>
                  <a:pt x="34842" y="1560751"/>
                </a:lnTo>
                <a:lnTo>
                  <a:pt x="25795" y="1525567"/>
                </a:lnTo>
                <a:cubicBezTo>
                  <a:pt x="8882" y="1442914"/>
                  <a:pt x="0" y="1357335"/>
                  <a:pt x="0" y="1269682"/>
                </a:cubicBezTo>
                <a:cubicBezTo>
                  <a:pt x="0" y="568456"/>
                  <a:pt x="568456" y="0"/>
                  <a:pt x="1269682" y="0"/>
                </a:cubicBez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F64C4-C397-4FD2-8CE4-3A30967F3959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F3D6909-3FAA-462F-AFB4-E4A340221B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85972" y="3446763"/>
            <a:ext cx="4414092" cy="4291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AB46DD-3499-4CC2-B4EB-89209780F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Work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BE6AA5-6DD0-4850-B089-8F369DD4783A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019E8C4-E883-4865-8BEE-5B3596928511}"/>
              </a:ext>
            </a:extLst>
          </p:cNvPr>
          <p:cNvGrpSpPr/>
          <p:nvPr userDrawn="1"/>
        </p:nvGrpSpPr>
        <p:grpSpPr>
          <a:xfrm>
            <a:off x="14535926" y="8340661"/>
            <a:ext cx="4200722" cy="1944752"/>
            <a:chOff x="14535926" y="8340661"/>
            <a:chExt cx="4200722" cy="194475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9A10DF-A07D-45BB-B360-A4C269E3D8E7}"/>
                </a:ext>
              </a:extLst>
            </p:cNvPr>
            <p:cNvSpPr/>
            <p:nvPr userDrawn="1"/>
          </p:nvSpPr>
          <p:spPr>
            <a:xfrm>
              <a:off x="14535926" y="8340661"/>
              <a:ext cx="4200722" cy="1944752"/>
            </a:xfrm>
            <a:custGeom>
              <a:avLst/>
              <a:gdLst>
                <a:gd name="connsiteX0" fmla="*/ 2100361 w 4200722"/>
                <a:gd name="connsiteY0" fmla="*/ 0 h 1944752"/>
                <a:gd name="connsiteX1" fmla="*/ 4198110 w 4200722"/>
                <a:gd name="connsiteY1" fmla="*/ 1893041 h 1944752"/>
                <a:gd name="connsiteX2" fmla="*/ 4200722 w 4200722"/>
                <a:gd name="connsiteY2" fmla="*/ 1944752 h 1944752"/>
                <a:gd name="connsiteX3" fmla="*/ 0 w 4200722"/>
                <a:gd name="connsiteY3" fmla="*/ 1944752 h 1944752"/>
                <a:gd name="connsiteX4" fmla="*/ 2611 w 4200722"/>
                <a:gd name="connsiteY4" fmla="*/ 1893041 h 1944752"/>
                <a:gd name="connsiteX5" fmla="*/ 2100361 w 4200722"/>
                <a:gd name="connsiteY5" fmla="*/ 0 h 19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722" h="1944752">
                  <a:moveTo>
                    <a:pt x="2100361" y="0"/>
                  </a:moveTo>
                  <a:cubicBezTo>
                    <a:pt x="3192144" y="0"/>
                    <a:pt x="4090128" y="829748"/>
                    <a:pt x="4198110" y="1893041"/>
                  </a:cubicBezTo>
                  <a:lnTo>
                    <a:pt x="4200722" y="1944752"/>
                  </a:lnTo>
                  <a:lnTo>
                    <a:pt x="0" y="1944752"/>
                  </a:lnTo>
                  <a:lnTo>
                    <a:pt x="2611" y="1893041"/>
                  </a:lnTo>
                  <a:cubicBezTo>
                    <a:pt x="110594" y="829748"/>
                    <a:pt x="1008578" y="0"/>
                    <a:pt x="2100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8AF770-BA23-4DFF-AFD1-13DFC126E233}"/>
                </a:ext>
              </a:extLst>
            </p:cNvPr>
            <p:cNvGrpSpPr/>
            <p:nvPr userDrawn="1"/>
          </p:nvGrpSpPr>
          <p:grpSpPr>
            <a:xfrm>
              <a:off x="15358668" y="9557455"/>
              <a:ext cx="2565859" cy="523220"/>
              <a:chOff x="15358668" y="9557455"/>
              <a:chExt cx="2565859" cy="52322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90CE9B-3ED7-47B8-863A-A60B3759B82C}"/>
                  </a:ext>
                </a:extLst>
              </p:cNvPr>
              <p:cNvSpPr txBox="1"/>
              <p:nvPr userDrawn="1"/>
            </p:nvSpPr>
            <p:spPr>
              <a:xfrm>
                <a:off x="15358668" y="9557455"/>
                <a:ext cx="2077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CircularStd" panose="020B0604020101020102" pitchFamily="34" charset="0"/>
                    <a:cs typeface="CircularStd" panose="020B0604020101020102" pitchFamily="34" charset="0"/>
                  </a:rPr>
                  <a:t>Next Work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06B788B-A528-446F-8FF1-92C2FC7C1D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365802" y="9849727"/>
                <a:ext cx="55872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77800DE-FE9D-4A62-A0B3-B7AF4F707121}"/>
              </a:ext>
            </a:extLst>
          </p:cNvPr>
          <p:cNvSpPr/>
          <p:nvPr userDrawn="1"/>
        </p:nvSpPr>
        <p:spPr>
          <a:xfrm>
            <a:off x="525085" y="3955423"/>
            <a:ext cx="4563573" cy="4563573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60EC62-46F4-4303-B2B1-738F3B8588AA}"/>
              </a:ext>
            </a:extLst>
          </p:cNvPr>
          <p:cNvSpPr/>
          <p:nvPr userDrawn="1"/>
        </p:nvSpPr>
        <p:spPr>
          <a:xfrm>
            <a:off x="4045458" y="7090093"/>
            <a:ext cx="1295444" cy="1295444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78D129-843A-4CB7-8CBF-E1C2BA725B0A}"/>
              </a:ext>
            </a:extLst>
          </p:cNvPr>
          <p:cNvSpPr/>
          <p:nvPr userDrawn="1"/>
        </p:nvSpPr>
        <p:spPr>
          <a:xfrm>
            <a:off x="222362" y="3645312"/>
            <a:ext cx="2750066" cy="2750066"/>
          </a:xfrm>
          <a:prstGeom prst="ellipse">
            <a:avLst/>
          </a:prstGeom>
          <a:solidFill>
            <a:srgbClr val="0C6C8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2A1BC9F-0216-456F-ADAD-F707C2369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4553" y="4687145"/>
            <a:ext cx="10492987" cy="2145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.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CC27C45-D507-4646-AD7A-8E3E2298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4552" y="3927839"/>
            <a:ext cx="5920113" cy="5485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971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7" grpId="0" animBg="1"/>
      <p:bldP spid="28" grpId="0" animBg="1"/>
      <p:bldP spid="15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F620341-0645-45AF-AFDE-96852EA5558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28700" y="2684463"/>
            <a:ext cx="16230600" cy="714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CE8C940-1366-4C57-9A25-5D43CA535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997EF3-CA86-4B7F-A699-EEA0DD3969F2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5BF710-4B20-4177-8EE0-FFB131963EFF}"/>
              </a:ext>
            </a:extLst>
          </p:cNvPr>
          <p:cNvSpPr/>
          <p:nvPr userDrawn="1"/>
        </p:nvSpPr>
        <p:spPr>
          <a:xfrm>
            <a:off x="15851523" y="215506"/>
            <a:ext cx="2413917" cy="2897188"/>
          </a:xfrm>
          <a:custGeom>
            <a:avLst/>
            <a:gdLst>
              <a:gd name="connsiteX0" fmla="*/ 1448593 w 2413917"/>
              <a:gd name="connsiteY0" fmla="*/ 0 h 2897188"/>
              <a:gd name="connsiteX1" fmla="*/ 2370033 w 2413917"/>
              <a:gd name="connsiteY1" fmla="*/ 330789 h 2897188"/>
              <a:gd name="connsiteX2" fmla="*/ 2413917 w 2413917"/>
              <a:gd name="connsiteY2" fmla="*/ 370673 h 2897188"/>
              <a:gd name="connsiteX3" fmla="*/ 2413917 w 2413917"/>
              <a:gd name="connsiteY3" fmla="*/ 2526516 h 2897188"/>
              <a:gd name="connsiteX4" fmla="*/ 2370033 w 2413917"/>
              <a:gd name="connsiteY4" fmla="*/ 2566399 h 2897188"/>
              <a:gd name="connsiteX5" fmla="*/ 1448593 w 2413917"/>
              <a:gd name="connsiteY5" fmla="*/ 2897188 h 2897188"/>
              <a:gd name="connsiteX6" fmla="*/ 0 w 2413917"/>
              <a:gd name="connsiteY6" fmla="*/ 1448594 h 2897188"/>
              <a:gd name="connsiteX7" fmla="*/ 1448593 w 2413917"/>
              <a:gd name="connsiteY7" fmla="*/ 0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7" h="2897188">
                <a:moveTo>
                  <a:pt x="1448593" y="0"/>
                </a:moveTo>
                <a:cubicBezTo>
                  <a:pt x="1798609" y="0"/>
                  <a:pt x="2119631" y="124138"/>
                  <a:pt x="2370033" y="330789"/>
                </a:cubicBezTo>
                <a:lnTo>
                  <a:pt x="2413917" y="370673"/>
                </a:lnTo>
                <a:lnTo>
                  <a:pt x="2413917" y="2526516"/>
                </a:lnTo>
                <a:lnTo>
                  <a:pt x="2370033" y="2566399"/>
                </a:lnTo>
                <a:cubicBezTo>
                  <a:pt x="2119631" y="2773050"/>
                  <a:pt x="1798609" y="2897188"/>
                  <a:pt x="1448593" y="2897188"/>
                </a:cubicBezTo>
                <a:cubicBezTo>
                  <a:pt x="648558" y="2897188"/>
                  <a:pt x="0" y="2248630"/>
                  <a:pt x="0" y="1448594"/>
                </a:cubicBezTo>
                <a:cubicBezTo>
                  <a:pt x="0" y="648558"/>
                  <a:pt x="648558" y="0"/>
                  <a:pt x="1448593" y="0"/>
                </a:cubicBez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C83D55-6D2B-4AA4-98D0-570A7CE00960}"/>
              </a:ext>
            </a:extLst>
          </p:cNvPr>
          <p:cNvSpPr/>
          <p:nvPr userDrawn="1"/>
        </p:nvSpPr>
        <p:spPr>
          <a:xfrm flipV="1">
            <a:off x="14513366" y="-28691"/>
            <a:ext cx="3752074" cy="1944752"/>
          </a:xfrm>
          <a:custGeom>
            <a:avLst/>
            <a:gdLst>
              <a:gd name="connsiteX0" fmla="*/ 2100361 w 3752074"/>
              <a:gd name="connsiteY0" fmla="*/ 0 h 1944752"/>
              <a:gd name="connsiteX1" fmla="*/ 3652676 w 3752074"/>
              <a:gd name="connsiteY1" fmla="*/ 681501 h 1944752"/>
              <a:gd name="connsiteX2" fmla="*/ 3752074 w 3752074"/>
              <a:gd name="connsiteY2" fmla="*/ 799775 h 1944752"/>
              <a:gd name="connsiteX3" fmla="*/ 3752074 w 3752074"/>
              <a:gd name="connsiteY3" fmla="*/ 1944752 h 1944752"/>
              <a:gd name="connsiteX4" fmla="*/ 0 w 3752074"/>
              <a:gd name="connsiteY4" fmla="*/ 1944752 h 1944752"/>
              <a:gd name="connsiteX5" fmla="*/ 2611 w 3752074"/>
              <a:gd name="connsiteY5" fmla="*/ 1893041 h 1944752"/>
              <a:gd name="connsiteX6" fmla="*/ 2100361 w 3752074"/>
              <a:gd name="connsiteY6" fmla="*/ 0 h 19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074" h="1944752">
                <a:moveTo>
                  <a:pt x="2100361" y="0"/>
                </a:moveTo>
                <a:cubicBezTo>
                  <a:pt x="2714488" y="0"/>
                  <a:pt x="3267298" y="262537"/>
                  <a:pt x="3652676" y="681501"/>
                </a:cubicBezTo>
                <a:lnTo>
                  <a:pt x="3752074" y="799775"/>
                </a:lnTo>
                <a:lnTo>
                  <a:pt x="3752074" y="1944752"/>
                </a:lnTo>
                <a:lnTo>
                  <a:pt x="0" y="1944752"/>
                </a:lnTo>
                <a:lnTo>
                  <a:pt x="2611" y="1893041"/>
                </a:lnTo>
                <a:cubicBezTo>
                  <a:pt x="110594" y="829748"/>
                  <a:pt x="1008578" y="0"/>
                  <a:pt x="21003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80F1D-4BD3-49A6-B03D-5701FC3B7155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animBg="1"/>
      <p:bldP spid="10" grpId="0" animBg="1"/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01CAD0D-3DD0-4D95-92DE-3625FFB2F79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28700" y="2704755"/>
            <a:ext cx="16230600" cy="7197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5471A02-05EA-4DFA-A684-D8F0EA84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Table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118BF-9284-47F0-ADA1-A26F527DF4E9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0A599F-4E73-4454-A031-78E436E186BE}"/>
              </a:ext>
            </a:extLst>
          </p:cNvPr>
          <p:cNvSpPr/>
          <p:nvPr userDrawn="1"/>
        </p:nvSpPr>
        <p:spPr>
          <a:xfrm>
            <a:off x="15851523" y="215506"/>
            <a:ext cx="2413917" cy="2897188"/>
          </a:xfrm>
          <a:custGeom>
            <a:avLst/>
            <a:gdLst>
              <a:gd name="connsiteX0" fmla="*/ 1448593 w 2413917"/>
              <a:gd name="connsiteY0" fmla="*/ 0 h 2897188"/>
              <a:gd name="connsiteX1" fmla="*/ 2370033 w 2413917"/>
              <a:gd name="connsiteY1" fmla="*/ 330789 h 2897188"/>
              <a:gd name="connsiteX2" fmla="*/ 2413917 w 2413917"/>
              <a:gd name="connsiteY2" fmla="*/ 370673 h 2897188"/>
              <a:gd name="connsiteX3" fmla="*/ 2413917 w 2413917"/>
              <a:gd name="connsiteY3" fmla="*/ 2526516 h 2897188"/>
              <a:gd name="connsiteX4" fmla="*/ 2370033 w 2413917"/>
              <a:gd name="connsiteY4" fmla="*/ 2566399 h 2897188"/>
              <a:gd name="connsiteX5" fmla="*/ 1448593 w 2413917"/>
              <a:gd name="connsiteY5" fmla="*/ 2897188 h 2897188"/>
              <a:gd name="connsiteX6" fmla="*/ 0 w 2413917"/>
              <a:gd name="connsiteY6" fmla="*/ 1448594 h 2897188"/>
              <a:gd name="connsiteX7" fmla="*/ 1448593 w 2413917"/>
              <a:gd name="connsiteY7" fmla="*/ 0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7" h="2897188">
                <a:moveTo>
                  <a:pt x="1448593" y="0"/>
                </a:moveTo>
                <a:cubicBezTo>
                  <a:pt x="1798609" y="0"/>
                  <a:pt x="2119631" y="124138"/>
                  <a:pt x="2370033" y="330789"/>
                </a:cubicBezTo>
                <a:lnTo>
                  <a:pt x="2413917" y="370673"/>
                </a:lnTo>
                <a:lnTo>
                  <a:pt x="2413917" y="2526516"/>
                </a:lnTo>
                <a:lnTo>
                  <a:pt x="2370033" y="2566399"/>
                </a:lnTo>
                <a:cubicBezTo>
                  <a:pt x="2119631" y="2773050"/>
                  <a:pt x="1798609" y="2897188"/>
                  <a:pt x="1448593" y="2897188"/>
                </a:cubicBezTo>
                <a:cubicBezTo>
                  <a:pt x="648558" y="2897188"/>
                  <a:pt x="0" y="2248630"/>
                  <a:pt x="0" y="1448594"/>
                </a:cubicBezTo>
                <a:cubicBezTo>
                  <a:pt x="0" y="648558"/>
                  <a:pt x="648558" y="0"/>
                  <a:pt x="1448593" y="0"/>
                </a:cubicBez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A34B10-EA4A-4476-B609-DF5E6C96CE31}"/>
              </a:ext>
            </a:extLst>
          </p:cNvPr>
          <p:cNvSpPr/>
          <p:nvPr userDrawn="1"/>
        </p:nvSpPr>
        <p:spPr>
          <a:xfrm flipV="1">
            <a:off x="14513366" y="-28691"/>
            <a:ext cx="3752074" cy="1944752"/>
          </a:xfrm>
          <a:custGeom>
            <a:avLst/>
            <a:gdLst>
              <a:gd name="connsiteX0" fmla="*/ 2100361 w 3752074"/>
              <a:gd name="connsiteY0" fmla="*/ 0 h 1944752"/>
              <a:gd name="connsiteX1" fmla="*/ 3652676 w 3752074"/>
              <a:gd name="connsiteY1" fmla="*/ 681501 h 1944752"/>
              <a:gd name="connsiteX2" fmla="*/ 3752074 w 3752074"/>
              <a:gd name="connsiteY2" fmla="*/ 799775 h 1944752"/>
              <a:gd name="connsiteX3" fmla="*/ 3752074 w 3752074"/>
              <a:gd name="connsiteY3" fmla="*/ 1944752 h 1944752"/>
              <a:gd name="connsiteX4" fmla="*/ 0 w 3752074"/>
              <a:gd name="connsiteY4" fmla="*/ 1944752 h 1944752"/>
              <a:gd name="connsiteX5" fmla="*/ 2611 w 3752074"/>
              <a:gd name="connsiteY5" fmla="*/ 1893041 h 1944752"/>
              <a:gd name="connsiteX6" fmla="*/ 2100361 w 3752074"/>
              <a:gd name="connsiteY6" fmla="*/ 0 h 19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074" h="1944752">
                <a:moveTo>
                  <a:pt x="2100361" y="0"/>
                </a:moveTo>
                <a:cubicBezTo>
                  <a:pt x="2714488" y="0"/>
                  <a:pt x="3267298" y="262537"/>
                  <a:pt x="3652676" y="681501"/>
                </a:cubicBezTo>
                <a:lnTo>
                  <a:pt x="3752074" y="799775"/>
                </a:lnTo>
                <a:lnTo>
                  <a:pt x="3752074" y="1944752"/>
                </a:lnTo>
                <a:lnTo>
                  <a:pt x="0" y="1944752"/>
                </a:lnTo>
                <a:lnTo>
                  <a:pt x="2611" y="1893041"/>
                </a:lnTo>
                <a:cubicBezTo>
                  <a:pt x="110594" y="829748"/>
                  <a:pt x="1008578" y="0"/>
                  <a:pt x="2100361" y="0"/>
                </a:cubicBez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" grpId="0"/>
      <p:bldP spid="14" grpId="0"/>
      <p:bldP spid="10" grpId="0" animBg="1"/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8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9E78165-7ED8-4F2B-9C78-54C8F9BBE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Meet Our Team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CFE774-1792-4C04-8F1C-A5AE2D98EA27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F897174-4F15-41EB-B600-F2AC2799D8FE}"/>
              </a:ext>
            </a:extLst>
          </p:cNvPr>
          <p:cNvSpPr/>
          <p:nvPr userDrawn="1"/>
        </p:nvSpPr>
        <p:spPr>
          <a:xfrm>
            <a:off x="3855338" y="3496112"/>
            <a:ext cx="1962928" cy="1962928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8E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0DE8CB-498C-485A-B7FE-A6DFFBB3F58D}"/>
              </a:ext>
            </a:extLst>
          </p:cNvPr>
          <p:cNvSpPr/>
          <p:nvPr userDrawn="1"/>
        </p:nvSpPr>
        <p:spPr>
          <a:xfrm>
            <a:off x="2090653" y="3213498"/>
            <a:ext cx="3347411" cy="3347411"/>
          </a:xfrm>
          <a:prstGeom prst="ellipse">
            <a:avLst/>
          </a:prstGeom>
          <a:solidFill>
            <a:srgbClr val="0CAA7D">
              <a:alpha val="4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E0B2FD60-36A4-4B33-BCC0-7D995E64C6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115294" y="3566721"/>
            <a:ext cx="3683439" cy="368343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00C77773-F59B-4B4D-AF23-2F5A92312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319" y="7320274"/>
            <a:ext cx="3989153" cy="9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93D49D67-DEF3-473D-8C9E-6EE228C89A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33320" y="8020200"/>
            <a:ext cx="3989153" cy="6354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66C468-68B3-46C7-8D41-774D0375227D}"/>
              </a:ext>
            </a:extLst>
          </p:cNvPr>
          <p:cNvSpPr/>
          <p:nvPr userDrawn="1"/>
        </p:nvSpPr>
        <p:spPr>
          <a:xfrm>
            <a:off x="7217603" y="3304648"/>
            <a:ext cx="1962928" cy="1962928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8E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8E3CA36-73C3-425A-93E1-2460D23A875B}"/>
              </a:ext>
            </a:extLst>
          </p:cNvPr>
          <p:cNvSpPr/>
          <p:nvPr userDrawn="1"/>
        </p:nvSpPr>
        <p:spPr>
          <a:xfrm>
            <a:off x="12817726" y="3110182"/>
            <a:ext cx="1962928" cy="1962928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6C8E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EE45733-9187-4964-A7C3-04FD13DE9802}"/>
              </a:ext>
            </a:extLst>
          </p:cNvPr>
          <p:cNvSpPr/>
          <p:nvPr userDrawn="1"/>
        </p:nvSpPr>
        <p:spPr>
          <a:xfrm>
            <a:off x="7629180" y="3292381"/>
            <a:ext cx="3376894" cy="3376894"/>
          </a:xfrm>
          <a:prstGeom prst="ellipse">
            <a:avLst/>
          </a:prstGeom>
          <a:solidFill>
            <a:srgbClr val="0CAA7D">
              <a:alpha val="4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DE9A2913-9E63-4FC0-89A2-9562E902DE1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8108" y="3564335"/>
            <a:ext cx="3683439" cy="368343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89A17DD-CAD3-438C-8549-90483C806DF4}"/>
              </a:ext>
            </a:extLst>
          </p:cNvPr>
          <p:cNvSpPr/>
          <p:nvPr userDrawn="1"/>
        </p:nvSpPr>
        <p:spPr>
          <a:xfrm>
            <a:off x="12075114" y="3395237"/>
            <a:ext cx="2898417" cy="2898417"/>
          </a:xfrm>
          <a:prstGeom prst="ellipse">
            <a:avLst/>
          </a:prstGeom>
          <a:solidFill>
            <a:srgbClr val="0CAA7D">
              <a:alpha val="4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D0E5F3EE-4269-47D8-B149-F0AEB184C3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463763" y="3564335"/>
            <a:ext cx="3683439" cy="368343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F5FD3A83-1C6C-4A89-BC2A-750C1DE556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1250" y="7317888"/>
            <a:ext cx="3989153" cy="9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37DBE1B3-5917-4FEE-A47B-D94BE609F1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31251" y="8017814"/>
            <a:ext cx="3989153" cy="6354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55920564-1283-4C00-9F08-E6D2133700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69881" y="7317888"/>
            <a:ext cx="3989153" cy="9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095A9D25-300A-4920-AB4F-D8D033B897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69882" y="8017814"/>
            <a:ext cx="3989153" cy="6354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7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6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11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17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BEDAED-D977-42A8-A305-BFE67B548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980283"/>
            <a:ext cx="10872235" cy="24379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6600">
                <a:solidFill>
                  <a:srgbClr val="0CAA7D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Let’s Talk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B4266CB-CCB6-41CF-A162-CC02BFE105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042" y="6279186"/>
            <a:ext cx="7404821" cy="6460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hello@email.com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FCB1DBA-1E8B-45A6-AB9E-4DFF6A5A1F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8700" y="2438606"/>
            <a:ext cx="7404821" cy="540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Got a project?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9BAD3DDB-2414-4C85-BB28-860123BE08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0042" y="7304419"/>
            <a:ext cx="7404821" cy="20504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Jakarta</a:t>
            </a:r>
          </a:p>
          <a:p>
            <a:pPr lvl="0"/>
            <a:r>
              <a:rPr lang="en-US" dirty="0"/>
              <a:t>01010, Indonesia</a:t>
            </a:r>
          </a:p>
          <a:p>
            <a:pPr lvl="0"/>
            <a:r>
              <a:rPr lang="en-US" dirty="0"/>
              <a:t>021 000 000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8E2D19-9C57-4219-867D-BB2BD736608B}"/>
              </a:ext>
            </a:extLst>
          </p:cNvPr>
          <p:cNvSpPr/>
          <p:nvPr userDrawn="1"/>
        </p:nvSpPr>
        <p:spPr>
          <a:xfrm>
            <a:off x="15803962" y="7175651"/>
            <a:ext cx="1393996" cy="1393996"/>
          </a:xfrm>
          <a:prstGeom prst="ellipse">
            <a:avLst/>
          </a:prstGeom>
          <a:solidFill>
            <a:srgbClr val="0C6C8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076CDC-EB1D-458C-B617-967C17653491}"/>
              </a:ext>
            </a:extLst>
          </p:cNvPr>
          <p:cNvSpPr/>
          <p:nvPr userDrawn="1"/>
        </p:nvSpPr>
        <p:spPr>
          <a:xfrm>
            <a:off x="15901636" y="2168202"/>
            <a:ext cx="1429894" cy="1429894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96E569-8DC4-4048-800C-666A198B1C2A}"/>
              </a:ext>
            </a:extLst>
          </p:cNvPr>
          <p:cNvSpPr/>
          <p:nvPr userDrawn="1"/>
        </p:nvSpPr>
        <p:spPr>
          <a:xfrm>
            <a:off x="453973" y="176759"/>
            <a:ext cx="1374827" cy="1374827"/>
          </a:xfrm>
          <a:prstGeom prst="ellipse">
            <a:avLst/>
          </a:prstGeom>
          <a:solidFill>
            <a:srgbClr val="0CAA7D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435D12-BD0B-48D4-8826-F17A01CE597E}"/>
              </a:ext>
            </a:extLst>
          </p:cNvPr>
          <p:cNvSpPr/>
          <p:nvPr userDrawn="1"/>
        </p:nvSpPr>
        <p:spPr>
          <a:xfrm rot="2494558">
            <a:off x="14424121" y="7482858"/>
            <a:ext cx="2094074" cy="2094074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5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75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5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55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5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uiExpand="1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1B7590-BC80-4E11-B1ED-4A5FAA8BAC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0139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5354B736-A795-4D2E-9332-EBC8F8DE53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00221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96C7760A-E429-4A88-B1EF-123BDACF1B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70303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A8DBD5-9F19-4117-A96E-8A62DE6497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40385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6A0336A-812F-4C5E-B447-A82004E94B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212992" y="3042618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F9C707B-05F7-4CF8-9645-DAA0A2DFB3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30139" y="5133133"/>
            <a:ext cx="2544869" cy="162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82EABA3-D30E-4BE0-B413-E1F62B64F7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00221" y="5133133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9511120-EB3B-4474-B674-80584C930B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70303" y="5133133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708113-F7C4-4579-8FBD-B37C7F833A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040385" y="5133133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4885B72-5D02-49A1-884A-B05749345A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212992" y="5069189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3281437-E966-46ED-A2EB-C9E9AE7C92F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31401" y="7159704"/>
            <a:ext cx="2544869" cy="162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F688E81-4424-404C-B2FA-E4400D3DA7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01483" y="7159704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F87E927-3F11-4635-92A2-172AB9FA067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71565" y="7159704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52E8155-7E39-492C-85F3-AF70C409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041647" y="7159704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ECAD54E-7650-4704-9F79-53127630A40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4214254" y="7095760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F2562C4-02A4-4EFB-BA7B-189A9148A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Client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731596-394C-4267-900F-C945B3B18150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  <p:bldP spid="33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1B7590-BC80-4E11-B1ED-4A5FAA8BAC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91309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5354B736-A795-4D2E-9332-EBC8F8DE53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1391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96C7760A-E429-4A88-B1EF-123BDACF1B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31473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A8DBD5-9F19-4117-A96E-8A62DE6497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01555" y="3106562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6A0336A-812F-4C5E-B447-A82004E94B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9294" y="7188853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F9C707B-05F7-4CF8-9645-DAA0A2DFB3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00133" y="5129824"/>
            <a:ext cx="2544869" cy="162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82EABA3-D30E-4BE0-B413-E1F62B64F7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71566" y="5165591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9511120-EB3B-4474-B674-80584C930B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242998" y="5129824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4885B72-5D02-49A1-884A-B05749345A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3839" y="7188852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C73321B-8F3C-4001-87E3-7AC689146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Client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3F95C5-A477-474C-8AA0-3DEE1B5AEF83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  <p:bldP spid="33" grpId="0"/>
      <p:bldP spid="12" grpId="0"/>
      <p:bldP spid="13" grpId="0"/>
      <p:bldP spid="14" grpId="0"/>
      <p:bldP spid="15" grpId="0"/>
      <p:bldP spid="17" grpId="0"/>
      <p:bldP spid="24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1B7590-BC80-4E11-B1ED-4A5FAA8BAC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91309" y="4331050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5354B736-A795-4D2E-9332-EBC8F8DE53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1391" y="4331050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96C7760A-E429-4A88-B1EF-123BDACF1B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31473" y="4331050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A8DBD5-9F19-4117-A96E-8A62DE6497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01555" y="4331050"/>
            <a:ext cx="2544869" cy="16217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F9C707B-05F7-4CF8-9645-DAA0A2DFB3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00133" y="6354312"/>
            <a:ext cx="2544869" cy="162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82EABA3-D30E-4BE0-B413-E1F62B64F7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71566" y="6390079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9511120-EB3B-4474-B674-80584C930B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242998" y="6354312"/>
            <a:ext cx="2544869" cy="1621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549B40-D67D-4841-AB03-0549E785A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Client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73E922-AA99-45E2-A5B7-F528E7FA7393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  <p:bldP spid="33" grpId="0"/>
      <p:bldP spid="13" grpId="0"/>
      <p:bldP spid="14" grpId="0"/>
      <p:bldP spid="15" grpId="0"/>
      <p:bldP spid="16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6F84FF2-996B-43B2-BE7D-119F152C03CE}"/>
              </a:ext>
            </a:extLst>
          </p:cNvPr>
          <p:cNvSpPr/>
          <p:nvPr userDrawn="1"/>
        </p:nvSpPr>
        <p:spPr>
          <a:xfrm>
            <a:off x="0" y="10134600"/>
            <a:ext cx="1828800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BEDAED-D977-42A8-A305-BFE67B548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7654" y="3504579"/>
            <a:ext cx="9352336" cy="15807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F60C8DE-33DD-42B8-ADFD-632C02C5C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7654" y="5245355"/>
            <a:ext cx="9377260" cy="877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41B41A-2D7A-4FE1-8A2D-5F4C66347E4D}"/>
              </a:ext>
            </a:extLst>
          </p:cNvPr>
          <p:cNvSpPr/>
          <p:nvPr userDrawn="1"/>
        </p:nvSpPr>
        <p:spPr>
          <a:xfrm>
            <a:off x="1152178" y="974643"/>
            <a:ext cx="4140156" cy="4140156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C24F99-8E57-4FED-96F0-A3A5CB066A72}"/>
              </a:ext>
            </a:extLst>
          </p:cNvPr>
          <p:cNvSpPr/>
          <p:nvPr userDrawn="1"/>
        </p:nvSpPr>
        <p:spPr>
          <a:xfrm>
            <a:off x="598010" y="2838225"/>
            <a:ext cx="2624246" cy="2624246"/>
          </a:xfrm>
          <a:prstGeom prst="ellipse">
            <a:avLst/>
          </a:prstGeom>
          <a:solidFill>
            <a:srgbClr val="0C6C8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F167CF-17B3-4FCD-B120-D97889E531ED}"/>
              </a:ext>
            </a:extLst>
          </p:cNvPr>
          <p:cNvSpPr/>
          <p:nvPr userDrawn="1"/>
        </p:nvSpPr>
        <p:spPr>
          <a:xfrm>
            <a:off x="2743803" y="7474845"/>
            <a:ext cx="1835923" cy="1835923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CB006A-07E7-44C4-B7E7-94D46B696D7D}"/>
              </a:ext>
            </a:extLst>
          </p:cNvPr>
          <p:cNvSpPr/>
          <p:nvPr userDrawn="1"/>
        </p:nvSpPr>
        <p:spPr>
          <a:xfrm>
            <a:off x="5364470" y="5389617"/>
            <a:ext cx="2624246" cy="2624246"/>
          </a:xfrm>
          <a:prstGeom prst="ellipse">
            <a:avLst/>
          </a:prstGeom>
          <a:solidFill>
            <a:srgbClr val="0C6C8E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4012CD-7A31-4231-BFB4-9625B5BDCE1F}"/>
              </a:ext>
            </a:extLst>
          </p:cNvPr>
          <p:cNvSpPr/>
          <p:nvPr userDrawn="1"/>
        </p:nvSpPr>
        <p:spPr>
          <a:xfrm>
            <a:off x="1439264" y="6701740"/>
            <a:ext cx="2092273" cy="2092273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D0A72F0-15F1-4457-85D5-A94F8DA955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354" y="1737752"/>
            <a:ext cx="6809907" cy="68099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DB58C6-0F78-42FA-9017-E76DF1104471}"/>
              </a:ext>
            </a:extLst>
          </p:cNvPr>
          <p:cNvCxnSpPr/>
          <p:nvPr userDrawn="1"/>
        </p:nvCxnSpPr>
        <p:spPr>
          <a:xfrm>
            <a:off x="12389708" y="5114799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"/>
                            </p:stCondLst>
                            <p:childTnLst>
                              <p:par>
                                <p:cTn id="4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3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5" grpId="0" animBg="1"/>
      <p:bldP spid="20" grpId="0" animBg="1"/>
      <p:bldP spid="21" grpId="0" animBg="1"/>
      <p:bldP spid="22" grpId="0" animBg="1"/>
      <p:bldP spid="2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estimon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EA1380D4-ED0C-4FB9-AA8F-EA47B4D186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67023" y="1324739"/>
            <a:ext cx="7605526" cy="760552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BB63F0-BDFB-4846-81EF-3A2746DE17D4}"/>
              </a:ext>
            </a:extLst>
          </p:cNvPr>
          <p:cNvSpPr/>
          <p:nvPr userDrawn="1"/>
        </p:nvSpPr>
        <p:spPr>
          <a:xfrm>
            <a:off x="7092339" y="7472156"/>
            <a:ext cx="1609917" cy="1609917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977822-022A-402E-B02C-821FBDE8CC43}"/>
              </a:ext>
            </a:extLst>
          </p:cNvPr>
          <p:cNvSpPr/>
          <p:nvPr userDrawn="1"/>
        </p:nvSpPr>
        <p:spPr>
          <a:xfrm>
            <a:off x="4948193" y="6691106"/>
            <a:ext cx="2745416" cy="2745416"/>
          </a:xfrm>
          <a:prstGeom prst="ellipse">
            <a:avLst/>
          </a:prstGeom>
          <a:solidFill>
            <a:srgbClr val="0C6C8E">
              <a:alpha val="4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06A570-6F80-4479-889B-F9E8AB13E0CD}"/>
              </a:ext>
            </a:extLst>
          </p:cNvPr>
          <p:cNvSpPr/>
          <p:nvPr userDrawn="1"/>
        </p:nvSpPr>
        <p:spPr>
          <a:xfrm rot="8100000">
            <a:off x="890881" y="1440868"/>
            <a:ext cx="2571161" cy="2571161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DD6621-9B9F-47BF-95C3-0DD67076449F}"/>
              </a:ext>
            </a:extLst>
          </p:cNvPr>
          <p:cNvSpPr/>
          <p:nvPr userDrawn="1"/>
        </p:nvSpPr>
        <p:spPr>
          <a:xfrm rot="8100000">
            <a:off x="2391632" y="727649"/>
            <a:ext cx="2745416" cy="2745416"/>
          </a:xfrm>
          <a:prstGeom prst="ellipse">
            <a:avLst/>
          </a:prstGeom>
          <a:solidFill>
            <a:srgbClr val="0CAA7D">
              <a:alpha val="4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F77E3F-DF81-4FCD-B00B-F32758486892}"/>
              </a:ext>
            </a:extLst>
          </p:cNvPr>
          <p:cNvSpPr/>
          <p:nvPr userDrawn="1"/>
        </p:nvSpPr>
        <p:spPr>
          <a:xfrm>
            <a:off x="1367023" y="6836565"/>
            <a:ext cx="2397316" cy="2397316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A97030-3B5E-47E8-A38A-B39039208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1196" y="3821898"/>
            <a:ext cx="7375324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Client Name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B54DCE3-F844-4F2D-9485-8398B5043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81196" y="5302363"/>
            <a:ext cx="7404821" cy="20504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Testimonial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284F41-0474-4DE8-8220-B5B9503EAB52}"/>
              </a:ext>
            </a:extLst>
          </p:cNvPr>
          <p:cNvCxnSpPr/>
          <p:nvPr userDrawn="1"/>
        </p:nvCxnSpPr>
        <p:spPr>
          <a:xfrm>
            <a:off x="13044744" y="5141913"/>
            <a:ext cx="1248229" cy="0"/>
          </a:xfrm>
          <a:prstGeom prst="line">
            <a:avLst/>
          </a:prstGeom>
          <a:ln w="3810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12" grpId="0"/>
      <p:bldP spid="12" grpId="1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15B14374-73B7-4D7C-9187-DBB9350BE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635" y="808480"/>
            <a:ext cx="3200044" cy="16170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A9217-36FE-40AD-8A3F-21EC48F4E693}"/>
              </a:ext>
            </a:extLst>
          </p:cNvPr>
          <p:cNvGrpSpPr/>
          <p:nvPr userDrawn="1"/>
        </p:nvGrpSpPr>
        <p:grpSpPr>
          <a:xfrm>
            <a:off x="-13342" y="2575241"/>
            <a:ext cx="4572000" cy="2565299"/>
            <a:chOff x="4881807" y="3747083"/>
            <a:chExt cx="3613056" cy="2006899"/>
          </a:xfrm>
          <a:solidFill>
            <a:srgbClr val="0CAA7D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50C1704-3585-44F1-91EF-0BF7EF65FD94}"/>
                </a:ext>
              </a:extLst>
            </p:cNvPr>
            <p:cNvSpPr/>
            <p:nvPr userDrawn="1"/>
          </p:nvSpPr>
          <p:spPr>
            <a:xfrm rot="10800000">
              <a:off x="4881807" y="4463499"/>
              <a:ext cx="3613056" cy="1290483"/>
            </a:xfrm>
            <a:custGeom>
              <a:avLst/>
              <a:gdLst>
                <a:gd name="connsiteX0" fmla="*/ 0 w 6687495"/>
                <a:gd name="connsiteY0" fmla="*/ 0 h 2388588"/>
                <a:gd name="connsiteX1" fmla="*/ 6687495 w 6687495"/>
                <a:gd name="connsiteY1" fmla="*/ 0 h 2388588"/>
                <a:gd name="connsiteX2" fmla="*/ 6664100 w 6687495"/>
                <a:gd name="connsiteY2" fmla="*/ 69141 h 2388588"/>
                <a:gd name="connsiteX3" fmla="*/ 3343747 w 6687495"/>
                <a:gd name="connsiteY3" fmla="*/ 2388588 h 2388588"/>
                <a:gd name="connsiteX4" fmla="*/ 23394 w 6687495"/>
                <a:gd name="connsiteY4" fmla="*/ 69141 h 2388588"/>
                <a:gd name="connsiteX5" fmla="*/ 0 w 6687495"/>
                <a:gd name="connsiteY5" fmla="*/ 0 h 238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7495" h="2388588">
                  <a:moveTo>
                    <a:pt x="0" y="0"/>
                  </a:moveTo>
                  <a:lnTo>
                    <a:pt x="6687495" y="0"/>
                  </a:lnTo>
                  <a:lnTo>
                    <a:pt x="6664100" y="69141"/>
                  </a:lnTo>
                  <a:cubicBezTo>
                    <a:pt x="6168516" y="1422643"/>
                    <a:pt x="4868936" y="2388588"/>
                    <a:pt x="3343747" y="2388588"/>
                  </a:cubicBezTo>
                  <a:cubicBezTo>
                    <a:pt x="1818558" y="2388588"/>
                    <a:pt x="518978" y="1422643"/>
                    <a:pt x="23394" y="691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E2535A-CC1A-48AF-A624-13789CA7C07D}"/>
                </a:ext>
              </a:extLst>
            </p:cNvPr>
            <p:cNvSpPr/>
            <p:nvPr userDrawn="1"/>
          </p:nvSpPr>
          <p:spPr>
            <a:xfrm>
              <a:off x="6638578" y="3762720"/>
              <a:ext cx="99514" cy="1401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F014504-1396-4B03-88D5-AC1F4570ECA4}"/>
                </a:ext>
              </a:extLst>
            </p:cNvPr>
            <p:cNvSpPr/>
            <p:nvPr userDrawn="1"/>
          </p:nvSpPr>
          <p:spPr>
            <a:xfrm>
              <a:off x="6424842" y="3747083"/>
              <a:ext cx="526987" cy="526987"/>
            </a:xfrm>
            <a:prstGeom prst="ellipse">
              <a:avLst/>
            </a:prstGeom>
            <a:grpFill/>
            <a:ln w="177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FA41F61-62CF-409B-9AAC-F3C4605B963A}"/>
              </a:ext>
            </a:extLst>
          </p:cNvPr>
          <p:cNvSpPr txBox="1">
            <a:spLocks/>
          </p:cNvSpPr>
          <p:nvPr userDrawn="1"/>
        </p:nvSpPr>
        <p:spPr>
          <a:xfrm>
            <a:off x="2045844" y="4080979"/>
            <a:ext cx="453625" cy="611554"/>
          </a:xfrm>
          <a:custGeom>
            <a:avLst/>
            <a:gdLst/>
            <a:ahLst/>
            <a:cxnLst/>
            <a:rect l="l" t="t" r="r" b="b"/>
            <a:pathLst>
              <a:path w="601789" h="811302">
                <a:moveTo>
                  <a:pt x="294208" y="0"/>
                </a:moveTo>
                <a:cubicBezTo>
                  <a:pt x="358612" y="163"/>
                  <a:pt x="415077" y="15161"/>
                  <a:pt x="463600" y="44995"/>
                </a:cubicBezTo>
                <a:cubicBezTo>
                  <a:pt x="512124" y="74829"/>
                  <a:pt x="550758" y="118524"/>
                  <a:pt x="579501" y="176080"/>
                </a:cubicBezTo>
                <a:lnTo>
                  <a:pt x="429053" y="264119"/>
                </a:lnTo>
                <a:cubicBezTo>
                  <a:pt x="416191" y="235980"/>
                  <a:pt x="399289" y="213970"/>
                  <a:pt x="378347" y="198089"/>
                </a:cubicBezTo>
                <a:cubicBezTo>
                  <a:pt x="357405" y="182209"/>
                  <a:pt x="329359" y="174129"/>
                  <a:pt x="294208" y="173851"/>
                </a:cubicBezTo>
                <a:cubicBezTo>
                  <a:pt x="266347" y="174361"/>
                  <a:pt x="245452" y="180305"/>
                  <a:pt x="231521" y="191681"/>
                </a:cubicBezTo>
                <a:cubicBezTo>
                  <a:pt x="217591" y="203058"/>
                  <a:pt x="210626" y="216803"/>
                  <a:pt x="210626" y="232915"/>
                </a:cubicBezTo>
                <a:cubicBezTo>
                  <a:pt x="208885" y="250258"/>
                  <a:pt x="217104" y="266278"/>
                  <a:pt x="235283" y="280975"/>
                </a:cubicBezTo>
                <a:cubicBezTo>
                  <a:pt x="253462" y="295671"/>
                  <a:pt x="292049" y="311970"/>
                  <a:pt x="351044" y="329870"/>
                </a:cubicBezTo>
                <a:cubicBezTo>
                  <a:pt x="391328" y="341028"/>
                  <a:pt x="430498" y="354993"/>
                  <a:pt x="468553" y="371764"/>
                </a:cubicBezTo>
                <a:cubicBezTo>
                  <a:pt x="506609" y="388536"/>
                  <a:pt x="538102" y="412489"/>
                  <a:pt x="563032" y="443624"/>
                </a:cubicBezTo>
                <a:cubicBezTo>
                  <a:pt x="587962" y="474759"/>
                  <a:pt x="600881" y="517451"/>
                  <a:pt x="601789" y="571700"/>
                </a:cubicBezTo>
                <a:cubicBezTo>
                  <a:pt x="600303" y="647505"/>
                  <a:pt x="573186" y="706244"/>
                  <a:pt x="520436" y="747919"/>
                </a:cubicBezTo>
                <a:cubicBezTo>
                  <a:pt x="467687" y="789594"/>
                  <a:pt x="398221" y="810721"/>
                  <a:pt x="312039" y="811302"/>
                </a:cubicBezTo>
                <a:cubicBezTo>
                  <a:pt x="230082" y="810443"/>
                  <a:pt x="163031" y="792658"/>
                  <a:pt x="110885" y="757949"/>
                </a:cubicBezTo>
                <a:cubicBezTo>
                  <a:pt x="58739" y="723239"/>
                  <a:pt x="21777" y="676758"/>
                  <a:pt x="0" y="618506"/>
                </a:cubicBezTo>
                <a:lnTo>
                  <a:pt x="153790" y="529352"/>
                </a:lnTo>
                <a:cubicBezTo>
                  <a:pt x="167303" y="562135"/>
                  <a:pt x="187084" y="588231"/>
                  <a:pt x="213133" y="607641"/>
                </a:cubicBezTo>
                <a:cubicBezTo>
                  <a:pt x="239183" y="627050"/>
                  <a:pt x="274009" y="636987"/>
                  <a:pt x="317611" y="637452"/>
                </a:cubicBezTo>
                <a:cubicBezTo>
                  <a:pt x="359077" y="636685"/>
                  <a:pt x="387309" y="629859"/>
                  <a:pt x="402307" y="616974"/>
                </a:cubicBezTo>
                <a:cubicBezTo>
                  <a:pt x="417305" y="604088"/>
                  <a:pt x="424363" y="589740"/>
                  <a:pt x="423481" y="573929"/>
                </a:cubicBezTo>
                <a:cubicBezTo>
                  <a:pt x="424062" y="550851"/>
                  <a:pt x="411757" y="532370"/>
                  <a:pt x="386566" y="518487"/>
                </a:cubicBezTo>
                <a:cubicBezTo>
                  <a:pt x="361375" y="504603"/>
                  <a:pt x="319816" y="490022"/>
                  <a:pt x="261890" y="474745"/>
                </a:cubicBezTo>
                <a:cubicBezTo>
                  <a:pt x="222568" y="464406"/>
                  <a:pt x="185558" y="450166"/>
                  <a:pt x="150860" y="432026"/>
                </a:cubicBezTo>
                <a:cubicBezTo>
                  <a:pt x="116161" y="413886"/>
                  <a:pt x="87902" y="389244"/>
                  <a:pt x="66081" y="358102"/>
                </a:cubicBezTo>
                <a:cubicBezTo>
                  <a:pt x="44260" y="326960"/>
                  <a:pt x="33006" y="286717"/>
                  <a:pt x="32318" y="237373"/>
                </a:cubicBezTo>
                <a:cubicBezTo>
                  <a:pt x="33054" y="187079"/>
                  <a:pt x="45698" y="144277"/>
                  <a:pt x="70250" y="108966"/>
                </a:cubicBezTo>
                <a:cubicBezTo>
                  <a:pt x="94801" y="73656"/>
                  <a:pt x="126845" y="46703"/>
                  <a:pt x="166379" y="28109"/>
                </a:cubicBezTo>
                <a:cubicBezTo>
                  <a:pt x="205914" y="9514"/>
                  <a:pt x="248523" y="145"/>
                  <a:pt x="29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rgbClr val="4472C4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17C4B3-EA23-4444-9608-0D4BE14BC2D2}"/>
              </a:ext>
            </a:extLst>
          </p:cNvPr>
          <p:cNvGrpSpPr/>
          <p:nvPr userDrawn="1"/>
        </p:nvGrpSpPr>
        <p:grpSpPr>
          <a:xfrm>
            <a:off x="4554632" y="5140540"/>
            <a:ext cx="4572000" cy="2724743"/>
            <a:chOff x="1928539" y="5821913"/>
            <a:chExt cx="3613056" cy="2131636"/>
          </a:xfrm>
          <a:solidFill>
            <a:srgbClr val="0C6C8E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16DF0A4-DDB6-49EB-BF89-9D785A364170}"/>
                </a:ext>
              </a:extLst>
            </p:cNvPr>
            <p:cNvSpPr/>
            <p:nvPr userDrawn="1"/>
          </p:nvSpPr>
          <p:spPr>
            <a:xfrm>
              <a:off x="3471574" y="7426562"/>
              <a:ext cx="526987" cy="526987"/>
            </a:xfrm>
            <a:prstGeom prst="ellipse">
              <a:avLst/>
            </a:prstGeom>
            <a:grpFill/>
            <a:ln w="177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D9D09A-9B9E-4531-A751-5B482710579F}"/>
                </a:ext>
              </a:extLst>
            </p:cNvPr>
            <p:cNvSpPr/>
            <p:nvPr userDrawn="1"/>
          </p:nvSpPr>
          <p:spPr>
            <a:xfrm>
              <a:off x="1928539" y="5821913"/>
              <a:ext cx="3613056" cy="1290483"/>
            </a:xfrm>
            <a:custGeom>
              <a:avLst/>
              <a:gdLst>
                <a:gd name="connsiteX0" fmla="*/ 0 w 6687495"/>
                <a:gd name="connsiteY0" fmla="*/ 0 h 2388588"/>
                <a:gd name="connsiteX1" fmla="*/ 6687495 w 6687495"/>
                <a:gd name="connsiteY1" fmla="*/ 0 h 2388588"/>
                <a:gd name="connsiteX2" fmla="*/ 6664100 w 6687495"/>
                <a:gd name="connsiteY2" fmla="*/ 69141 h 2388588"/>
                <a:gd name="connsiteX3" fmla="*/ 3343747 w 6687495"/>
                <a:gd name="connsiteY3" fmla="*/ 2388588 h 2388588"/>
                <a:gd name="connsiteX4" fmla="*/ 23394 w 6687495"/>
                <a:gd name="connsiteY4" fmla="*/ 69141 h 2388588"/>
                <a:gd name="connsiteX5" fmla="*/ 0 w 6687495"/>
                <a:gd name="connsiteY5" fmla="*/ 0 h 238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7495" h="2388588">
                  <a:moveTo>
                    <a:pt x="0" y="0"/>
                  </a:moveTo>
                  <a:lnTo>
                    <a:pt x="6687495" y="0"/>
                  </a:lnTo>
                  <a:lnTo>
                    <a:pt x="6664100" y="69141"/>
                  </a:lnTo>
                  <a:cubicBezTo>
                    <a:pt x="6168516" y="1422643"/>
                    <a:pt x="4868936" y="2388588"/>
                    <a:pt x="3343747" y="2388588"/>
                  </a:cubicBezTo>
                  <a:cubicBezTo>
                    <a:pt x="1818558" y="2388588"/>
                    <a:pt x="518978" y="1422643"/>
                    <a:pt x="23394" y="691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0B0428-BDC1-4B45-9E37-965D6A934130}"/>
                </a:ext>
              </a:extLst>
            </p:cNvPr>
            <p:cNvSpPr/>
            <p:nvPr userDrawn="1"/>
          </p:nvSpPr>
          <p:spPr>
            <a:xfrm>
              <a:off x="3685310" y="6099609"/>
              <a:ext cx="99514" cy="1401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4268202-1093-4983-BBE6-6839A0F34CA6}"/>
              </a:ext>
            </a:extLst>
          </p:cNvPr>
          <p:cNvSpPr txBox="1"/>
          <p:nvPr userDrawn="1"/>
        </p:nvSpPr>
        <p:spPr>
          <a:xfrm>
            <a:off x="6431008" y="5659709"/>
            <a:ext cx="819246" cy="586372"/>
          </a:xfrm>
          <a:custGeom>
            <a:avLst/>
            <a:gdLst/>
            <a:ahLst/>
            <a:cxnLst/>
            <a:rect l="l" t="t" r="r" b="b"/>
            <a:pathLst>
              <a:path w="1089908" h="780098">
                <a:moveTo>
                  <a:pt x="0" y="0"/>
                </a:moveTo>
                <a:lnTo>
                  <a:pt x="187224" y="0"/>
                </a:lnTo>
                <a:lnTo>
                  <a:pt x="322069" y="546069"/>
                </a:lnTo>
                <a:lnTo>
                  <a:pt x="472517" y="0"/>
                </a:lnTo>
                <a:lnTo>
                  <a:pt x="617392" y="0"/>
                </a:lnTo>
                <a:lnTo>
                  <a:pt x="767839" y="546069"/>
                </a:lnTo>
                <a:lnTo>
                  <a:pt x="902685" y="0"/>
                </a:lnTo>
                <a:lnTo>
                  <a:pt x="1089908" y="0"/>
                </a:lnTo>
                <a:lnTo>
                  <a:pt x="874824" y="780098"/>
                </a:lnTo>
                <a:lnTo>
                  <a:pt x="671999" y="780098"/>
                </a:lnTo>
                <a:lnTo>
                  <a:pt x="544954" y="319840"/>
                </a:lnTo>
                <a:lnTo>
                  <a:pt x="417910" y="780098"/>
                </a:lnTo>
                <a:lnTo>
                  <a:pt x="215084" y="7800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 dirty="0">
              <a:latin typeface="Gilroy ExtraBold" panose="00000900000000000000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8B25D2-64E7-49D5-8E62-1F5D5E82970A}"/>
              </a:ext>
            </a:extLst>
          </p:cNvPr>
          <p:cNvGrpSpPr/>
          <p:nvPr userDrawn="1"/>
        </p:nvGrpSpPr>
        <p:grpSpPr>
          <a:xfrm>
            <a:off x="9130658" y="2575241"/>
            <a:ext cx="4572000" cy="2565299"/>
            <a:chOff x="12767706" y="3815014"/>
            <a:chExt cx="3613056" cy="2006899"/>
          </a:xfrm>
          <a:solidFill>
            <a:srgbClr val="0CAA7D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A0507A4-BFC3-47AD-89D1-4FFECEF39463}"/>
                </a:ext>
              </a:extLst>
            </p:cNvPr>
            <p:cNvSpPr/>
            <p:nvPr userDrawn="1"/>
          </p:nvSpPr>
          <p:spPr>
            <a:xfrm rot="10800000">
              <a:off x="12767706" y="4531430"/>
              <a:ext cx="3613056" cy="1290483"/>
            </a:xfrm>
            <a:custGeom>
              <a:avLst/>
              <a:gdLst>
                <a:gd name="connsiteX0" fmla="*/ 0 w 6687495"/>
                <a:gd name="connsiteY0" fmla="*/ 0 h 2388588"/>
                <a:gd name="connsiteX1" fmla="*/ 6687495 w 6687495"/>
                <a:gd name="connsiteY1" fmla="*/ 0 h 2388588"/>
                <a:gd name="connsiteX2" fmla="*/ 6664100 w 6687495"/>
                <a:gd name="connsiteY2" fmla="*/ 69141 h 2388588"/>
                <a:gd name="connsiteX3" fmla="*/ 3343747 w 6687495"/>
                <a:gd name="connsiteY3" fmla="*/ 2388588 h 2388588"/>
                <a:gd name="connsiteX4" fmla="*/ 23394 w 6687495"/>
                <a:gd name="connsiteY4" fmla="*/ 69141 h 2388588"/>
                <a:gd name="connsiteX5" fmla="*/ 0 w 6687495"/>
                <a:gd name="connsiteY5" fmla="*/ 0 h 238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7495" h="2388588">
                  <a:moveTo>
                    <a:pt x="0" y="0"/>
                  </a:moveTo>
                  <a:lnTo>
                    <a:pt x="6687495" y="0"/>
                  </a:lnTo>
                  <a:lnTo>
                    <a:pt x="6664100" y="69141"/>
                  </a:lnTo>
                  <a:cubicBezTo>
                    <a:pt x="6168516" y="1422643"/>
                    <a:pt x="4868936" y="2388588"/>
                    <a:pt x="3343747" y="2388588"/>
                  </a:cubicBezTo>
                  <a:cubicBezTo>
                    <a:pt x="1818558" y="2388588"/>
                    <a:pt x="518978" y="1422643"/>
                    <a:pt x="23394" y="691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74A14C-0626-48D4-94F4-5E56693F3FB4}"/>
                </a:ext>
              </a:extLst>
            </p:cNvPr>
            <p:cNvSpPr/>
            <p:nvPr userDrawn="1"/>
          </p:nvSpPr>
          <p:spPr>
            <a:xfrm>
              <a:off x="14524477" y="4197161"/>
              <a:ext cx="99514" cy="1401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FE9F587-FB19-4DFE-BEBA-8165275CFB98}"/>
                </a:ext>
              </a:extLst>
            </p:cNvPr>
            <p:cNvSpPr/>
            <p:nvPr userDrawn="1"/>
          </p:nvSpPr>
          <p:spPr>
            <a:xfrm>
              <a:off x="14310741" y="3815014"/>
              <a:ext cx="526987" cy="526987"/>
            </a:xfrm>
            <a:prstGeom prst="ellipse">
              <a:avLst/>
            </a:prstGeom>
            <a:grpFill/>
            <a:ln w="177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24DDDF0-C944-49CD-9F1A-757F77A0294E}"/>
              </a:ext>
            </a:extLst>
          </p:cNvPr>
          <p:cNvSpPr txBox="1"/>
          <p:nvPr userDrawn="1"/>
        </p:nvSpPr>
        <p:spPr>
          <a:xfrm>
            <a:off x="11066070" y="4036169"/>
            <a:ext cx="701174" cy="701174"/>
          </a:xfrm>
          <a:custGeom>
            <a:avLst/>
            <a:gdLst/>
            <a:ahLst/>
            <a:cxnLst/>
            <a:rect l="l" t="t" r="r" b="b"/>
            <a:pathLst>
              <a:path w="811301" h="811301">
                <a:moveTo>
                  <a:pt x="405651" y="0"/>
                </a:moveTo>
                <a:cubicBezTo>
                  <a:pt x="481177" y="756"/>
                  <a:pt x="549418" y="18807"/>
                  <a:pt x="610375" y="54152"/>
                </a:cubicBezTo>
                <a:cubicBezTo>
                  <a:pt x="671331" y="89498"/>
                  <a:pt x="719843" y="137597"/>
                  <a:pt x="755910" y="198450"/>
                </a:cubicBezTo>
                <a:cubicBezTo>
                  <a:pt x="791978" y="259303"/>
                  <a:pt x="810441" y="328370"/>
                  <a:pt x="811301" y="405650"/>
                </a:cubicBezTo>
                <a:cubicBezTo>
                  <a:pt x="810441" y="482931"/>
                  <a:pt x="791978" y="551998"/>
                  <a:pt x="755910" y="612851"/>
                </a:cubicBezTo>
                <a:cubicBezTo>
                  <a:pt x="719843" y="673704"/>
                  <a:pt x="671331" y="721803"/>
                  <a:pt x="610375" y="757148"/>
                </a:cubicBezTo>
                <a:cubicBezTo>
                  <a:pt x="549418" y="792493"/>
                  <a:pt x="481177" y="810544"/>
                  <a:pt x="405651" y="811301"/>
                </a:cubicBezTo>
                <a:cubicBezTo>
                  <a:pt x="330124" y="810544"/>
                  <a:pt x="261883" y="792493"/>
                  <a:pt x="200927" y="757148"/>
                </a:cubicBezTo>
                <a:cubicBezTo>
                  <a:pt x="139970" y="721803"/>
                  <a:pt x="91459" y="673704"/>
                  <a:pt x="55391" y="612851"/>
                </a:cubicBezTo>
                <a:cubicBezTo>
                  <a:pt x="19324" y="551998"/>
                  <a:pt x="860" y="482931"/>
                  <a:pt x="0" y="405650"/>
                </a:cubicBezTo>
                <a:cubicBezTo>
                  <a:pt x="860" y="328370"/>
                  <a:pt x="19324" y="259303"/>
                  <a:pt x="55391" y="198450"/>
                </a:cubicBezTo>
                <a:cubicBezTo>
                  <a:pt x="91459" y="137597"/>
                  <a:pt x="139970" y="89498"/>
                  <a:pt x="200927" y="54152"/>
                </a:cubicBezTo>
                <a:cubicBezTo>
                  <a:pt x="261883" y="18807"/>
                  <a:pt x="330124" y="756"/>
                  <a:pt x="405651" y="0"/>
                </a:cubicBezTo>
                <a:close/>
                <a:moveTo>
                  <a:pt x="405651" y="173850"/>
                </a:moveTo>
                <a:cubicBezTo>
                  <a:pt x="340596" y="174802"/>
                  <a:pt x="286825" y="196022"/>
                  <a:pt x="244338" y="237511"/>
                </a:cubicBezTo>
                <a:cubicBezTo>
                  <a:pt x="201850" y="279001"/>
                  <a:pt x="179840" y="335047"/>
                  <a:pt x="178308" y="405650"/>
                </a:cubicBezTo>
                <a:cubicBezTo>
                  <a:pt x="179840" y="476254"/>
                  <a:pt x="201850" y="532300"/>
                  <a:pt x="244338" y="573789"/>
                </a:cubicBezTo>
                <a:cubicBezTo>
                  <a:pt x="286825" y="615278"/>
                  <a:pt x="340596" y="636499"/>
                  <a:pt x="405651" y="637451"/>
                </a:cubicBezTo>
                <a:cubicBezTo>
                  <a:pt x="470705" y="636499"/>
                  <a:pt x="524476" y="615278"/>
                  <a:pt x="566964" y="573789"/>
                </a:cubicBezTo>
                <a:cubicBezTo>
                  <a:pt x="609451" y="532300"/>
                  <a:pt x="631461" y="476254"/>
                  <a:pt x="632993" y="405650"/>
                </a:cubicBezTo>
                <a:cubicBezTo>
                  <a:pt x="631461" y="335047"/>
                  <a:pt x="609451" y="279001"/>
                  <a:pt x="566964" y="237511"/>
                </a:cubicBezTo>
                <a:cubicBezTo>
                  <a:pt x="524476" y="196022"/>
                  <a:pt x="470705" y="174802"/>
                  <a:pt x="405651" y="173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 dirty="0">
              <a:solidFill>
                <a:srgbClr val="4472C4"/>
              </a:solidFill>
              <a:latin typeface="Gilroy ExtraBold" panose="000009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9070C-EFC1-48F5-A3D2-8EFC18FC2B0A}"/>
              </a:ext>
            </a:extLst>
          </p:cNvPr>
          <p:cNvGrpSpPr/>
          <p:nvPr userDrawn="1"/>
        </p:nvGrpSpPr>
        <p:grpSpPr>
          <a:xfrm>
            <a:off x="13698631" y="5140540"/>
            <a:ext cx="4572000" cy="2680362"/>
            <a:chOff x="13698631" y="5140540"/>
            <a:chExt cx="4572000" cy="2680362"/>
          </a:xfrm>
          <a:solidFill>
            <a:srgbClr val="0C6C8E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F8C12F-6319-40DF-9B7D-D21FEE9BF8E2}"/>
                </a:ext>
              </a:extLst>
            </p:cNvPr>
            <p:cNvSpPr/>
            <p:nvPr userDrawn="1"/>
          </p:nvSpPr>
          <p:spPr>
            <a:xfrm>
              <a:off x="13698631" y="5140540"/>
              <a:ext cx="4572000" cy="1649547"/>
            </a:xfrm>
            <a:custGeom>
              <a:avLst/>
              <a:gdLst>
                <a:gd name="connsiteX0" fmla="*/ 0 w 6687495"/>
                <a:gd name="connsiteY0" fmla="*/ 0 h 2388588"/>
                <a:gd name="connsiteX1" fmla="*/ 6687495 w 6687495"/>
                <a:gd name="connsiteY1" fmla="*/ 0 h 2388588"/>
                <a:gd name="connsiteX2" fmla="*/ 6664100 w 6687495"/>
                <a:gd name="connsiteY2" fmla="*/ 69141 h 2388588"/>
                <a:gd name="connsiteX3" fmla="*/ 3343747 w 6687495"/>
                <a:gd name="connsiteY3" fmla="*/ 2388588 h 2388588"/>
                <a:gd name="connsiteX4" fmla="*/ 23394 w 6687495"/>
                <a:gd name="connsiteY4" fmla="*/ 69141 h 2388588"/>
                <a:gd name="connsiteX5" fmla="*/ 0 w 6687495"/>
                <a:gd name="connsiteY5" fmla="*/ 0 h 238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7495" h="2388588">
                  <a:moveTo>
                    <a:pt x="0" y="0"/>
                  </a:moveTo>
                  <a:lnTo>
                    <a:pt x="6687495" y="0"/>
                  </a:lnTo>
                  <a:lnTo>
                    <a:pt x="6664100" y="69141"/>
                  </a:lnTo>
                  <a:cubicBezTo>
                    <a:pt x="6168516" y="1422643"/>
                    <a:pt x="4868936" y="2388588"/>
                    <a:pt x="3343747" y="2388588"/>
                  </a:cubicBezTo>
                  <a:cubicBezTo>
                    <a:pt x="1818558" y="2388588"/>
                    <a:pt x="518978" y="1422643"/>
                    <a:pt x="23394" y="691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2F06AE-1B89-4063-A21E-4A40A61C7466}"/>
                </a:ext>
              </a:extLst>
            </p:cNvPr>
            <p:cNvSpPr/>
            <p:nvPr userDrawn="1"/>
          </p:nvSpPr>
          <p:spPr>
            <a:xfrm>
              <a:off x="15921668" y="5645925"/>
              <a:ext cx="125926" cy="1791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183B31-C54E-4E25-90AC-867390254986}"/>
                </a:ext>
              </a:extLst>
            </p:cNvPr>
            <p:cNvSpPr/>
            <p:nvPr userDrawn="1"/>
          </p:nvSpPr>
          <p:spPr>
            <a:xfrm>
              <a:off x="15651204" y="7147286"/>
              <a:ext cx="666855" cy="673616"/>
            </a:xfrm>
            <a:prstGeom prst="ellipse">
              <a:avLst/>
            </a:prstGeom>
            <a:grpFill/>
            <a:ln w="177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03FD2E6-2440-4813-A72A-53FE456CCEDC}"/>
              </a:ext>
            </a:extLst>
          </p:cNvPr>
          <p:cNvSpPr txBox="1">
            <a:spLocks/>
          </p:cNvSpPr>
          <p:nvPr userDrawn="1"/>
        </p:nvSpPr>
        <p:spPr>
          <a:xfrm>
            <a:off x="15711502" y="5735335"/>
            <a:ext cx="487263" cy="655931"/>
          </a:xfrm>
          <a:custGeom>
            <a:avLst/>
            <a:gdLst/>
            <a:ahLst/>
            <a:cxnLst/>
            <a:rect l="l" t="t" r="r" b="b"/>
            <a:pathLst>
              <a:path w="579501" h="780098">
                <a:moveTo>
                  <a:pt x="0" y="0"/>
                </a:moveTo>
                <a:lnTo>
                  <a:pt x="579501" y="0"/>
                </a:lnTo>
                <a:lnTo>
                  <a:pt x="579501" y="171622"/>
                </a:lnTo>
                <a:lnTo>
                  <a:pt x="378905" y="171622"/>
                </a:lnTo>
                <a:lnTo>
                  <a:pt x="378905" y="780098"/>
                </a:lnTo>
                <a:lnTo>
                  <a:pt x="200597" y="780098"/>
                </a:lnTo>
                <a:lnTo>
                  <a:pt x="200597" y="171622"/>
                </a:lnTo>
                <a:lnTo>
                  <a:pt x="0" y="1716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rgbClr val="4472C4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3D7FEA0E-D111-4136-B655-5009455B565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40609" y="7952152"/>
            <a:ext cx="3200044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493D6A4D-6316-4D2D-AE1F-D06B61F015B1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816635" y="805772"/>
            <a:ext cx="3200044" cy="16170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2D97319-4A50-412D-8AF6-5DE669984438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4384608" y="7967543"/>
            <a:ext cx="3200044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FA2F9B-2F1C-47ED-A954-5414931817C9}"/>
              </a:ext>
            </a:extLst>
          </p:cNvPr>
          <p:cNvGrpSpPr/>
          <p:nvPr userDrawn="1"/>
        </p:nvGrpSpPr>
        <p:grpSpPr>
          <a:xfrm>
            <a:off x="8744561" y="1608501"/>
            <a:ext cx="3440885" cy="3440885"/>
            <a:chOff x="8744561" y="1608501"/>
            <a:chExt cx="3440885" cy="34408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99E164-7AB7-467D-AD25-1B4C2A2C216D}"/>
                </a:ext>
              </a:extLst>
            </p:cNvPr>
            <p:cNvSpPr/>
            <p:nvPr userDrawn="1"/>
          </p:nvSpPr>
          <p:spPr>
            <a:xfrm>
              <a:off x="8744561" y="1608501"/>
              <a:ext cx="3440885" cy="3440885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0DE6A2-8130-4CA6-B793-E62FAC10C6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717748" y="2412085"/>
              <a:ext cx="1494510" cy="2014822"/>
            </a:xfrm>
            <a:custGeom>
              <a:avLst/>
              <a:gdLst/>
              <a:ahLst/>
              <a:cxnLst/>
              <a:rect l="l" t="t" r="r" b="b"/>
              <a:pathLst>
                <a:path w="601789" h="811302">
                  <a:moveTo>
                    <a:pt x="294208" y="0"/>
                  </a:moveTo>
                  <a:cubicBezTo>
                    <a:pt x="358612" y="163"/>
                    <a:pt x="415077" y="15161"/>
                    <a:pt x="463600" y="44995"/>
                  </a:cubicBezTo>
                  <a:cubicBezTo>
                    <a:pt x="512124" y="74829"/>
                    <a:pt x="550758" y="118524"/>
                    <a:pt x="579501" y="176080"/>
                  </a:cubicBezTo>
                  <a:lnTo>
                    <a:pt x="429053" y="264119"/>
                  </a:lnTo>
                  <a:cubicBezTo>
                    <a:pt x="416191" y="235980"/>
                    <a:pt x="399289" y="213970"/>
                    <a:pt x="378347" y="198089"/>
                  </a:cubicBezTo>
                  <a:cubicBezTo>
                    <a:pt x="357405" y="182209"/>
                    <a:pt x="329359" y="174129"/>
                    <a:pt x="294208" y="173851"/>
                  </a:cubicBezTo>
                  <a:cubicBezTo>
                    <a:pt x="266347" y="174361"/>
                    <a:pt x="245452" y="180305"/>
                    <a:pt x="231521" y="191681"/>
                  </a:cubicBezTo>
                  <a:cubicBezTo>
                    <a:pt x="217591" y="203058"/>
                    <a:pt x="210626" y="216803"/>
                    <a:pt x="210626" y="232915"/>
                  </a:cubicBezTo>
                  <a:cubicBezTo>
                    <a:pt x="208885" y="250258"/>
                    <a:pt x="217104" y="266278"/>
                    <a:pt x="235283" y="280975"/>
                  </a:cubicBezTo>
                  <a:cubicBezTo>
                    <a:pt x="253462" y="295671"/>
                    <a:pt x="292049" y="311970"/>
                    <a:pt x="351044" y="329870"/>
                  </a:cubicBezTo>
                  <a:cubicBezTo>
                    <a:pt x="391328" y="341028"/>
                    <a:pt x="430498" y="354993"/>
                    <a:pt x="468553" y="371764"/>
                  </a:cubicBezTo>
                  <a:cubicBezTo>
                    <a:pt x="506609" y="388536"/>
                    <a:pt x="538102" y="412489"/>
                    <a:pt x="563032" y="443624"/>
                  </a:cubicBezTo>
                  <a:cubicBezTo>
                    <a:pt x="587962" y="474759"/>
                    <a:pt x="600881" y="517451"/>
                    <a:pt x="601789" y="571700"/>
                  </a:cubicBezTo>
                  <a:cubicBezTo>
                    <a:pt x="600303" y="647505"/>
                    <a:pt x="573186" y="706244"/>
                    <a:pt x="520436" y="747919"/>
                  </a:cubicBezTo>
                  <a:cubicBezTo>
                    <a:pt x="467687" y="789594"/>
                    <a:pt x="398221" y="810721"/>
                    <a:pt x="312039" y="811302"/>
                  </a:cubicBezTo>
                  <a:cubicBezTo>
                    <a:pt x="230082" y="810443"/>
                    <a:pt x="163031" y="792658"/>
                    <a:pt x="110885" y="757949"/>
                  </a:cubicBezTo>
                  <a:cubicBezTo>
                    <a:pt x="58739" y="723239"/>
                    <a:pt x="21777" y="676758"/>
                    <a:pt x="0" y="618506"/>
                  </a:cubicBezTo>
                  <a:lnTo>
                    <a:pt x="153790" y="529352"/>
                  </a:lnTo>
                  <a:cubicBezTo>
                    <a:pt x="167303" y="562135"/>
                    <a:pt x="187084" y="588231"/>
                    <a:pt x="213133" y="607641"/>
                  </a:cubicBezTo>
                  <a:cubicBezTo>
                    <a:pt x="239183" y="627050"/>
                    <a:pt x="274009" y="636987"/>
                    <a:pt x="317611" y="637452"/>
                  </a:cubicBezTo>
                  <a:cubicBezTo>
                    <a:pt x="359077" y="636685"/>
                    <a:pt x="387309" y="629859"/>
                    <a:pt x="402307" y="616974"/>
                  </a:cubicBezTo>
                  <a:cubicBezTo>
                    <a:pt x="417305" y="604088"/>
                    <a:pt x="424363" y="589740"/>
                    <a:pt x="423481" y="573929"/>
                  </a:cubicBezTo>
                  <a:cubicBezTo>
                    <a:pt x="424062" y="550851"/>
                    <a:pt x="411757" y="532370"/>
                    <a:pt x="386566" y="518487"/>
                  </a:cubicBezTo>
                  <a:cubicBezTo>
                    <a:pt x="361375" y="504603"/>
                    <a:pt x="319816" y="490022"/>
                    <a:pt x="261890" y="474745"/>
                  </a:cubicBezTo>
                  <a:cubicBezTo>
                    <a:pt x="222568" y="464406"/>
                    <a:pt x="185558" y="450166"/>
                    <a:pt x="150860" y="432026"/>
                  </a:cubicBezTo>
                  <a:cubicBezTo>
                    <a:pt x="116161" y="413886"/>
                    <a:pt x="87902" y="389244"/>
                    <a:pt x="66081" y="358102"/>
                  </a:cubicBezTo>
                  <a:cubicBezTo>
                    <a:pt x="44260" y="326960"/>
                    <a:pt x="33006" y="286717"/>
                    <a:pt x="32318" y="237373"/>
                  </a:cubicBezTo>
                  <a:cubicBezTo>
                    <a:pt x="33054" y="187079"/>
                    <a:pt x="45698" y="144277"/>
                    <a:pt x="70250" y="108966"/>
                  </a:cubicBezTo>
                  <a:cubicBezTo>
                    <a:pt x="94801" y="73656"/>
                    <a:pt x="126845" y="46703"/>
                    <a:pt x="166379" y="28109"/>
                  </a:cubicBezTo>
                  <a:cubicBezTo>
                    <a:pt x="205914" y="9514"/>
                    <a:pt x="248523" y="145"/>
                    <a:pt x="29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AF66C9-8865-4E23-8C81-CEBE53D235D6}"/>
              </a:ext>
            </a:extLst>
          </p:cNvPr>
          <p:cNvGrpSpPr/>
          <p:nvPr userDrawn="1"/>
        </p:nvGrpSpPr>
        <p:grpSpPr>
          <a:xfrm>
            <a:off x="9485324" y="5262532"/>
            <a:ext cx="2700122" cy="2700122"/>
            <a:chOff x="9485324" y="5262532"/>
            <a:chExt cx="2700122" cy="27001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8C050B-5D93-4A1E-BC17-01C8E87F502B}"/>
                </a:ext>
              </a:extLst>
            </p:cNvPr>
            <p:cNvSpPr/>
            <p:nvPr userDrawn="1"/>
          </p:nvSpPr>
          <p:spPr>
            <a:xfrm>
              <a:off x="9485324" y="5262532"/>
              <a:ext cx="2700122" cy="2700122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1440E-DAE9-4916-A1AA-2DA5E63BA16A}"/>
                </a:ext>
              </a:extLst>
            </p:cNvPr>
            <p:cNvSpPr txBox="1"/>
            <p:nvPr userDrawn="1"/>
          </p:nvSpPr>
          <p:spPr>
            <a:xfrm>
              <a:off x="10257136" y="6246078"/>
              <a:ext cx="1172071" cy="838905"/>
            </a:xfrm>
            <a:custGeom>
              <a:avLst/>
              <a:gdLst/>
              <a:ahLst/>
              <a:cxnLst/>
              <a:rect l="l" t="t" r="r" b="b"/>
              <a:pathLst>
                <a:path w="1089908" h="780098">
                  <a:moveTo>
                    <a:pt x="0" y="0"/>
                  </a:moveTo>
                  <a:lnTo>
                    <a:pt x="187224" y="0"/>
                  </a:lnTo>
                  <a:lnTo>
                    <a:pt x="322069" y="546069"/>
                  </a:lnTo>
                  <a:lnTo>
                    <a:pt x="472517" y="0"/>
                  </a:lnTo>
                  <a:lnTo>
                    <a:pt x="617392" y="0"/>
                  </a:lnTo>
                  <a:lnTo>
                    <a:pt x="767839" y="546069"/>
                  </a:lnTo>
                  <a:lnTo>
                    <a:pt x="902685" y="0"/>
                  </a:lnTo>
                  <a:lnTo>
                    <a:pt x="1089908" y="0"/>
                  </a:lnTo>
                  <a:lnTo>
                    <a:pt x="874824" y="780098"/>
                  </a:lnTo>
                  <a:lnTo>
                    <a:pt x="671999" y="780098"/>
                  </a:lnTo>
                  <a:lnTo>
                    <a:pt x="544954" y="319840"/>
                  </a:lnTo>
                  <a:lnTo>
                    <a:pt x="417910" y="780098"/>
                  </a:lnTo>
                  <a:lnTo>
                    <a:pt x="215084" y="780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12948-68FB-41FC-8AD4-7EA569D7F847}"/>
              </a:ext>
            </a:extLst>
          </p:cNvPr>
          <p:cNvGrpSpPr/>
          <p:nvPr userDrawn="1"/>
        </p:nvGrpSpPr>
        <p:grpSpPr>
          <a:xfrm>
            <a:off x="12338394" y="5262532"/>
            <a:ext cx="2700122" cy="2700122"/>
            <a:chOff x="12338394" y="5262532"/>
            <a:chExt cx="2700122" cy="27001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F7E113-9060-41F1-9433-B7A3206DDAEA}"/>
                </a:ext>
              </a:extLst>
            </p:cNvPr>
            <p:cNvSpPr/>
            <p:nvPr userDrawn="1"/>
          </p:nvSpPr>
          <p:spPr>
            <a:xfrm>
              <a:off x="12338394" y="5262532"/>
              <a:ext cx="2700122" cy="2700122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5338B-A60C-4C5F-86EE-575E482564D6}"/>
                </a:ext>
              </a:extLst>
            </p:cNvPr>
            <p:cNvSpPr txBox="1"/>
            <p:nvPr userDrawn="1"/>
          </p:nvSpPr>
          <p:spPr>
            <a:xfrm>
              <a:off x="13186880" y="6163955"/>
              <a:ext cx="1003149" cy="1003149"/>
            </a:xfrm>
            <a:custGeom>
              <a:avLst/>
              <a:gdLst/>
              <a:ahLst/>
              <a:cxnLst/>
              <a:rect l="l" t="t" r="r" b="b"/>
              <a:pathLst>
                <a:path w="811301" h="811301">
                  <a:moveTo>
                    <a:pt x="405651" y="0"/>
                  </a:moveTo>
                  <a:cubicBezTo>
                    <a:pt x="481177" y="756"/>
                    <a:pt x="549418" y="18807"/>
                    <a:pt x="610375" y="54152"/>
                  </a:cubicBezTo>
                  <a:cubicBezTo>
                    <a:pt x="671331" y="89498"/>
                    <a:pt x="719843" y="137597"/>
                    <a:pt x="755910" y="198450"/>
                  </a:cubicBezTo>
                  <a:cubicBezTo>
                    <a:pt x="791978" y="259303"/>
                    <a:pt x="810441" y="328370"/>
                    <a:pt x="811301" y="405650"/>
                  </a:cubicBezTo>
                  <a:cubicBezTo>
                    <a:pt x="810441" y="482931"/>
                    <a:pt x="791978" y="551998"/>
                    <a:pt x="755910" y="612851"/>
                  </a:cubicBezTo>
                  <a:cubicBezTo>
                    <a:pt x="719843" y="673704"/>
                    <a:pt x="671331" y="721803"/>
                    <a:pt x="610375" y="757148"/>
                  </a:cubicBezTo>
                  <a:cubicBezTo>
                    <a:pt x="549418" y="792493"/>
                    <a:pt x="481177" y="810544"/>
                    <a:pt x="405651" y="811301"/>
                  </a:cubicBezTo>
                  <a:cubicBezTo>
                    <a:pt x="330124" y="810544"/>
                    <a:pt x="261883" y="792493"/>
                    <a:pt x="200927" y="757148"/>
                  </a:cubicBezTo>
                  <a:cubicBezTo>
                    <a:pt x="139970" y="721803"/>
                    <a:pt x="91459" y="673704"/>
                    <a:pt x="55391" y="612851"/>
                  </a:cubicBezTo>
                  <a:cubicBezTo>
                    <a:pt x="19324" y="551998"/>
                    <a:pt x="860" y="482931"/>
                    <a:pt x="0" y="405650"/>
                  </a:cubicBezTo>
                  <a:cubicBezTo>
                    <a:pt x="860" y="328370"/>
                    <a:pt x="19324" y="259303"/>
                    <a:pt x="55391" y="198450"/>
                  </a:cubicBezTo>
                  <a:cubicBezTo>
                    <a:pt x="91459" y="137597"/>
                    <a:pt x="139970" y="89498"/>
                    <a:pt x="200927" y="54152"/>
                  </a:cubicBezTo>
                  <a:cubicBezTo>
                    <a:pt x="261883" y="18807"/>
                    <a:pt x="330124" y="756"/>
                    <a:pt x="405651" y="0"/>
                  </a:cubicBezTo>
                  <a:close/>
                  <a:moveTo>
                    <a:pt x="405651" y="173850"/>
                  </a:moveTo>
                  <a:cubicBezTo>
                    <a:pt x="340596" y="174802"/>
                    <a:pt x="286825" y="196022"/>
                    <a:pt x="244338" y="237511"/>
                  </a:cubicBezTo>
                  <a:cubicBezTo>
                    <a:pt x="201850" y="279001"/>
                    <a:pt x="179840" y="335047"/>
                    <a:pt x="178308" y="405650"/>
                  </a:cubicBezTo>
                  <a:cubicBezTo>
                    <a:pt x="179840" y="476254"/>
                    <a:pt x="201850" y="532300"/>
                    <a:pt x="244338" y="573789"/>
                  </a:cubicBezTo>
                  <a:cubicBezTo>
                    <a:pt x="286825" y="615278"/>
                    <a:pt x="340596" y="636499"/>
                    <a:pt x="405651" y="637451"/>
                  </a:cubicBezTo>
                  <a:cubicBezTo>
                    <a:pt x="470705" y="636499"/>
                    <a:pt x="524476" y="615278"/>
                    <a:pt x="566964" y="573789"/>
                  </a:cubicBezTo>
                  <a:cubicBezTo>
                    <a:pt x="609451" y="532300"/>
                    <a:pt x="631461" y="476254"/>
                    <a:pt x="632993" y="405650"/>
                  </a:cubicBezTo>
                  <a:cubicBezTo>
                    <a:pt x="631461" y="335047"/>
                    <a:pt x="609451" y="279001"/>
                    <a:pt x="566964" y="237511"/>
                  </a:cubicBezTo>
                  <a:cubicBezTo>
                    <a:pt x="524476" y="196022"/>
                    <a:pt x="470705" y="174802"/>
                    <a:pt x="405651" y="1738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solidFill>
                  <a:srgbClr val="4472C4"/>
                </a:solidFill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8EC303-D632-4AC5-A2B4-1D84492C0EAE}"/>
              </a:ext>
            </a:extLst>
          </p:cNvPr>
          <p:cNvGrpSpPr/>
          <p:nvPr userDrawn="1"/>
        </p:nvGrpSpPr>
        <p:grpSpPr>
          <a:xfrm>
            <a:off x="12338394" y="2349264"/>
            <a:ext cx="2700122" cy="2700122"/>
            <a:chOff x="12338394" y="2349264"/>
            <a:chExt cx="2700122" cy="2700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8AEED0-392E-4928-AB7B-7C127001FD04}"/>
                </a:ext>
              </a:extLst>
            </p:cNvPr>
            <p:cNvSpPr/>
            <p:nvPr userDrawn="1"/>
          </p:nvSpPr>
          <p:spPr>
            <a:xfrm>
              <a:off x="12338394" y="2349264"/>
              <a:ext cx="2700122" cy="2700122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E71F7A-0185-41E8-840E-3837A8CDD3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339897" y="3328943"/>
              <a:ext cx="697113" cy="938421"/>
            </a:xfrm>
            <a:custGeom>
              <a:avLst/>
              <a:gdLst/>
              <a:ahLst/>
              <a:cxnLst/>
              <a:rect l="l" t="t" r="r" b="b"/>
              <a:pathLst>
                <a:path w="579501" h="780098">
                  <a:moveTo>
                    <a:pt x="0" y="0"/>
                  </a:moveTo>
                  <a:lnTo>
                    <a:pt x="579501" y="0"/>
                  </a:lnTo>
                  <a:lnTo>
                    <a:pt x="579501" y="171622"/>
                  </a:lnTo>
                  <a:lnTo>
                    <a:pt x="378905" y="171622"/>
                  </a:lnTo>
                  <a:lnTo>
                    <a:pt x="378905" y="780098"/>
                  </a:lnTo>
                  <a:lnTo>
                    <a:pt x="200597" y="780098"/>
                  </a:lnTo>
                  <a:lnTo>
                    <a:pt x="200597" y="171622"/>
                  </a:lnTo>
                  <a:lnTo>
                    <a:pt x="0" y="171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DF3FDC6-C06E-4608-A556-F98115BF86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13526" y="1608500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62871-046F-4F13-8325-9C316EC8AB21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DFAB257-CF34-4CE7-AE68-0F0B074812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2322" y="968157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FA1170A-37DA-41A8-B1CB-7CC0AE76D1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3526" y="4476824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05BCD0-AA9C-4FC9-9D1D-F9CC3F4FDE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2322" y="3836481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BDEB9EA-0D4E-4B8B-ACE9-E5EC8588B7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34791" y="7274368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71858BE-34C6-44B3-8B54-BC88B09FF9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3587" y="6634025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0386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E5234A-BC17-4E88-8B8A-7E5C048B77BF}"/>
              </a:ext>
            </a:extLst>
          </p:cNvPr>
          <p:cNvGrpSpPr/>
          <p:nvPr userDrawn="1"/>
        </p:nvGrpSpPr>
        <p:grpSpPr>
          <a:xfrm>
            <a:off x="9485324" y="2344516"/>
            <a:ext cx="2700122" cy="2700122"/>
            <a:chOff x="9485324" y="2344516"/>
            <a:chExt cx="2700122" cy="27001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99E164-7AB7-467D-AD25-1B4C2A2C216D}"/>
                </a:ext>
              </a:extLst>
            </p:cNvPr>
            <p:cNvSpPr/>
            <p:nvPr userDrawn="1"/>
          </p:nvSpPr>
          <p:spPr>
            <a:xfrm>
              <a:off x="9485324" y="2344516"/>
              <a:ext cx="2700122" cy="2700122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0DE6A2-8130-4CA6-B793-E62FAC10C6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69543" y="3190871"/>
              <a:ext cx="747255" cy="1007411"/>
            </a:xfrm>
            <a:custGeom>
              <a:avLst/>
              <a:gdLst/>
              <a:ahLst/>
              <a:cxnLst/>
              <a:rect l="l" t="t" r="r" b="b"/>
              <a:pathLst>
                <a:path w="601789" h="811302">
                  <a:moveTo>
                    <a:pt x="294208" y="0"/>
                  </a:moveTo>
                  <a:cubicBezTo>
                    <a:pt x="358612" y="163"/>
                    <a:pt x="415077" y="15161"/>
                    <a:pt x="463600" y="44995"/>
                  </a:cubicBezTo>
                  <a:cubicBezTo>
                    <a:pt x="512124" y="74829"/>
                    <a:pt x="550758" y="118524"/>
                    <a:pt x="579501" y="176080"/>
                  </a:cubicBezTo>
                  <a:lnTo>
                    <a:pt x="429053" y="264119"/>
                  </a:lnTo>
                  <a:cubicBezTo>
                    <a:pt x="416191" y="235980"/>
                    <a:pt x="399289" y="213970"/>
                    <a:pt x="378347" y="198089"/>
                  </a:cubicBezTo>
                  <a:cubicBezTo>
                    <a:pt x="357405" y="182209"/>
                    <a:pt x="329359" y="174129"/>
                    <a:pt x="294208" y="173851"/>
                  </a:cubicBezTo>
                  <a:cubicBezTo>
                    <a:pt x="266347" y="174361"/>
                    <a:pt x="245452" y="180305"/>
                    <a:pt x="231521" y="191681"/>
                  </a:cubicBezTo>
                  <a:cubicBezTo>
                    <a:pt x="217591" y="203058"/>
                    <a:pt x="210626" y="216803"/>
                    <a:pt x="210626" y="232915"/>
                  </a:cubicBezTo>
                  <a:cubicBezTo>
                    <a:pt x="208885" y="250258"/>
                    <a:pt x="217104" y="266278"/>
                    <a:pt x="235283" y="280975"/>
                  </a:cubicBezTo>
                  <a:cubicBezTo>
                    <a:pt x="253462" y="295671"/>
                    <a:pt x="292049" y="311970"/>
                    <a:pt x="351044" y="329870"/>
                  </a:cubicBezTo>
                  <a:cubicBezTo>
                    <a:pt x="391328" y="341028"/>
                    <a:pt x="430498" y="354993"/>
                    <a:pt x="468553" y="371764"/>
                  </a:cubicBezTo>
                  <a:cubicBezTo>
                    <a:pt x="506609" y="388536"/>
                    <a:pt x="538102" y="412489"/>
                    <a:pt x="563032" y="443624"/>
                  </a:cubicBezTo>
                  <a:cubicBezTo>
                    <a:pt x="587962" y="474759"/>
                    <a:pt x="600881" y="517451"/>
                    <a:pt x="601789" y="571700"/>
                  </a:cubicBezTo>
                  <a:cubicBezTo>
                    <a:pt x="600303" y="647505"/>
                    <a:pt x="573186" y="706244"/>
                    <a:pt x="520436" y="747919"/>
                  </a:cubicBezTo>
                  <a:cubicBezTo>
                    <a:pt x="467687" y="789594"/>
                    <a:pt x="398221" y="810721"/>
                    <a:pt x="312039" y="811302"/>
                  </a:cubicBezTo>
                  <a:cubicBezTo>
                    <a:pt x="230082" y="810443"/>
                    <a:pt x="163031" y="792658"/>
                    <a:pt x="110885" y="757949"/>
                  </a:cubicBezTo>
                  <a:cubicBezTo>
                    <a:pt x="58739" y="723239"/>
                    <a:pt x="21777" y="676758"/>
                    <a:pt x="0" y="618506"/>
                  </a:cubicBezTo>
                  <a:lnTo>
                    <a:pt x="153790" y="529352"/>
                  </a:lnTo>
                  <a:cubicBezTo>
                    <a:pt x="167303" y="562135"/>
                    <a:pt x="187084" y="588231"/>
                    <a:pt x="213133" y="607641"/>
                  </a:cubicBezTo>
                  <a:cubicBezTo>
                    <a:pt x="239183" y="627050"/>
                    <a:pt x="274009" y="636987"/>
                    <a:pt x="317611" y="637452"/>
                  </a:cubicBezTo>
                  <a:cubicBezTo>
                    <a:pt x="359077" y="636685"/>
                    <a:pt x="387309" y="629859"/>
                    <a:pt x="402307" y="616974"/>
                  </a:cubicBezTo>
                  <a:cubicBezTo>
                    <a:pt x="417305" y="604088"/>
                    <a:pt x="424363" y="589740"/>
                    <a:pt x="423481" y="573929"/>
                  </a:cubicBezTo>
                  <a:cubicBezTo>
                    <a:pt x="424062" y="550851"/>
                    <a:pt x="411757" y="532370"/>
                    <a:pt x="386566" y="518487"/>
                  </a:cubicBezTo>
                  <a:cubicBezTo>
                    <a:pt x="361375" y="504603"/>
                    <a:pt x="319816" y="490022"/>
                    <a:pt x="261890" y="474745"/>
                  </a:cubicBezTo>
                  <a:cubicBezTo>
                    <a:pt x="222568" y="464406"/>
                    <a:pt x="185558" y="450166"/>
                    <a:pt x="150860" y="432026"/>
                  </a:cubicBezTo>
                  <a:cubicBezTo>
                    <a:pt x="116161" y="413886"/>
                    <a:pt x="87902" y="389244"/>
                    <a:pt x="66081" y="358102"/>
                  </a:cubicBezTo>
                  <a:cubicBezTo>
                    <a:pt x="44260" y="326960"/>
                    <a:pt x="33006" y="286717"/>
                    <a:pt x="32318" y="237373"/>
                  </a:cubicBezTo>
                  <a:cubicBezTo>
                    <a:pt x="33054" y="187079"/>
                    <a:pt x="45698" y="144277"/>
                    <a:pt x="70250" y="108966"/>
                  </a:cubicBezTo>
                  <a:cubicBezTo>
                    <a:pt x="94801" y="73656"/>
                    <a:pt x="126845" y="46703"/>
                    <a:pt x="166379" y="28109"/>
                  </a:cubicBezTo>
                  <a:cubicBezTo>
                    <a:pt x="205914" y="9514"/>
                    <a:pt x="248523" y="145"/>
                    <a:pt x="29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018E6-B622-4D0B-9D79-3A5BD61FFAAE}"/>
              </a:ext>
            </a:extLst>
          </p:cNvPr>
          <p:cNvGrpSpPr/>
          <p:nvPr userDrawn="1"/>
        </p:nvGrpSpPr>
        <p:grpSpPr>
          <a:xfrm>
            <a:off x="8635841" y="5257783"/>
            <a:ext cx="3549605" cy="3549605"/>
            <a:chOff x="8635841" y="5257783"/>
            <a:chExt cx="3549605" cy="35496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8C050B-5D93-4A1E-BC17-01C8E87F502B}"/>
                </a:ext>
              </a:extLst>
            </p:cNvPr>
            <p:cNvSpPr/>
            <p:nvPr userDrawn="1"/>
          </p:nvSpPr>
          <p:spPr>
            <a:xfrm>
              <a:off x="8635841" y="5257783"/>
              <a:ext cx="3549605" cy="3549605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1440E-DAE9-4916-A1AA-2DA5E63BA16A}"/>
                </a:ext>
              </a:extLst>
            </p:cNvPr>
            <p:cNvSpPr txBox="1"/>
            <p:nvPr userDrawn="1"/>
          </p:nvSpPr>
          <p:spPr>
            <a:xfrm>
              <a:off x="9351232" y="6241330"/>
              <a:ext cx="2236621" cy="1600852"/>
            </a:xfrm>
            <a:custGeom>
              <a:avLst/>
              <a:gdLst/>
              <a:ahLst/>
              <a:cxnLst/>
              <a:rect l="l" t="t" r="r" b="b"/>
              <a:pathLst>
                <a:path w="1089908" h="780098">
                  <a:moveTo>
                    <a:pt x="0" y="0"/>
                  </a:moveTo>
                  <a:lnTo>
                    <a:pt x="187224" y="0"/>
                  </a:lnTo>
                  <a:lnTo>
                    <a:pt x="322069" y="546069"/>
                  </a:lnTo>
                  <a:lnTo>
                    <a:pt x="472517" y="0"/>
                  </a:lnTo>
                  <a:lnTo>
                    <a:pt x="617392" y="0"/>
                  </a:lnTo>
                  <a:lnTo>
                    <a:pt x="767839" y="546069"/>
                  </a:lnTo>
                  <a:lnTo>
                    <a:pt x="902685" y="0"/>
                  </a:lnTo>
                  <a:lnTo>
                    <a:pt x="1089908" y="0"/>
                  </a:lnTo>
                  <a:lnTo>
                    <a:pt x="874824" y="780098"/>
                  </a:lnTo>
                  <a:lnTo>
                    <a:pt x="671999" y="780098"/>
                  </a:lnTo>
                  <a:lnTo>
                    <a:pt x="544954" y="319840"/>
                  </a:lnTo>
                  <a:lnTo>
                    <a:pt x="417910" y="780098"/>
                  </a:lnTo>
                  <a:lnTo>
                    <a:pt x="215084" y="780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3911B0-1A40-4E80-AF59-44B4C4CF2D9B}"/>
              </a:ext>
            </a:extLst>
          </p:cNvPr>
          <p:cNvGrpSpPr/>
          <p:nvPr userDrawn="1"/>
        </p:nvGrpSpPr>
        <p:grpSpPr>
          <a:xfrm>
            <a:off x="12338394" y="5257784"/>
            <a:ext cx="2700122" cy="2700122"/>
            <a:chOff x="12338394" y="5257784"/>
            <a:chExt cx="2700122" cy="27001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F7E113-9060-41F1-9433-B7A3206DDAEA}"/>
                </a:ext>
              </a:extLst>
            </p:cNvPr>
            <p:cNvSpPr/>
            <p:nvPr userDrawn="1"/>
          </p:nvSpPr>
          <p:spPr>
            <a:xfrm>
              <a:off x="12338394" y="5257784"/>
              <a:ext cx="2700122" cy="2700122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5338B-A60C-4C5F-86EE-575E482564D6}"/>
                </a:ext>
              </a:extLst>
            </p:cNvPr>
            <p:cNvSpPr txBox="1"/>
            <p:nvPr userDrawn="1"/>
          </p:nvSpPr>
          <p:spPr>
            <a:xfrm>
              <a:off x="13186880" y="6159207"/>
              <a:ext cx="1003149" cy="1003149"/>
            </a:xfrm>
            <a:custGeom>
              <a:avLst/>
              <a:gdLst/>
              <a:ahLst/>
              <a:cxnLst/>
              <a:rect l="l" t="t" r="r" b="b"/>
              <a:pathLst>
                <a:path w="811301" h="811301">
                  <a:moveTo>
                    <a:pt x="405651" y="0"/>
                  </a:moveTo>
                  <a:cubicBezTo>
                    <a:pt x="481177" y="756"/>
                    <a:pt x="549418" y="18807"/>
                    <a:pt x="610375" y="54152"/>
                  </a:cubicBezTo>
                  <a:cubicBezTo>
                    <a:pt x="671331" y="89498"/>
                    <a:pt x="719843" y="137597"/>
                    <a:pt x="755910" y="198450"/>
                  </a:cubicBezTo>
                  <a:cubicBezTo>
                    <a:pt x="791978" y="259303"/>
                    <a:pt x="810441" y="328370"/>
                    <a:pt x="811301" y="405650"/>
                  </a:cubicBezTo>
                  <a:cubicBezTo>
                    <a:pt x="810441" y="482931"/>
                    <a:pt x="791978" y="551998"/>
                    <a:pt x="755910" y="612851"/>
                  </a:cubicBezTo>
                  <a:cubicBezTo>
                    <a:pt x="719843" y="673704"/>
                    <a:pt x="671331" y="721803"/>
                    <a:pt x="610375" y="757148"/>
                  </a:cubicBezTo>
                  <a:cubicBezTo>
                    <a:pt x="549418" y="792493"/>
                    <a:pt x="481177" y="810544"/>
                    <a:pt x="405651" y="811301"/>
                  </a:cubicBezTo>
                  <a:cubicBezTo>
                    <a:pt x="330124" y="810544"/>
                    <a:pt x="261883" y="792493"/>
                    <a:pt x="200927" y="757148"/>
                  </a:cubicBezTo>
                  <a:cubicBezTo>
                    <a:pt x="139970" y="721803"/>
                    <a:pt x="91459" y="673704"/>
                    <a:pt x="55391" y="612851"/>
                  </a:cubicBezTo>
                  <a:cubicBezTo>
                    <a:pt x="19324" y="551998"/>
                    <a:pt x="860" y="482931"/>
                    <a:pt x="0" y="405650"/>
                  </a:cubicBezTo>
                  <a:cubicBezTo>
                    <a:pt x="860" y="328370"/>
                    <a:pt x="19324" y="259303"/>
                    <a:pt x="55391" y="198450"/>
                  </a:cubicBezTo>
                  <a:cubicBezTo>
                    <a:pt x="91459" y="137597"/>
                    <a:pt x="139970" y="89498"/>
                    <a:pt x="200927" y="54152"/>
                  </a:cubicBezTo>
                  <a:cubicBezTo>
                    <a:pt x="261883" y="18807"/>
                    <a:pt x="330124" y="756"/>
                    <a:pt x="405651" y="0"/>
                  </a:cubicBezTo>
                  <a:close/>
                  <a:moveTo>
                    <a:pt x="405651" y="173850"/>
                  </a:moveTo>
                  <a:cubicBezTo>
                    <a:pt x="340596" y="174802"/>
                    <a:pt x="286825" y="196022"/>
                    <a:pt x="244338" y="237511"/>
                  </a:cubicBezTo>
                  <a:cubicBezTo>
                    <a:pt x="201850" y="279001"/>
                    <a:pt x="179840" y="335047"/>
                    <a:pt x="178308" y="405650"/>
                  </a:cubicBezTo>
                  <a:cubicBezTo>
                    <a:pt x="179840" y="476254"/>
                    <a:pt x="201850" y="532300"/>
                    <a:pt x="244338" y="573789"/>
                  </a:cubicBezTo>
                  <a:cubicBezTo>
                    <a:pt x="286825" y="615278"/>
                    <a:pt x="340596" y="636499"/>
                    <a:pt x="405651" y="637451"/>
                  </a:cubicBezTo>
                  <a:cubicBezTo>
                    <a:pt x="470705" y="636499"/>
                    <a:pt x="524476" y="615278"/>
                    <a:pt x="566964" y="573789"/>
                  </a:cubicBezTo>
                  <a:cubicBezTo>
                    <a:pt x="609451" y="532300"/>
                    <a:pt x="631461" y="476254"/>
                    <a:pt x="632993" y="405650"/>
                  </a:cubicBezTo>
                  <a:cubicBezTo>
                    <a:pt x="631461" y="335047"/>
                    <a:pt x="609451" y="279001"/>
                    <a:pt x="566964" y="237511"/>
                  </a:cubicBezTo>
                  <a:cubicBezTo>
                    <a:pt x="524476" y="196022"/>
                    <a:pt x="470705" y="174802"/>
                    <a:pt x="405651" y="1738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solidFill>
                  <a:srgbClr val="4472C4"/>
                </a:solidFill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069413-987F-46B8-A51B-484462A51909}"/>
              </a:ext>
            </a:extLst>
          </p:cNvPr>
          <p:cNvGrpSpPr/>
          <p:nvPr userDrawn="1"/>
        </p:nvGrpSpPr>
        <p:grpSpPr>
          <a:xfrm>
            <a:off x="12338394" y="2344516"/>
            <a:ext cx="2700122" cy="2700122"/>
            <a:chOff x="12338394" y="2344516"/>
            <a:chExt cx="2700122" cy="2700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8AEED0-392E-4928-AB7B-7C127001FD04}"/>
                </a:ext>
              </a:extLst>
            </p:cNvPr>
            <p:cNvSpPr/>
            <p:nvPr userDrawn="1"/>
          </p:nvSpPr>
          <p:spPr>
            <a:xfrm>
              <a:off x="12338394" y="2344516"/>
              <a:ext cx="2700122" cy="2700122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E71F7A-0185-41E8-840E-3837A8CDD3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339897" y="3324195"/>
              <a:ext cx="697113" cy="938421"/>
            </a:xfrm>
            <a:custGeom>
              <a:avLst/>
              <a:gdLst/>
              <a:ahLst/>
              <a:cxnLst/>
              <a:rect l="l" t="t" r="r" b="b"/>
              <a:pathLst>
                <a:path w="579501" h="780098">
                  <a:moveTo>
                    <a:pt x="0" y="0"/>
                  </a:moveTo>
                  <a:lnTo>
                    <a:pt x="579501" y="0"/>
                  </a:lnTo>
                  <a:lnTo>
                    <a:pt x="579501" y="171622"/>
                  </a:lnTo>
                  <a:lnTo>
                    <a:pt x="378905" y="171622"/>
                  </a:lnTo>
                  <a:lnTo>
                    <a:pt x="378905" y="780098"/>
                  </a:lnTo>
                  <a:lnTo>
                    <a:pt x="200597" y="780098"/>
                  </a:lnTo>
                  <a:lnTo>
                    <a:pt x="200597" y="171622"/>
                  </a:lnTo>
                  <a:lnTo>
                    <a:pt x="0" y="171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62871-046F-4F13-8325-9C316EC8AB21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3015BB9-548C-48BC-BD34-A59EBFC06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13526" y="1608500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3B991F7-88BC-4EDC-BDB3-636BB89674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2322" y="968157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DDB7625-FA16-472E-9429-36622F94E3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3526" y="4476824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E5B6F6A-4755-4D73-B934-A48AC790CF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2322" y="3836481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B8545A0-94FF-4283-AE1B-5C4AFD0087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34791" y="7274368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D0FBD7B-EC3A-4216-B8CF-1A8ADFCC52A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3587" y="6634025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481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0D76ED-3DE0-488E-9F44-E24CFFAAEC2A}"/>
              </a:ext>
            </a:extLst>
          </p:cNvPr>
          <p:cNvGrpSpPr/>
          <p:nvPr userDrawn="1"/>
        </p:nvGrpSpPr>
        <p:grpSpPr>
          <a:xfrm>
            <a:off x="9485324" y="2363971"/>
            <a:ext cx="2700122" cy="2700122"/>
            <a:chOff x="9485324" y="2363971"/>
            <a:chExt cx="2700122" cy="27001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99E164-7AB7-467D-AD25-1B4C2A2C216D}"/>
                </a:ext>
              </a:extLst>
            </p:cNvPr>
            <p:cNvSpPr/>
            <p:nvPr userDrawn="1"/>
          </p:nvSpPr>
          <p:spPr>
            <a:xfrm>
              <a:off x="9485324" y="2363971"/>
              <a:ext cx="2700122" cy="2700122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0DE6A2-8130-4CA6-B793-E62FAC10C6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69543" y="3210326"/>
              <a:ext cx="747255" cy="1007411"/>
            </a:xfrm>
            <a:custGeom>
              <a:avLst/>
              <a:gdLst/>
              <a:ahLst/>
              <a:cxnLst/>
              <a:rect l="l" t="t" r="r" b="b"/>
              <a:pathLst>
                <a:path w="601789" h="811302">
                  <a:moveTo>
                    <a:pt x="294208" y="0"/>
                  </a:moveTo>
                  <a:cubicBezTo>
                    <a:pt x="358612" y="163"/>
                    <a:pt x="415077" y="15161"/>
                    <a:pt x="463600" y="44995"/>
                  </a:cubicBezTo>
                  <a:cubicBezTo>
                    <a:pt x="512124" y="74829"/>
                    <a:pt x="550758" y="118524"/>
                    <a:pt x="579501" y="176080"/>
                  </a:cubicBezTo>
                  <a:lnTo>
                    <a:pt x="429053" y="264119"/>
                  </a:lnTo>
                  <a:cubicBezTo>
                    <a:pt x="416191" y="235980"/>
                    <a:pt x="399289" y="213970"/>
                    <a:pt x="378347" y="198089"/>
                  </a:cubicBezTo>
                  <a:cubicBezTo>
                    <a:pt x="357405" y="182209"/>
                    <a:pt x="329359" y="174129"/>
                    <a:pt x="294208" y="173851"/>
                  </a:cubicBezTo>
                  <a:cubicBezTo>
                    <a:pt x="266347" y="174361"/>
                    <a:pt x="245452" y="180305"/>
                    <a:pt x="231521" y="191681"/>
                  </a:cubicBezTo>
                  <a:cubicBezTo>
                    <a:pt x="217591" y="203058"/>
                    <a:pt x="210626" y="216803"/>
                    <a:pt x="210626" y="232915"/>
                  </a:cubicBezTo>
                  <a:cubicBezTo>
                    <a:pt x="208885" y="250258"/>
                    <a:pt x="217104" y="266278"/>
                    <a:pt x="235283" y="280975"/>
                  </a:cubicBezTo>
                  <a:cubicBezTo>
                    <a:pt x="253462" y="295671"/>
                    <a:pt x="292049" y="311970"/>
                    <a:pt x="351044" y="329870"/>
                  </a:cubicBezTo>
                  <a:cubicBezTo>
                    <a:pt x="391328" y="341028"/>
                    <a:pt x="430498" y="354993"/>
                    <a:pt x="468553" y="371764"/>
                  </a:cubicBezTo>
                  <a:cubicBezTo>
                    <a:pt x="506609" y="388536"/>
                    <a:pt x="538102" y="412489"/>
                    <a:pt x="563032" y="443624"/>
                  </a:cubicBezTo>
                  <a:cubicBezTo>
                    <a:pt x="587962" y="474759"/>
                    <a:pt x="600881" y="517451"/>
                    <a:pt x="601789" y="571700"/>
                  </a:cubicBezTo>
                  <a:cubicBezTo>
                    <a:pt x="600303" y="647505"/>
                    <a:pt x="573186" y="706244"/>
                    <a:pt x="520436" y="747919"/>
                  </a:cubicBezTo>
                  <a:cubicBezTo>
                    <a:pt x="467687" y="789594"/>
                    <a:pt x="398221" y="810721"/>
                    <a:pt x="312039" y="811302"/>
                  </a:cubicBezTo>
                  <a:cubicBezTo>
                    <a:pt x="230082" y="810443"/>
                    <a:pt x="163031" y="792658"/>
                    <a:pt x="110885" y="757949"/>
                  </a:cubicBezTo>
                  <a:cubicBezTo>
                    <a:pt x="58739" y="723239"/>
                    <a:pt x="21777" y="676758"/>
                    <a:pt x="0" y="618506"/>
                  </a:cubicBezTo>
                  <a:lnTo>
                    <a:pt x="153790" y="529352"/>
                  </a:lnTo>
                  <a:cubicBezTo>
                    <a:pt x="167303" y="562135"/>
                    <a:pt x="187084" y="588231"/>
                    <a:pt x="213133" y="607641"/>
                  </a:cubicBezTo>
                  <a:cubicBezTo>
                    <a:pt x="239183" y="627050"/>
                    <a:pt x="274009" y="636987"/>
                    <a:pt x="317611" y="637452"/>
                  </a:cubicBezTo>
                  <a:cubicBezTo>
                    <a:pt x="359077" y="636685"/>
                    <a:pt x="387309" y="629859"/>
                    <a:pt x="402307" y="616974"/>
                  </a:cubicBezTo>
                  <a:cubicBezTo>
                    <a:pt x="417305" y="604088"/>
                    <a:pt x="424363" y="589740"/>
                    <a:pt x="423481" y="573929"/>
                  </a:cubicBezTo>
                  <a:cubicBezTo>
                    <a:pt x="424062" y="550851"/>
                    <a:pt x="411757" y="532370"/>
                    <a:pt x="386566" y="518487"/>
                  </a:cubicBezTo>
                  <a:cubicBezTo>
                    <a:pt x="361375" y="504603"/>
                    <a:pt x="319816" y="490022"/>
                    <a:pt x="261890" y="474745"/>
                  </a:cubicBezTo>
                  <a:cubicBezTo>
                    <a:pt x="222568" y="464406"/>
                    <a:pt x="185558" y="450166"/>
                    <a:pt x="150860" y="432026"/>
                  </a:cubicBezTo>
                  <a:cubicBezTo>
                    <a:pt x="116161" y="413886"/>
                    <a:pt x="87902" y="389244"/>
                    <a:pt x="66081" y="358102"/>
                  </a:cubicBezTo>
                  <a:cubicBezTo>
                    <a:pt x="44260" y="326960"/>
                    <a:pt x="33006" y="286717"/>
                    <a:pt x="32318" y="237373"/>
                  </a:cubicBezTo>
                  <a:cubicBezTo>
                    <a:pt x="33054" y="187079"/>
                    <a:pt x="45698" y="144277"/>
                    <a:pt x="70250" y="108966"/>
                  </a:cubicBezTo>
                  <a:cubicBezTo>
                    <a:pt x="94801" y="73656"/>
                    <a:pt x="126845" y="46703"/>
                    <a:pt x="166379" y="28109"/>
                  </a:cubicBezTo>
                  <a:cubicBezTo>
                    <a:pt x="205914" y="9514"/>
                    <a:pt x="248523" y="145"/>
                    <a:pt x="29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900C95C-467B-44C3-9FCD-85A1C1A83C2D}"/>
              </a:ext>
            </a:extLst>
          </p:cNvPr>
          <p:cNvGrpSpPr/>
          <p:nvPr userDrawn="1"/>
        </p:nvGrpSpPr>
        <p:grpSpPr>
          <a:xfrm>
            <a:off x="9485324" y="5277239"/>
            <a:ext cx="2700122" cy="2700122"/>
            <a:chOff x="9485324" y="5277239"/>
            <a:chExt cx="2700122" cy="27001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8C050B-5D93-4A1E-BC17-01C8E87F502B}"/>
                </a:ext>
              </a:extLst>
            </p:cNvPr>
            <p:cNvSpPr/>
            <p:nvPr userDrawn="1"/>
          </p:nvSpPr>
          <p:spPr>
            <a:xfrm>
              <a:off x="9485324" y="5277239"/>
              <a:ext cx="2700122" cy="2700122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1440E-DAE9-4916-A1AA-2DA5E63BA16A}"/>
                </a:ext>
              </a:extLst>
            </p:cNvPr>
            <p:cNvSpPr txBox="1"/>
            <p:nvPr userDrawn="1"/>
          </p:nvSpPr>
          <p:spPr>
            <a:xfrm>
              <a:off x="10294914" y="6280971"/>
              <a:ext cx="1118310" cy="800426"/>
            </a:xfrm>
            <a:custGeom>
              <a:avLst/>
              <a:gdLst/>
              <a:ahLst/>
              <a:cxnLst/>
              <a:rect l="l" t="t" r="r" b="b"/>
              <a:pathLst>
                <a:path w="1089908" h="780098">
                  <a:moveTo>
                    <a:pt x="0" y="0"/>
                  </a:moveTo>
                  <a:lnTo>
                    <a:pt x="187224" y="0"/>
                  </a:lnTo>
                  <a:lnTo>
                    <a:pt x="322069" y="546069"/>
                  </a:lnTo>
                  <a:lnTo>
                    <a:pt x="472517" y="0"/>
                  </a:lnTo>
                  <a:lnTo>
                    <a:pt x="617392" y="0"/>
                  </a:lnTo>
                  <a:lnTo>
                    <a:pt x="767839" y="546069"/>
                  </a:lnTo>
                  <a:lnTo>
                    <a:pt x="902685" y="0"/>
                  </a:lnTo>
                  <a:lnTo>
                    <a:pt x="1089908" y="0"/>
                  </a:lnTo>
                  <a:lnTo>
                    <a:pt x="874824" y="780098"/>
                  </a:lnTo>
                  <a:lnTo>
                    <a:pt x="671999" y="780098"/>
                  </a:lnTo>
                  <a:lnTo>
                    <a:pt x="544954" y="319840"/>
                  </a:lnTo>
                  <a:lnTo>
                    <a:pt x="417910" y="780098"/>
                  </a:lnTo>
                  <a:lnTo>
                    <a:pt x="215084" y="780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904E84-A7F8-46C4-A5D3-5F70720A4CD3}"/>
              </a:ext>
            </a:extLst>
          </p:cNvPr>
          <p:cNvGrpSpPr/>
          <p:nvPr userDrawn="1"/>
        </p:nvGrpSpPr>
        <p:grpSpPr>
          <a:xfrm>
            <a:off x="12338394" y="5277239"/>
            <a:ext cx="3549604" cy="3549604"/>
            <a:chOff x="12338394" y="5277239"/>
            <a:chExt cx="3549604" cy="35496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F7E113-9060-41F1-9433-B7A3206DDAEA}"/>
                </a:ext>
              </a:extLst>
            </p:cNvPr>
            <p:cNvSpPr/>
            <p:nvPr userDrawn="1"/>
          </p:nvSpPr>
          <p:spPr>
            <a:xfrm>
              <a:off x="12338394" y="5277239"/>
              <a:ext cx="3549604" cy="3549604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5338B-A60C-4C5F-86EE-575E482564D6}"/>
                </a:ext>
              </a:extLst>
            </p:cNvPr>
            <p:cNvSpPr txBox="1"/>
            <p:nvPr userDrawn="1"/>
          </p:nvSpPr>
          <p:spPr>
            <a:xfrm>
              <a:off x="13111192" y="6095202"/>
              <a:ext cx="1851636" cy="1851636"/>
            </a:xfrm>
            <a:custGeom>
              <a:avLst/>
              <a:gdLst/>
              <a:ahLst/>
              <a:cxnLst/>
              <a:rect l="l" t="t" r="r" b="b"/>
              <a:pathLst>
                <a:path w="811301" h="811301">
                  <a:moveTo>
                    <a:pt x="405651" y="0"/>
                  </a:moveTo>
                  <a:cubicBezTo>
                    <a:pt x="481177" y="756"/>
                    <a:pt x="549418" y="18807"/>
                    <a:pt x="610375" y="54152"/>
                  </a:cubicBezTo>
                  <a:cubicBezTo>
                    <a:pt x="671331" y="89498"/>
                    <a:pt x="719843" y="137597"/>
                    <a:pt x="755910" y="198450"/>
                  </a:cubicBezTo>
                  <a:cubicBezTo>
                    <a:pt x="791978" y="259303"/>
                    <a:pt x="810441" y="328370"/>
                    <a:pt x="811301" y="405650"/>
                  </a:cubicBezTo>
                  <a:cubicBezTo>
                    <a:pt x="810441" y="482931"/>
                    <a:pt x="791978" y="551998"/>
                    <a:pt x="755910" y="612851"/>
                  </a:cubicBezTo>
                  <a:cubicBezTo>
                    <a:pt x="719843" y="673704"/>
                    <a:pt x="671331" y="721803"/>
                    <a:pt x="610375" y="757148"/>
                  </a:cubicBezTo>
                  <a:cubicBezTo>
                    <a:pt x="549418" y="792493"/>
                    <a:pt x="481177" y="810544"/>
                    <a:pt x="405651" y="811301"/>
                  </a:cubicBezTo>
                  <a:cubicBezTo>
                    <a:pt x="330124" y="810544"/>
                    <a:pt x="261883" y="792493"/>
                    <a:pt x="200927" y="757148"/>
                  </a:cubicBezTo>
                  <a:cubicBezTo>
                    <a:pt x="139970" y="721803"/>
                    <a:pt x="91459" y="673704"/>
                    <a:pt x="55391" y="612851"/>
                  </a:cubicBezTo>
                  <a:cubicBezTo>
                    <a:pt x="19324" y="551998"/>
                    <a:pt x="860" y="482931"/>
                    <a:pt x="0" y="405650"/>
                  </a:cubicBezTo>
                  <a:cubicBezTo>
                    <a:pt x="860" y="328370"/>
                    <a:pt x="19324" y="259303"/>
                    <a:pt x="55391" y="198450"/>
                  </a:cubicBezTo>
                  <a:cubicBezTo>
                    <a:pt x="91459" y="137597"/>
                    <a:pt x="139970" y="89498"/>
                    <a:pt x="200927" y="54152"/>
                  </a:cubicBezTo>
                  <a:cubicBezTo>
                    <a:pt x="261883" y="18807"/>
                    <a:pt x="330124" y="756"/>
                    <a:pt x="405651" y="0"/>
                  </a:cubicBezTo>
                  <a:close/>
                  <a:moveTo>
                    <a:pt x="405651" y="173850"/>
                  </a:moveTo>
                  <a:cubicBezTo>
                    <a:pt x="340596" y="174802"/>
                    <a:pt x="286825" y="196022"/>
                    <a:pt x="244338" y="237511"/>
                  </a:cubicBezTo>
                  <a:cubicBezTo>
                    <a:pt x="201850" y="279001"/>
                    <a:pt x="179840" y="335047"/>
                    <a:pt x="178308" y="405650"/>
                  </a:cubicBezTo>
                  <a:cubicBezTo>
                    <a:pt x="179840" y="476254"/>
                    <a:pt x="201850" y="532300"/>
                    <a:pt x="244338" y="573789"/>
                  </a:cubicBezTo>
                  <a:cubicBezTo>
                    <a:pt x="286825" y="615278"/>
                    <a:pt x="340596" y="636499"/>
                    <a:pt x="405651" y="637451"/>
                  </a:cubicBezTo>
                  <a:cubicBezTo>
                    <a:pt x="470705" y="636499"/>
                    <a:pt x="524476" y="615278"/>
                    <a:pt x="566964" y="573789"/>
                  </a:cubicBezTo>
                  <a:cubicBezTo>
                    <a:pt x="609451" y="532300"/>
                    <a:pt x="631461" y="476254"/>
                    <a:pt x="632993" y="405650"/>
                  </a:cubicBezTo>
                  <a:cubicBezTo>
                    <a:pt x="631461" y="335047"/>
                    <a:pt x="609451" y="279001"/>
                    <a:pt x="566964" y="237511"/>
                  </a:cubicBezTo>
                  <a:cubicBezTo>
                    <a:pt x="524476" y="196022"/>
                    <a:pt x="470705" y="174802"/>
                    <a:pt x="405651" y="1738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solidFill>
                  <a:srgbClr val="4472C4"/>
                </a:solidFill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ED240A-4D5A-4B01-A640-DF468684BFAE}"/>
              </a:ext>
            </a:extLst>
          </p:cNvPr>
          <p:cNvGrpSpPr/>
          <p:nvPr userDrawn="1"/>
        </p:nvGrpSpPr>
        <p:grpSpPr>
          <a:xfrm>
            <a:off x="12338394" y="2363971"/>
            <a:ext cx="2700122" cy="2700122"/>
            <a:chOff x="12338394" y="2363971"/>
            <a:chExt cx="2700122" cy="2700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8AEED0-392E-4928-AB7B-7C127001FD04}"/>
                </a:ext>
              </a:extLst>
            </p:cNvPr>
            <p:cNvSpPr/>
            <p:nvPr userDrawn="1"/>
          </p:nvSpPr>
          <p:spPr>
            <a:xfrm>
              <a:off x="12338394" y="2363971"/>
              <a:ext cx="2700122" cy="2700122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E71F7A-0185-41E8-840E-3837A8CDD3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339897" y="3343650"/>
              <a:ext cx="697113" cy="938421"/>
            </a:xfrm>
            <a:custGeom>
              <a:avLst/>
              <a:gdLst/>
              <a:ahLst/>
              <a:cxnLst/>
              <a:rect l="l" t="t" r="r" b="b"/>
              <a:pathLst>
                <a:path w="579501" h="780098">
                  <a:moveTo>
                    <a:pt x="0" y="0"/>
                  </a:moveTo>
                  <a:lnTo>
                    <a:pt x="579501" y="0"/>
                  </a:lnTo>
                  <a:lnTo>
                    <a:pt x="579501" y="171622"/>
                  </a:lnTo>
                  <a:lnTo>
                    <a:pt x="378905" y="171622"/>
                  </a:lnTo>
                  <a:lnTo>
                    <a:pt x="378905" y="780098"/>
                  </a:lnTo>
                  <a:lnTo>
                    <a:pt x="200597" y="780098"/>
                  </a:lnTo>
                  <a:lnTo>
                    <a:pt x="200597" y="171622"/>
                  </a:lnTo>
                  <a:lnTo>
                    <a:pt x="0" y="171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62871-046F-4F13-8325-9C316EC8AB21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92092A7-39E2-4D3A-AAA6-119E3418BE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13526" y="1608500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94E9E2D-5EE4-479F-B5C6-D3F7ABB04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2322" y="968157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77BE3FF-4323-4C7C-A15D-03AA8692B1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3526" y="4476824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6D2F971-2FDB-4016-B5FB-4D5C1F81E7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2322" y="3836481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DEB4979-DC20-4918-9091-AD35D0729D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34791" y="7274368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EAC0371-C93D-4398-9732-A30E8E8FDF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3587" y="6634025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136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A16260-F042-4AA5-9141-D28016337E35}"/>
              </a:ext>
            </a:extLst>
          </p:cNvPr>
          <p:cNvGrpSpPr/>
          <p:nvPr userDrawn="1"/>
        </p:nvGrpSpPr>
        <p:grpSpPr>
          <a:xfrm>
            <a:off x="9485324" y="2329810"/>
            <a:ext cx="2700122" cy="2700122"/>
            <a:chOff x="9485324" y="2329810"/>
            <a:chExt cx="2700122" cy="27001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99E164-7AB7-467D-AD25-1B4C2A2C216D}"/>
                </a:ext>
              </a:extLst>
            </p:cNvPr>
            <p:cNvSpPr/>
            <p:nvPr userDrawn="1"/>
          </p:nvSpPr>
          <p:spPr>
            <a:xfrm>
              <a:off x="9485324" y="2329810"/>
              <a:ext cx="2700122" cy="2700122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0DE6A2-8130-4CA6-B793-E62FAC10C6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69543" y="3176165"/>
              <a:ext cx="747255" cy="1007411"/>
            </a:xfrm>
            <a:custGeom>
              <a:avLst/>
              <a:gdLst/>
              <a:ahLst/>
              <a:cxnLst/>
              <a:rect l="l" t="t" r="r" b="b"/>
              <a:pathLst>
                <a:path w="601789" h="811302">
                  <a:moveTo>
                    <a:pt x="294208" y="0"/>
                  </a:moveTo>
                  <a:cubicBezTo>
                    <a:pt x="358612" y="163"/>
                    <a:pt x="415077" y="15161"/>
                    <a:pt x="463600" y="44995"/>
                  </a:cubicBezTo>
                  <a:cubicBezTo>
                    <a:pt x="512124" y="74829"/>
                    <a:pt x="550758" y="118524"/>
                    <a:pt x="579501" y="176080"/>
                  </a:cubicBezTo>
                  <a:lnTo>
                    <a:pt x="429053" y="264119"/>
                  </a:lnTo>
                  <a:cubicBezTo>
                    <a:pt x="416191" y="235980"/>
                    <a:pt x="399289" y="213970"/>
                    <a:pt x="378347" y="198089"/>
                  </a:cubicBezTo>
                  <a:cubicBezTo>
                    <a:pt x="357405" y="182209"/>
                    <a:pt x="329359" y="174129"/>
                    <a:pt x="294208" y="173851"/>
                  </a:cubicBezTo>
                  <a:cubicBezTo>
                    <a:pt x="266347" y="174361"/>
                    <a:pt x="245452" y="180305"/>
                    <a:pt x="231521" y="191681"/>
                  </a:cubicBezTo>
                  <a:cubicBezTo>
                    <a:pt x="217591" y="203058"/>
                    <a:pt x="210626" y="216803"/>
                    <a:pt x="210626" y="232915"/>
                  </a:cubicBezTo>
                  <a:cubicBezTo>
                    <a:pt x="208885" y="250258"/>
                    <a:pt x="217104" y="266278"/>
                    <a:pt x="235283" y="280975"/>
                  </a:cubicBezTo>
                  <a:cubicBezTo>
                    <a:pt x="253462" y="295671"/>
                    <a:pt x="292049" y="311970"/>
                    <a:pt x="351044" y="329870"/>
                  </a:cubicBezTo>
                  <a:cubicBezTo>
                    <a:pt x="391328" y="341028"/>
                    <a:pt x="430498" y="354993"/>
                    <a:pt x="468553" y="371764"/>
                  </a:cubicBezTo>
                  <a:cubicBezTo>
                    <a:pt x="506609" y="388536"/>
                    <a:pt x="538102" y="412489"/>
                    <a:pt x="563032" y="443624"/>
                  </a:cubicBezTo>
                  <a:cubicBezTo>
                    <a:pt x="587962" y="474759"/>
                    <a:pt x="600881" y="517451"/>
                    <a:pt x="601789" y="571700"/>
                  </a:cubicBezTo>
                  <a:cubicBezTo>
                    <a:pt x="600303" y="647505"/>
                    <a:pt x="573186" y="706244"/>
                    <a:pt x="520436" y="747919"/>
                  </a:cubicBezTo>
                  <a:cubicBezTo>
                    <a:pt x="467687" y="789594"/>
                    <a:pt x="398221" y="810721"/>
                    <a:pt x="312039" y="811302"/>
                  </a:cubicBezTo>
                  <a:cubicBezTo>
                    <a:pt x="230082" y="810443"/>
                    <a:pt x="163031" y="792658"/>
                    <a:pt x="110885" y="757949"/>
                  </a:cubicBezTo>
                  <a:cubicBezTo>
                    <a:pt x="58739" y="723239"/>
                    <a:pt x="21777" y="676758"/>
                    <a:pt x="0" y="618506"/>
                  </a:cubicBezTo>
                  <a:lnTo>
                    <a:pt x="153790" y="529352"/>
                  </a:lnTo>
                  <a:cubicBezTo>
                    <a:pt x="167303" y="562135"/>
                    <a:pt x="187084" y="588231"/>
                    <a:pt x="213133" y="607641"/>
                  </a:cubicBezTo>
                  <a:cubicBezTo>
                    <a:pt x="239183" y="627050"/>
                    <a:pt x="274009" y="636987"/>
                    <a:pt x="317611" y="637452"/>
                  </a:cubicBezTo>
                  <a:cubicBezTo>
                    <a:pt x="359077" y="636685"/>
                    <a:pt x="387309" y="629859"/>
                    <a:pt x="402307" y="616974"/>
                  </a:cubicBezTo>
                  <a:cubicBezTo>
                    <a:pt x="417305" y="604088"/>
                    <a:pt x="424363" y="589740"/>
                    <a:pt x="423481" y="573929"/>
                  </a:cubicBezTo>
                  <a:cubicBezTo>
                    <a:pt x="424062" y="550851"/>
                    <a:pt x="411757" y="532370"/>
                    <a:pt x="386566" y="518487"/>
                  </a:cubicBezTo>
                  <a:cubicBezTo>
                    <a:pt x="361375" y="504603"/>
                    <a:pt x="319816" y="490022"/>
                    <a:pt x="261890" y="474745"/>
                  </a:cubicBezTo>
                  <a:cubicBezTo>
                    <a:pt x="222568" y="464406"/>
                    <a:pt x="185558" y="450166"/>
                    <a:pt x="150860" y="432026"/>
                  </a:cubicBezTo>
                  <a:cubicBezTo>
                    <a:pt x="116161" y="413886"/>
                    <a:pt x="87902" y="389244"/>
                    <a:pt x="66081" y="358102"/>
                  </a:cubicBezTo>
                  <a:cubicBezTo>
                    <a:pt x="44260" y="326960"/>
                    <a:pt x="33006" y="286717"/>
                    <a:pt x="32318" y="237373"/>
                  </a:cubicBezTo>
                  <a:cubicBezTo>
                    <a:pt x="33054" y="187079"/>
                    <a:pt x="45698" y="144277"/>
                    <a:pt x="70250" y="108966"/>
                  </a:cubicBezTo>
                  <a:cubicBezTo>
                    <a:pt x="94801" y="73656"/>
                    <a:pt x="126845" y="46703"/>
                    <a:pt x="166379" y="28109"/>
                  </a:cubicBezTo>
                  <a:cubicBezTo>
                    <a:pt x="205914" y="9514"/>
                    <a:pt x="248523" y="145"/>
                    <a:pt x="29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9C227F-1200-4B5A-AB4F-703BA730B0BF}"/>
              </a:ext>
            </a:extLst>
          </p:cNvPr>
          <p:cNvGrpSpPr/>
          <p:nvPr userDrawn="1"/>
        </p:nvGrpSpPr>
        <p:grpSpPr>
          <a:xfrm>
            <a:off x="9485324" y="5243078"/>
            <a:ext cx="2700122" cy="2700122"/>
            <a:chOff x="9485324" y="5243078"/>
            <a:chExt cx="2700122" cy="27001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8C050B-5D93-4A1E-BC17-01C8E87F502B}"/>
                </a:ext>
              </a:extLst>
            </p:cNvPr>
            <p:cNvSpPr/>
            <p:nvPr userDrawn="1"/>
          </p:nvSpPr>
          <p:spPr>
            <a:xfrm>
              <a:off x="9485324" y="5243078"/>
              <a:ext cx="2700122" cy="2700122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1440E-DAE9-4916-A1AA-2DA5E63BA16A}"/>
                </a:ext>
              </a:extLst>
            </p:cNvPr>
            <p:cNvSpPr txBox="1"/>
            <p:nvPr userDrawn="1"/>
          </p:nvSpPr>
          <p:spPr>
            <a:xfrm>
              <a:off x="10131635" y="6089433"/>
              <a:ext cx="1407500" cy="1007412"/>
            </a:xfrm>
            <a:custGeom>
              <a:avLst/>
              <a:gdLst/>
              <a:ahLst/>
              <a:cxnLst/>
              <a:rect l="l" t="t" r="r" b="b"/>
              <a:pathLst>
                <a:path w="1089908" h="780098">
                  <a:moveTo>
                    <a:pt x="0" y="0"/>
                  </a:moveTo>
                  <a:lnTo>
                    <a:pt x="187224" y="0"/>
                  </a:lnTo>
                  <a:lnTo>
                    <a:pt x="322069" y="546069"/>
                  </a:lnTo>
                  <a:lnTo>
                    <a:pt x="472517" y="0"/>
                  </a:lnTo>
                  <a:lnTo>
                    <a:pt x="617392" y="0"/>
                  </a:lnTo>
                  <a:lnTo>
                    <a:pt x="767839" y="546069"/>
                  </a:lnTo>
                  <a:lnTo>
                    <a:pt x="902685" y="0"/>
                  </a:lnTo>
                  <a:lnTo>
                    <a:pt x="1089908" y="0"/>
                  </a:lnTo>
                  <a:lnTo>
                    <a:pt x="874824" y="780098"/>
                  </a:lnTo>
                  <a:lnTo>
                    <a:pt x="671999" y="780098"/>
                  </a:lnTo>
                  <a:lnTo>
                    <a:pt x="544954" y="319840"/>
                  </a:lnTo>
                  <a:lnTo>
                    <a:pt x="417910" y="780098"/>
                  </a:lnTo>
                  <a:lnTo>
                    <a:pt x="215084" y="780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86E154-6B81-4EEA-8FCD-D007B2143D74}"/>
              </a:ext>
            </a:extLst>
          </p:cNvPr>
          <p:cNvGrpSpPr/>
          <p:nvPr userDrawn="1"/>
        </p:nvGrpSpPr>
        <p:grpSpPr>
          <a:xfrm>
            <a:off x="12338394" y="5243078"/>
            <a:ext cx="2700122" cy="2700122"/>
            <a:chOff x="12338394" y="5243078"/>
            <a:chExt cx="2700122" cy="27001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F7E113-9060-41F1-9433-B7A3206DDAEA}"/>
                </a:ext>
              </a:extLst>
            </p:cNvPr>
            <p:cNvSpPr/>
            <p:nvPr userDrawn="1"/>
          </p:nvSpPr>
          <p:spPr>
            <a:xfrm>
              <a:off x="12338394" y="5243078"/>
              <a:ext cx="2700122" cy="2700122"/>
            </a:xfrm>
            <a:prstGeom prst="rect">
              <a:avLst/>
            </a:prstGeom>
            <a:solidFill>
              <a:srgbClr val="0C6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5338B-A60C-4C5F-86EE-575E482564D6}"/>
                </a:ext>
              </a:extLst>
            </p:cNvPr>
            <p:cNvSpPr txBox="1"/>
            <p:nvPr userDrawn="1"/>
          </p:nvSpPr>
          <p:spPr>
            <a:xfrm>
              <a:off x="13186880" y="6144501"/>
              <a:ext cx="1003149" cy="1003149"/>
            </a:xfrm>
            <a:custGeom>
              <a:avLst/>
              <a:gdLst/>
              <a:ahLst/>
              <a:cxnLst/>
              <a:rect l="l" t="t" r="r" b="b"/>
              <a:pathLst>
                <a:path w="811301" h="811301">
                  <a:moveTo>
                    <a:pt x="405651" y="0"/>
                  </a:moveTo>
                  <a:cubicBezTo>
                    <a:pt x="481177" y="756"/>
                    <a:pt x="549418" y="18807"/>
                    <a:pt x="610375" y="54152"/>
                  </a:cubicBezTo>
                  <a:cubicBezTo>
                    <a:pt x="671331" y="89498"/>
                    <a:pt x="719843" y="137597"/>
                    <a:pt x="755910" y="198450"/>
                  </a:cubicBezTo>
                  <a:cubicBezTo>
                    <a:pt x="791978" y="259303"/>
                    <a:pt x="810441" y="328370"/>
                    <a:pt x="811301" y="405650"/>
                  </a:cubicBezTo>
                  <a:cubicBezTo>
                    <a:pt x="810441" y="482931"/>
                    <a:pt x="791978" y="551998"/>
                    <a:pt x="755910" y="612851"/>
                  </a:cubicBezTo>
                  <a:cubicBezTo>
                    <a:pt x="719843" y="673704"/>
                    <a:pt x="671331" y="721803"/>
                    <a:pt x="610375" y="757148"/>
                  </a:cubicBezTo>
                  <a:cubicBezTo>
                    <a:pt x="549418" y="792493"/>
                    <a:pt x="481177" y="810544"/>
                    <a:pt x="405651" y="811301"/>
                  </a:cubicBezTo>
                  <a:cubicBezTo>
                    <a:pt x="330124" y="810544"/>
                    <a:pt x="261883" y="792493"/>
                    <a:pt x="200927" y="757148"/>
                  </a:cubicBezTo>
                  <a:cubicBezTo>
                    <a:pt x="139970" y="721803"/>
                    <a:pt x="91459" y="673704"/>
                    <a:pt x="55391" y="612851"/>
                  </a:cubicBezTo>
                  <a:cubicBezTo>
                    <a:pt x="19324" y="551998"/>
                    <a:pt x="860" y="482931"/>
                    <a:pt x="0" y="405650"/>
                  </a:cubicBezTo>
                  <a:cubicBezTo>
                    <a:pt x="860" y="328370"/>
                    <a:pt x="19324" y="259303"/>
                    <a:pt x="55391" y="198450"/>
                  </a:cubicBezTo>
                  <a:cubicBezTo>
                    <a:pt x="91459" y="137597"/>
                    <a:pt x="139970" y="89498"/>
                    <a:pt x="200927" y="54152"/>
                  </a:cubicBezTo>
                  <a:cubicBezTo>
                    <a:pt x="261883" y="18807"/>
                    <a:pt x="330124" y="756"/>
                    <a:pt x="405651" y="0"/>
                  </a:cubicBezTo>
                  <a:close/>
                  <a:moveTo>
                    <a:pt x="405651" y="173850"/>
                  </a:moveTo>
                  <a:cubicBezTo>
                    <a:pt x="340596" y="174802"/>
                    <a:pt x="286825" y="196022"/>
                    <a:pt x="244338" y="237511"/>
                  </a:cubicBezTo>
                  <a:cubicBezTo>
                    <a:pt x="201850" y="279001"/>
                    <a:pt x="179840" y="335047"/>
                    <a:pt x="178308" y="405650"/>
                  </a:cubicBezTo>
                  <a:cubicBezTo>
                    <a:pt x="179840" y="476254"/>
                    <a:pt x="201850" y="532300"/>
                    <a:pt x="244338" y="573789"/>
                  </a:cubicBezTo>
                  <a:cubicBezTo>
                    <a:pt x="286825" y="615278"/>
                    <a:pt x="340596" y="636499"/>
                    <a:pt x="405651" y="637451"/>
                  </a:cubicBezTo>
                  <a:cubicBezTo>
                    <a:pt x="470705" y="636499"/>
                    <a:pt x="524476" y="615278"/>
                    <a:pt x="566964" y="573789"/>
                  </a:cubicBezTo>
                  <a:cubicBezTo>
                    <a:pt x="609451" y="532300"/>
                    <a:pt x="631461" y="476254"/>
                    <a:pt x="632993" y="405650"/>
                  </a:cubicBezTo>
                  <a:cubicBezTo>
                    <a:pt x="631461" y="335047"/>
                    <a:pt x="609451" y="279001"/>
                    <a:pt x="566964" y="237511"/>
                  </a:cubicBezTo>
                  <a:cubicBezTo>
                    <a:pt x="524476" y="196022"/>
                    <a:pt x="470705" y="174802"/>
                    <a:pt x="405651" y="1738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dirty="0">
                <a:solidFill>
                  <a:srgbClr val="4472C4"/>
                </a:solidFill>
                <a:latin typeface="Gilroy ExtraBold" panose="00000900000000000000" pitchFamily="50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84E78B-59B6-4305-887B-2D53EB03AEBF}"/>
              </a:ext>
            </a:extLst>
          </p:cNvPr>
          <p:cNvGrpSpPr/>
          <p:nvPr userDrawn="1"/>
        </p:nvGrpSpPr>
        <p:grpSpPr>
          <a:xfrm>
            <a:off x="12338394" y="1613976"/>
            <a:ext cx="3415956" cy="3415956"/>
            <a:chOff x="12338394" y="1613976"/>
            <a:chExt cx="3415956" cy="34159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8AEED0-392E-4928-AB7B-7C127001FD04}"/>
                </a:ext>
              </a:extLst>
            </p:cNvPr>
            <p:cNvSpPr/>
            <p:nvPr userDrawn="1"/>
          </p:nvSpPr>
          <p:spPr>
            <a:xfrm>
              <a:off x="12338394" y="1613976"/>
              <a:ext cx="3415956" cy="3415956"/>
            </a:xfrm>
            <a:prstGeom prst="rect">
              <a:avLst/>
            </a:prstGeom>
            <a:solidFill>
              <a:srgbClr val="0CA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E71F7A-0185-41E8-840E-3837A8CDD3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299738" y="2437362"/>
              <a:ext cx="1493267" cy="2010166"/>
            </a:xfrm>
            <a:custGeom>
              <a:avLst/>
              <a:gdLst/>
              <a:ahLst/>
              <a:cxnLst/>
              <a:rect l="l" t="t" r="r" b="b"/>
              <a:pathLst>
                <a:path w="579501" h="780098">
                  <a:moveTo>
                    <a:pt x="0" y="0"/>
                  </a:moveTo>
                  <a:lnTo>
                    <a:pt x="579501" y="0"/>
                  </a:lnTo>
                  <a:lnTo>
                    <a:pt x="579501" y="171622"/>
                  </a:lnTo>
                  <a:lnTo>
                    <a:pt x="378905" y="171622"/>
                  </a:lnTo>
                  <a:lnTo>
                    <a:pt x="378905" y="780098"/>
                  </a:lnTo>
                  <a:lnTo>
                    <a:pt x="200597" y="780098"/>
                  </a:lnTo>
                  <a:lnTo>
                    <a:pt x="200597" y="171622"/>
                  </a:lnTo>
                  <a:lnTo>
                    <a:pt x="0" y="171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rgbClr val="4472C4"/>
                  </a:solidFill>
                  <a:latin typeface="Gilroy ExtraBold" panose="00000900000000000000" pitchFamily="50" charset="0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62871-046F-4F13-8325-9C316EC8AB21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E77923-74C5-4A04-B200-B2FAF72D94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13526" y="1608500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F0DA1A6-D6CB-4DFB-BCA4-CAADA6E335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2322" y="968157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2FFE5E2-167F-4B19-A186-2FF1F0C39B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13526" y="4476824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1FFC301-9F09-4030-B355-858C0A1EA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2322" y="3836481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1C6AF7E-36F3-42AE-83F7-2EC6FD21B5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34791" y="7274368"/>
            <a:ext cx="4670598" cy="1617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DF433F6-0B59-4AE5-B4D1-5AD02BCF9C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3587" y="6634025"/>
            <a:ext cx="5463067" cy="6403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386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s to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3B4A36-BDE0-4D36-A0B4-36E5FA4F0840}"/>
              </a:ext>
            </a:extLst>
          </p:cNvPr>
          <p:cNvSpPr/>
          <p:nvPr userDrawn="1"/>
        </p:nvSpPr>
        <p:spPr>
          <a:xfrm>
            <a:off x="15874083" y="7053688"/>
            <a:ext cx="2413917" cy="2897188"/>
          </a:xfrm>
          <a:custGeom>
            <a:avLst/>
            <a:gdLst>
              <a:gd name="connsiteX0" fmla="*/ 1448593 w 2413917"/>
              <a:gd name="connsiteY0" fmla="*/ 0 h 2897188"/>
              <a:gd name="connsiteX1" fmla="*/ 2370033 w 2413917"/>
              <a:gd name="connsiteY1" fmla="*/ 330789 h 2897188"/>
              <a:gd name="connsiteX2" fmla="*/ 2413917 w 2413917"/>
              <a:gd name="connsiteY2" fmla="*/ 370673 h 2897188"/>
              <a:gd name="connsiteX3" fmla="*/ 2413917 w 2413917"/>
              <a:gd name="connsiteY3" fmla="*/ 2526516 h 2897188"/>
              <a:gd name="connsiteX4" fmla="*/ 2370033 w 2413917"/>
              <a:gd name="connsiteY4" fmla="*/ 2566399 h 2897188"/>
              <a:gd name="connsiteX5" fmla="*/ 1448593 w 2413917"/>
              <a:gd name="connsiteY5" fmla="*/ 2897188 h 2897188"/>
              <a:gd name="connsiteX6" fmla="*/ 0 w 2413917"/>
              <a:gd name="connsiteY6" fmla="*/ 1448594 h 2897188"/>
              <a:gd name="connsiteX7" fmla="*/ 1448593 w 2413917"/>
              <a:gd name="connsiteY7" fmla="*/ 0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917" h="2897188">
                <a:moveTo>
                  <a:pt x="1448593" y="0"/>
                </a:moveTo>
                <a:cubicBezTo>
                  <a:pt x="1798609" y="0"/>
                  <a:pt x="2119631" y="124138"/>
                  <a:pt x="2370033" y="330789"/>
                </a:cubicBezTo>
                <a:lnTo>
                  <a:pt x="2413917" y="370673"/>
                </a:lnTo>
                <a:lnTo>
                  <a:pt x="2413917" y="2526516"/>
                </a:lnTo>
                <a:lnTo>
                  <a:pt x="2370033" y="2566399"/>
                </a:lnTo>
                <a:cubicBezTo>
                  <a:pt x="2119631" y="2773050"/>
                  <a:pt x="1798609" y="2897188"/>
                  <a:pt x="1448593" y="2897188"/>
                </a:cubicBezTo>
                <a:cubicBezTo>
                  <a:pt x="648558" y="2897188"/>
                  <a:pt x="0" y="2248630"/>
                  <a:pt x="0" y="1448594"/>
                </a:cubicBezTo>
                <a:cubicBezTo>
                  <a:pt x="0" y="648558"/>
                  <a:pt x="648558" y="0"/>
                  <a:pt x="1448593" y="0"/>
                </a:cubicBez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54417-C8FA-4153-8D4E-F24B5B9CCA67}"/>
              </a:ext>
            </a:extLst>
          </p:cNvPr>
          <p:cNvSpPr/>
          <p:nvPr userDrawn="1"/>
        </p:nvSpPr>
        <p:spPr>
          <a:xfrm>
            <a:off x="0" y="10134600"/>
            <a:ext cx="1828800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BD0874-82B7-4852-8FD0-06DB0CC7A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197" y="2295368"/>
            <a:ext cx="13191203" cy="57168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11500" baseline="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“Your Quotes.”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8590D0-B330-47C6-989D-0D8B8D0C9043}"/>
              </a:ext>
            </a:extLst>
          </p:cNvPr>
          <p:cNvSpPr/>
          <p:nvPr userDrawn="1"/>
        </p:nvSpPr>
        <p:spPr>
          <a:xfrm>
            <a:off x="13123384" y="8724661"/>
            <a:ext cx="2539364" cy="1560751"/>
          </a:xfrm>
          <a:custGeom>
            <a:avLst/>
            <a:gdLst>
              <a:gd name="connsiteX0" fmla="*/ 1269682 w 2539364"/>
              <a:gd name="connsiteY0" fmla="*/ 0 h 1560751"/>
              <a:gd name="connsiteX1" fmla="*/ 2539364 w 2539364"/>
              <a:gd name="connsiteY1" fmla="*/ 1269682 h 1560751"/>
              <a:gd name="connsiteX2" fmla="*/ 2513569 w 2539364"/>
              <a:gd name="connsiteY2" fmla="*/ 1525567 h 1560751"/>
              <a:gd name="connsiteX3" fmla="*/ 2504522 w 2539364"/>
              <a:gd name="connsiteY3" fmla="*/ 1560751 h 1560751"/>
              <a:gd name="connsiteX4" fmla="*/ 34842 w 2539364"/>
              <a:gd name="connsiteY4" fmla="*/ 1560751 h 1560751"/>
              <a:gd name="connsiteX5" fmla="*/ 25795 w 2539364"/>
              <a:gd name="connsiteY5" fmla="*/ 1525567 h 1560751"/>
              <a:gd name="connsiteX6" fmla="*/ 0 w 2539364"/>
              <a:gd name="connsiteY6" fmla="*/ 1269682 h 1560751"/>
              <a:gd name="connsiteX7" fmla="*/ 1269682 w 2539364"/>
              <a:gd name="connsiteY7" fmla="*/ 0 h 156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364" h="1560751">
                <a:moveTo>
                  <a:pt x="1269682" y="0"/>
                </a:moveTo>
                <a:cubicBezTo>
                  <a:pt x="1970908" y="0"/>
                  <a:pt x="2539364" y="568456"/>
                  <a:pt x="2539364" y="1269682"/>
                </a:cubicBezTo>
                <a:cubicBezTo>
                  <a:pt x="2539364" y="1357335"/>
                  <a:pt x="2530482" y="1442914"/>
                  <a:pt x="2513569" y="1525567"/>
                </a:cubicBezTo>
                <a:lnTo>
                  <a:pt x="2504522" y="1560751"/>
                </a:lnTo>
                <a:lnTo>
                  <a:pt x="34842" y="1560751"/>
                </a:lnTo>
                <a:lnTo>
                  <a:pt x="25795" y="1525567"/>
                </a:lnTo>
                <a:cubicBezTo>
                  <a:pt x="8882" y="1442914"/>
                  <a:pt x="0" y="1357335"/>
                  <a:pt x="0" y="1269682"/>
                </a:cubicBezTo>
                <a:cubicBezTo>
                  <a:pt x="0" y="568456"/>
                  <a:pt x="568456" y="0"/>
                  <a:pt x="1269682" y="0"/>
                </a:cubicBez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04A8268-A4FB-4C7E-BE78-71155C2A2903}"/>
              </a:ext>
            </a:extLst>
          </p:cNvPr>
          <p:cNvSpPr/>
          <p:nvPr userDrawn="1"/>
        </p:nvSpPr>
        <p:spPr>
          <a:xfrm>
            <a:off x="14535925" y="8340661"/>
            <a:ext cx="3752074" cy="1944752"/>
          </a:xfrm>
          <a:custGeom>
            <a:avLst/>
            <a:gdLst>
              <a:gd name="connsiteX0" fmla="*/ 2100361 w 3752074"/>
              <a:gd name="connsiteY0" fmla="*/ 0 h 1944752"/>
              <a:gd name="connsiteX1" fmla="*/ 3652676 w 3752074"/>
              <a:gd name="connsiteY1" fmla="*/ 681501 h 1944752"/>
              <a:gd name="connsiteX2" fmla="*/ 3752074 w 3752074"/>
              <a:gd name="connsiteY2" fmla="*/ 799775 h 1944752"/>
              <a:gd name="connsiteX3" fmla="*/ 3752074 w 3752074"/>
              <a:gd name="connsiteY3" fmla="*/ 1944752 h 1944752"/>
              <a:gd name="connsiteX4" fmla="*/ 0 w 3752074"/>
              <a:gd name="connsiteY4" fmla="*/ 1944752 h 1944752"/>
              <a:gd name="connsiteX5" fmla="*/ 2611 w 3752074"/>
              <a:gd name="connsiteY5" fmla="*/ 1893041 h 1944752"/>
              <a:gd name="connsiteX6" fmla="*/ 2100361 w 3752074"/>
              <a:gd name="connsiteY6" fmla="*/ 0 h 19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074" h="1944752">
                <a:moveTo>
                  <a:pt x="2100361" y="0"/>
                </a:moveTo>
                <a:cubicBezTo>
                  <a:pt x="2714488" y="0"/>
                  <a:pt x="3267298" y="262537"/>
                  <a:pt x="3652676" y="681501"/>
                </a:cubicBezTo>
                <a:lnTo>
                  <a:pt x="3752074" y="799775"/>
                </a:lnTo>
                <a:lnTo>
                  <a:pt x="3752074" y="1944752"/>
                </a:lnTo>
                <a:lnTo>
                  <a:pt x="0" y="1944752"/>
                </a:lnTo>
                <a:lnTo>
                  <a:pt x="2611" y="1893041"/>
                </a:lnTo>
                <a:cubicBezTo>
                  <a:pt x="110594" y="829748"/>
                  <a:pt x="1008578" y="0"/>
                  <a:pt x="21003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8" grpId="0" animBg="1"/>
      <p:bldP spid="19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6F84FF2-996B-43B2-BE7D-119F152C03CE}"/>
              </a:ext>
            </a:extLst>
          </p:cNvPr>
          <p:cNvSpPr/>
          <p:nvPr userDrawn="1"/>
        </p:nvSpPr>
        <p:spPr>
          <a:xfrm>
            <a:off x="0" y="10134600"/>
            <a:ext cx="1828800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41B41A-2D7A-4FE1-8A2D-5F4C66347E4D}"/>
              </a:ext>
            </a:extLst>
          </p:cNvPr>
          <p:cNvSpPr/>
          <p:nvPr userDrawn="1"/>
        </p:nvSpPr>
        <p:spPr>
          <a:xfrm>
            <a:off x="12627902" y="5049514"/>
            <a:ext cx="4140156" cy="4140156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C24F99-8E57-4FED-96F0-A3A5CB066A72}"/>
              </a:ext>
            </a:extLst>
          </p:cNvPr>
          <p:cNvSpPr/>
          <p:nvPr userDrawn="1"/>
        </p:nvSpPr>
        <p:spPr>
          <a:xfrm>
            <a:off x="14648453" y="4766327"/>
            <a:ext cx="2624246" cy="2624246"/>
          </a:xfrm>
          <a:prstGeom prst="ellipse">
            <a:avLst/>
          </a:prstGeom>
          <a:solidFill>
            <a:srgbClr val="0C6C8E">
              <a:alpha val="5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F167CF-17B3-4FCD-B120-D97889E531ED}"/>
              </a:ext>
            </a:extLst>
          </p:cNvPr>
          <p:cNvSpPr/>
          <p:nvPr userDrawn="1"/>
        </p:nvSpPr>
        <p:spPr>
          <a:xfrm>
            <a:off x="10465277" y="2076276"/>
            <a:ext cx="1835923" cy="1835923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CB006A-07E7-44C4-B7E7-94D46B696D7D}"/>
              </a:ext>
            </a:extLst>
          </p:cNvPr>
          <p:cNvSpPr/>
          <p:nvPr userDrawn="1"/>
        </p:nvSpPr>
        <p:spPr>
          <a:xfrm>
            <a:off x="11315779" y="1395641"/>
            <a:ext cx="2624246" cy="2624246"/>
          </a:xfrm>
          <a:prstGeom prst="ellipse">
            <a:avLst/>
          </a:prstGeom>
          <a:solidFill>
            <a:srgbClr val="0C6C8E">
              <a:alpha val="5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4012CD-7A31-4231-BFB4-9625B5BDCE1F}"/>
              </a:ext>
            </a:extLst>
          </p:cNvPr>
          <p:cNvSpPr/>
          <p:nvPr userDrawn="1"/>
        </p:nvSpPr>
        <p:spPr>
          <a:xfrm>
            <a:off x="10465277" y="6797499"/>
            <a:ext cx="2092273" cy="2092273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CD34C8-EEBB-4D71-83DF-1E9B110A38E5}"/>
              </a:ext>
            </a:extLst>
          </p:cNvPr>
          <p:cNvCxnSpPr/>
          <p:nvPr userDrawn="1"/>
        </p:nvCxnSpPr>
        <p:spPr>
          <a:xfrm>
            <a:off x="1134404" y="4470212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B5FB7DE-177E-4AC7-B167-02B3DDDC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3120376"/>
            <a:ext cx="8814547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About Us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C8A7985-6733-43EC-8278-EA7855F2E7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3776" y="4676395"/>
            <a:ext cx="8814547" cy="3963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3CBFF8B-D5BA-41C8-ABB0-AAF5C47DE1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43689" y="1746201"/>
            <a:ext cx="6809907" cy="68099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20" grpId="0" animBg="1"/>
      <p:bldP spid="21" grpId="0" animBg="1"/>
      <p:bldP spid="22" grpId="0" animBg="1"/>
      <p:bldP spid="15" grpId="0"/>
      <p:bldP spid="1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.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6F84FF2-996B-43B2-BE7D-119F152C03CE}"/>
              </a:ext>
            </a:extLst>
          </p:cNvPr>
          <p:cNvSpPr/>
          <p:nvPr userDrawn="1"/>
        </p:nvSpPr>
        <p:spPr>
          <a:xfrm>
            <a:off x="0" y="10134600"/>
            <a:ext cx="1828800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41B41A-2D7A-4FE1-8A2D-5F4C66347E4D}"/>
              </a:ext>
            </a:extLst>
          </p:cNvPr>
          <p:cNvSpPr/>
          <p:nvPr userDrawn="1"/>
        </p:nvSpPr>
        <p:spPr>
          <a:xfrm>
            <a:off x="3180721" y="1253187"/>
            <a:ext cx="4140156" cy="4140156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C24F99-8E57-4FED-96F0-A3A5CB066A72}"/>
              </a:ext>
            </a:extLst>
          </p:cNvPr>
          <p:cNvSpPr/>
          <p:nvPr userDrawn="1"/>
        </p:nvSpPr>
        <p:spPr>
          <a:xfrm>
            <a:off x="4241832" y="6053857"/>
            <a:ext cx="2624246" cy="2624246"/>
          </a:xfrm>
          <a:prstGeom prst="ellipse">
            <a:avLst/>
          </a:prstGeom>
          <a:solidFill>
            <a:srgbClr val="0C6C8E">
              <a:alpha val="5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F167CF-17B3-4FCD-B120-D97889E531ED}"/>
              </a:ext>
            </a:extLst>
          </p:cNvPr>
          <p:cNvSpPr/>
          <p:nvPr userDrawn="1"/>
        </p:nvSpPr>
        <p:spPr>
          <a:xfrm>
            <a:off x="1996592" y="7258115"/>
            <a:ext cx="1835923" cy="1835923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CB006A-07E7-44C4-B7E7-94D46B696D7D}"/>
              </a:ext>
            </a:extLst>
          </p:cNvPr>
          <p:cNvSpPr/>
          <p:nvPr userDrawn="1"/>
        </p:nvSpPr>
        <p:spPr>
          <a:xfrm>
            <a:off x="2350583" y="1185102"/>
            <a:ext cx="2624246" cy="2624246"/>
          </a:xfrm>
          <a:prstGeom prst="ellipse">
            <a:avLst/>
          </a:prstGeom>
          <a:solidFill>
            <a:srgbClr val="0C6C8E">
              <a:alpha val="5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4012CD-7A31-4231-BFB4-9625B5BDCE1F}"/>
              </a:ext>
            </a:extLst>
          </p:cNvPr>
          <p:cNvSpPr/>
          <p:nvPr userDrawn="1"/>
        </p:nvSpPr>
        <p:spPr>
          <a:xfrm>
            <a:off x="1195650" y="6709007"/>
            <a:ext cx="2092273" cy="2092273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D0A72F0-15F1-4457-85D5-A94F8DA955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740" y="1745019"/>
            <a:ext cx="6809907" cy="68099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8C5E13-DC4B-41AA-96E0-CB4ADC642D61}"/>
              </a:ext>
            </a:extLst>
          </p:cNvPr>
          <p:cNvCxnSpPr/>
          <p:nvPr userDrawn="1"/>
        </p:nvCxnSpPr>
        <p:spPr>
          <a:xfrm>
            <a:off x="8862643" y="4470212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795A3B7-9C95-4895-AFEC-8F82C2760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6939" y="3120376"/>
            <a:ext cx="8814547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About Us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37DEF5D-7F7B-4AEA-BB3C-61DA15EDF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32015" y="4676395"/>
            <a:ext cx="8814547" cy="3963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</a:t>
            </a:r>
          </a:p>
        </p:txBody>
      </p:sp>
    </p:spTree>
    <p:extLst>
      <p:ext uri="{BB962C8B-B14F-4D97-AF65-F5344CB8AC3E}">
        <p14:creationId xmlns:p14="http://schemas.microsoft.com/office/powerpoint/2010/main" val="10263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20" grpId="0" animBg="1"/>
      <p:bldP spid="21" grpId="0" animBg="1"/>
      <p:bldP spid="22" grpId="0" animBg="1"/>
      <p:bldP spid="25" grpId="0" animBg="1"/>
      <p:bldP spid="19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159AC94-1541-4F89-89EA-C3C98A051385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8B31FD-97E5-4334-B377-1E0D619A4C12}"/>
              </a:ext>
            </a:extLst>
          </p:cNvPr>
          <p:cNvSpPr/>
          <p:nvPr userDrawn="1"/>
        </p:nvSpPr>
        <p:spPr>
          <a:xfrm>
            <a:off x="1177737" y="6256884"/>
            <a:ext cx="2586989" cy="2586989"/>
          </a:xfrm>
          <a:prstGeom prst="ellipse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C005E9-3C9D-4B81-9EB0-A37F45647222}"/>
              </a:ext>
            </a:extLst>
          </p:cNvPr>
          <p:cNvSpPr/>
          <p:nvPr userDrawn="1"/>
        </p:nvSpPr>
        <p:spPr>
          <a:xfrm>
            <a:off x="990600" y="5664883"/>
            <a:ext cx="1835923" cy="1835923"/>
          </a:xfrm>
          <a:prstGeom prst="ellipse">
            <a:avLst/>
          </a:prstGeom>
          <a:solidFill>
            <a:srgbClr val="0CAA7D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0C0749-B695-4AD3-B2BB-A584351CDF61}"/>
              </a:ext>
            </a:extLst>
          </p:cNvPr>
          <p:cNvSpPr/>
          <p:nvPr userDrawn="1"/>
        </p:nvSpPr>
        <p:spPr>
          <a:xfrm>
            <a:off x="2392694" y="1395948"/>
            <a:ext cx="1835923" cy="1835923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EECCE2-835C-4C9F-A3D6-5AC194B0C1D5}"/>
              </a:ext>
            </a:extLst>
          </p:cNvPr>
          <p:cNvSpPr/>
          <p:nvPr userDrawn="1"/>
        </p:nvSpPr>
        <p:spPr>
          <a:xfrm>
            <a:off x="5637228" y="7214960"/>
            <a:ext cx="1484440" cy="1484440"/>
          </a:xfrm>
          <a:prstGeom prst="ellipse">
            <a:avLst/>
          </a:prstGeom>
          <a:solidFill>
            <a:srgbClr val="0CAA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DFA4DF97-C66F-4115-B67A-476FD427E1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9791" y="1745019"/>
            <a:ext cx="6809907" cy="68099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D4E8A6-8D4C-4D2D-B588-BB53629FC655}"/>
              </a:ext>
            </a:extLst>
          </p:cNvPr>
          <p:cNvSpPr/>
          <p:nvPr userDrawn="1"/>
        </p:nvSpPr>
        <p:spPr>
          <a:xfrm>
            <a:off x="2974494" y="793951"/>
            <a:ext cx="3640499" cy="3640499"/>
          </a:xfrm>
          <a:prstGeom prst="ellipse">
            <a:avLst/>
          </a:prstGeom>
          <a:solidFill>
            <a:srgbClr val="0C6C8E">
              <a:alpha val="5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3FEA7C-81F3-455F-A6A6-1E770995A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0155" y="3172878"/>
            <a:ext cx="4959145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Missions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61E0DC-28C1-409F-835E-F47EB11275B3}"/>
              </a:ext>
            </a:extLst>
          </p:cNvPr>
          <p:cNvCxnSpPr/>
          <p:nvPr userDrawn="1"/>
        </p:nvCxnSpPr>
        <p:spPr>
          <a:xfrm>
            <a:off x="16011070" y="4493686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4DDABB8-EF19-4B84-B438-B0CEFCFB4E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9199" y="4677316"/>
            <a:ext cx="8420099" cy="39630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</a:t>
            </a:r>
          </a:p>
        </p:txBody>
      </p:sp>
    </p:spTree>
    <p:extLst>
      <p:ext uri="{BB962C8B-B14F-4D97-AF65-F5344CB8AC3E}">
        <p14:creationId xmlns:p14="http://schemas.microsoft.com/office/powerpoint/2010/main" val="26503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2" grpId="0" animBg="1"/>
      <p:bldP spid="24" grpId="0" animBg="1"/>
      <p:bldP spid="26" grpId="0" animBg="1"/>
      <p:bldP spid="36" grpId="0" animBg="1"/>
      <p:bldP spid="12" grpId="0"/>
      <p:bldP spid="1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11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0B6002-6CD1-40C1-906B-4C0FA221509F}"/>
              </a:ext>
            </a:extLst>
          </p:cNvPr>
          <p:cNvSpPr/>
          <p:nvPr userDrawn="1"/>
        </p:nvSpPr>
        <p:spPr>
          <a:xfrm>
            <a:off x="9278390" y="3988302"/>
            <a:ext cx="3984576" cy="3914283"/>
          </a:xfrm>
          <a:custGeom>
            <a:avLst/>
            <a:gdLst>
              <a:gd name="connsiteX0" fmla="*/ 3282736 w 3984576"/>
              <a:gd name="connsiteY0" fmla="*/ 0 h 3914283"/>
              <a:gd name="connsiteX1" fmla="*/ 3984576 w 3984576"/>
              <a:gd name="connsiteY1" fmla="*/ 701840 h 3914283"/>
              <a:gd name="connsiteX2" fmla="*/ 3555924 w 3984576"/>
              <a:gd name="connsiteY2" fmla="*/ 1348526 h 3914283"/>
              <a:gd name="connsiteX3" fmla="*/ 3440885 w 3984576"/>
              <a:gd name="connsiteY3" fmla="*/ 1384236 h 3914283"/>
              <a:gd name="connsiteX4" fmla="*/ 3440885 w 3984576"/>
              <a:gd name="connsiteY4" fmla="*/ 3914283 h 3914283"/>
              <a:gd name="connsiteX5" fmla="*/ 0 w 3984576"/>
              <a:gd name="connsiteY5" fmla="*/ 3914283 h 3914283"/>
              <a:gd name="connsiteX6" fmla="*/ 0 w 3984576"/>
              <a:gd name="connsiteY6" fmla="*/ 473398 h 3914283"/>
              <a:gd name="connsiteX7" fmla="*/ 2622160 w 3984576"/>
              <a:gd name="connsiteY7" fmla="*/ 473398 h 3914283"/>
              <a:gd name="connsiteX8" fmla="*/ 2636050 w 3984576"/>
              <a:gd name="connsiteY8" fmla="*/ 428652 h 3914283"/>
              <a:gd name="connsiteX9" fmla="*/ 3282736 w 3984576"/>
              <a:gd name="connsiteY9" fmla="*/ 0 h 391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4576" h="3914283">
                <a:moveTo>
                  <a:pt x="3282736" y="0"/>
                </a:moveTo>
                <a:cubicBezTo>
                  <a:pt x="3670352" y="0"/>
                  <a:pt x="3984576" y="314224"/>
                  <a:pt x="3984576" y="701840"/>
                </a:cubicBezTo>
                <a:cubicBezTo>
                  <a:pt x="3984576" y="992552"/>
                  <a:pt x="3807825" y="1241981"/>
                  <a:pt x="3555924" y="1348526"/>
                </a:cubicBezTo>
                <a:lnTo>
                  <a:pt x="3440885" y="1384236"/>
                </a:lnTo>
                <a:lnTo>
                  <a:pt x="3440885" y="3914283"/>
                </a:lnTo>
                <a:lnTo>
                  <a:pt x="0" y="3914283"/>
                </a:lnTo>
                <a:lnTo>
                  <a:pt x="0" y="473398"/>
                </a:lnTo>
                <a:lnTo>
                  <a:pt x="2622160" y="473398"/>
                </a:lnTo>
                <a:lnTo>
                  <a:pt x="2636050" y="428652"/>
                </a:lnTo>
                <a:cubicBezTo>
                  <a:pt x="2742595" y="176751"/>
                  <a:pt x="2992024" y="0"/>
                  <a:pt x="3282736" y="0"/>
                </a:cubicBez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BEDAED-D977-42A8-A305-BFE67B548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Services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98F03F-B3EF-42E4-847A-B66B74129BBC}"/>
              </a:ext>
            </a:extLst>
          </p:cNvPr>
          <p:cNvSpPr/>
          <p:nvPr userDrawn="1"/>
        </p:nvSpPr>
        <p:spPr>
          <a:xfrm>
            <a:off x="488541" y="4461699"/>
            <a:ext cx="4069534" cy="3948078"/>
          </a:xfrm>
          <a:custGeom>
            <a:avLst/>
            <a:gdLst>
              <a:gd name="connsiteX0" fmla="*/ 628649 w 4069534"/>
              <a:gd name="connsiteY0" fmla="*/ 0 h 3948078"/>
              <a:gd name="connsiteX1" fmla="*/ 4069534 w 4069534"/>
              <a:gd name="connsiteY1" fmla="*/ 0 h 3948078"/>
              <a:gd name="connsiteX2" fmla="*/ 4069534 w 4069534"/>
              <a:gd name="connsiteY2" fmla="*/ 3440885 h 3948078"/>
              <a:gd name="connsiteX3" fmla="*/ 1372907 w 4069534"/>
              <a:gd name="connsiteY3" fmla="*/ 3440885 h 3948078"/>
              <a:gd name="connsiteX4" fmla="*/ 1348526 w 4069534"/>
              <a:gd name="connsiteY4" fmla="*/ 3519426 h 3948078"/>
              <a:gd name="connsiteX5" fmla="*/ 701840 w 4069534"/>
              <a:gd name="connsiteY5" fmla="*/ 3948078 h 3948078"/>
              <a:gd name="connsiteX6" fmla="*/ 0 w 4069534"/>
              <a:gd name="connsiteY6" fmla="*/ 3246238 h 3948078"/>
              <a:gd name="connsiteX7" fmla="*/ 560395 w 4069534"/>
              <a:gd name="connsiteY7" fmla="*/ 2558657 h 3948078"/>
              <a:gd name="connsiteX8" fmla="*/ 628649 w 4069534"/>
              <a:gd name="connsiteY8" fmla="*/ 2551777 h 39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534" h="3948078">
                <a:moveTo>
                  <a:pt x="628649" y="0"/>
                </a:moveTo>
                <a:lnTo>
                  <a:pt x="4069534" y="0"/>
                </a:lnTo>
                <a:lnTo>
                  <a:pt x="4069534" y="3440885"/>
                </a:lnTo>
                <a:lnTo>
                  <a:pt x="1372907" y="3440885"/>
                </a:lnTo>
                <a:lnTo>
                  <a:pt x="1348526" y="3519426"/>
                </a:lnTo>
                <a:cubicBezTo>
                  <a:pt x="1241981" y="3771327"/>
                  <a:pt x="992552" y="3948078"/>
                  <a:pt x="701840" y="3948078"/>
                </a:cubicBezTo>
                <a:cubicBezTo>
                  <a:pt x="314224" y="3948078"/>
                  <a:pt x="0" y="3633854"/>
                  <a:pt x="0" y="3246238"/>
                </a:cubicBezTo>
                <a:cubicBezTo>
                  <a:pt x="0" y="2907074"/>
                  <a:pt x="240578" y="2624101"/>
                  <a:pt x="560395" y="2558657"/>
                </a:cubicBezTo>
                <a:lnTo>
                  <a:pt x="628649" y="2551777"/>
                </a:ln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1404648A-00FE-4FE6-A2E9-12904C417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73" y="5043021"/>
            <a:ext cx="3137613" cy="22782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A033CA-B4D5-4883-902F-E1C491B46BED}"/>
              </a:ext>
            </a:extLst>
          </p:cNvPr>
          <p:cNvSpPr/>
          <p:nvPr userDrawn="1"/>
        </p:nvSpPr>
        <p:spPr>
          <a:xfrm>
            <a:off x="4955848" y="3186286"/>
            <a:ext cx="3984576" cy="3953320"/>
          </a:xfrm>
          <a:custGeom>
            <a:avLst/>
            <a:gdLst>
              <a:gd name="connsiteX0" fmla="*/ 0 w 3984576"/>
              <a:gd name="connsiteY0" fmla="*/ 0 h 3953320"/>
              <a:gd name="connsiteX1" fmla="*/ 3440885 w 3984576"/>
              <a:gd name="connsiteY1" fmla="*/ 0 h 3953320"/>
              <a:gd name="connsiteX2" fmla="*/ 3440885 w 3984576"/>
              <a:gd name="connsiteY2" fmla="*/ 2569084 h 3953320"/>
              <a:gd name="connsiteX3" fmla="*/ 3555924 w 3984576"/>
              <a:gd name="connsiteY3" fmla="*/ 2604794 h 3953320"/>
              <a:gd name="connsiteX4" fmla="*/ 3984576 w 3984576"/>
              <a:gd name="connsiteY4" fmla="*/ 3251480 h 3953320"/>
              <a:gd name="connsiteX5" fmla="*/ 3282736 w 3984576"/>
              <a:gd name="connsiteY5" fmla="*/ 3953320 h 3953320"/>
              <a:gd name="connsiteX6" fmla="*/ 2636050 w 3984576"/>
              <a:gd name="connsiteY6" fmla="*/ 3524668 h 3953320"/>
              <a:gd name="connsiteX7" fmla="*/ 2610043 w 3984576"/>
              <a:gd name="connsiteY7" fmla="*/ 3440885 h 3953320"/>
              <a:gd name="connsiteX8" fmla="*/ 0 w 3984576"/>
              <a:gd name="connsiteY8" fmla="*/ 3440885 h 395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76" h="3953320">
                <a:moveTo>
                  <a:pt x="0" y="0"/>
                </a:moveTo>
                <a:lnTo>
                  <a:pt x="3440885" y="0"/>
                </a:lnTo>
                <a:lnTo>
                  <a:pt x="3440885" y="2569084"/>
                </a:lnTo>
                <a:lnTo>
                  <a:pt x="3555924" y="2604794"/>
                </a:lnTo>
                <a:cubicBezTo>
                  <a:pt x="3807825" y="2711339"/>
                  <a:pt x="3984576" y="2960768"/>
                  <a:pt x="3984576" y="3251480"/>
                </a:cubicBezTo>
                <a:cubicBezTo>
                  <a:pt x="3984576" y="3639096"/>
                  <a:pt x="3670352" y="3953320"/>
                  <a:pt x="3282736" y="3953320"/>
                </a:cubicBezTo>
                <a:cubicBezTo>
                  <a:pt x="2992024" y="3953320"/>
                  <a:pt x="2742595" y="3776569"/>
                  <a:pt x="2636050" y="3524668"/>
                </a:cubicBezTo>
                <a:lnTo>
                  <a:pt x="2610043" y="3440885"/>
                </a:lnTo>
                <a:lnTo>
                  <a:pt x="0" y="3440885"/>
                </a:ln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31684773-3CFE-4DC8-A58C-048027A9F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2231" y="3767608"/>
            <a:ext cx="3137613" cy="22782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FD9140DF-78A2-4FC8-AF69-ADC2E9F84E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4772" y="5043021"/>
            <a:ext cx="3137613" cy="22782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A79814-AA70-4BA2-B1D4-0F2CD404A6CE}"/>
              </a:ext>
            </a:extLst>
          </p:cNvPr>
          <p:cNvSpPr/>
          <p:nvPr userDrawn="1"/>
        </p:nvSpPr>
        <p:spPr>
          <a:xfrm>
            <a:off x="13760523" y="3186286"/>
            <a:ext cx="3984576" cy="3953320"/>
          </a:xfrm>
          <a:custGeom>
            <a:avLst/>
            <a:gdLst>
              <a:gd name="connsiteX0" fmla="*/ 0 w 3984576"/>
              <a:gd name="connsiteY0" fmla="*/ 0 h 3953320"/>
              <a:gd name="connsiteX1" fmla="*/ 3440884 w 3984576"/>
              <a:gd name="connsiteY1" fmla="*/ 0 h 3953320"/>
              <a:gd name="connsiteX2" fmla="*/ 3440884 w 3984576"/>
              <a:gd name="connsiteY2" fmla="*/ 2569084 h 3953320"/>
              <a:gd name="connsiteX3" fmla="*/ 3555924 w 3984576"/>
              <a:gd name="connsiteY3" fmla="*/ 2604794 h 3953320"/>
              <a:gd name="connsiteX4" fmla="*/ 3984576 w 3984576"/>
              <a:gd name="connsiteY4" fmla="*/ 3251480 h 3953320"/>
              <a:gd name="connsiteX5" fmla="*/ 3282736 w 3984576"/>
              <a:gd name="connsiteY5" fmla="*/ 3953320 h 3953320"/>
              <a:gd name="connsiteX6" fmla="*/ 2636050 w 3984576"/>
              <a:gd name="connsiteY6" fmla="*/ 3524668 h 3953320"/>
              <a:gd name="connsiteX7" fmla="*/ 2610042 w 3984576"/>
              <a:gd name="connsiteY7" fmla="*/ 3440885 h 3953320"/>
              <a:gd name="connsiteX8" fmla="*/ 0 w 3984576"/>
              <a:gd name="connsiteY8" fmla="*/ 3440885 h 395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76" h="3953320">
                <a:moveTo>
                  <a:pt x="0" y="0"/>
                </a:moveTo>
                <a:lnTo>
                  <a:pt x="3440884" y="0"/>
                </a:lnTo>
                <a:lnTo>
                  <a:pt x="3440884" y="2569084"/>
                </a:lnTo>
                <a:lnTo>
                  <a:pt x="3555924" y="2604794"/>
                </a:lnTo>
                <a:cubicBezTo>
                  <a:pt x="3807824" y="2711339"/>
                  <a:pt x="3984576" y="2960768"/>
                  <a:pt x="3984576" y="3251480"/>
                </a:cubicBezTo>
                <a:cubicBezTo>
                  <a:pt x="3984576" y="3639096"/>
                  <a:pt x="3670352" y="3953320"/>
                  <a:pt x="3282736" y="3953320"/>
                </a:cubicBezTo>
                <a:cubicBezTo>
                  <a:pt x="2992024" y="3953320"/>
                  <a:pt x="2742595" y="3776569"/>
                  <a:pt x="2636050" y="3524668"/>
                </a:cubicBezTo>
                <a:lnTo>
                  <a:pt x="2610042" y="3440885"/>
                </a:lnTo>
                <a:lnTo>
                  <a:pt x="0" y="3440885"/>
                </a:ln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80A82BB-4BFC-4683-8C3C-EF3328592F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06906" y="3767608"/>
            <a:ext cx="3137613" cy="22782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1B3706-2DCD-4D20-B4B4-6478635CD63C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8" grpId="0" animBg="1"/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6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7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9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B9E97A6-BB50-486F-9500-0232D84F6C64}"/>
              </a:ext>
            </a:extLst>
          </p:cNvPr>
          <p:cNvSpPr/>
          <p:nvPr userDrawn="1"/>
        </p:nvSpPr>
        <p:spPr>
          <a:xfrm>
            <a:off x="0" y="10148101"/>
            <a:ext cx="1828800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46DF23-3988-47EB-A6D0-FDAB44218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>
                <a:solidFill>
                  <a:srgbClr val="783089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Services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9F9AD5-B1D0-4038-8E02-0F842E0D1819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E45FC9-6A57-45DD-9D0A-C2F9B5FFEF33}"/>
              </a:ext>
            </a:extLst>
          </p:cNvPr>
          <p:cNvSpPr/>
          <p:nvPr userDrawn="1"/>
        </p:nvSpPr>
        <p:spPr>
          <a:xfrm>
            <a:off x="3608799" y="4174276"/>
            <a:ext cx="5535201" cy="5491782"/>
          </a:xfrm>
          <a:custGeom>
            <a:avLst/>
            <a:gdLst>
              <a:gd name="connsiteX0" fmla="*/ 0 w 3984576"/>
              <a:gd name="connsiteY0" fmla="*/ 0 h 3953320"/>
              <a:gd name="connsiteX1" fmla="*/ 3440885 w 3984576"/>
              <a:gd name="connsiteY1" fmla="*/ 0 h 3953320"/>
              <a:gd name="connsiteX2" fmla="*/ 3440885 w 3984576"/>
              <a:gd name="connsiteY2" fmla="*/ 2569084 h 3953320"/>
              <a:gd name="connsiteX3" fmla="*/ 3555924 w 3984576"/>
              <a:gd name="connsiteY3" fmla="*/ 2604794 h 3953320"/>
              <a:gd name="connsiteX4" fmla="*/ 3984576 w 3984576"/>
              <a:gd name="connsiteY4" fmla="*/ 3251480 h 3953320"/>
              <a:gd name="connsiteX5" fmla="*/ 3282736 w 3984576"/>
              <a:gd name="connsiteY5" fmla="*/ 3953320 h 3953320"/>
              <a:gd name="connsiteX6" fmla="*/ 2636050 w 3984576"/>
              <a:gd name="connsiteY6" fmla="*/ 3524668 h 3953320"/>
              <a:gd name="connsiteX7" fmla="*/ 2610043 w 3984576"/>
              <a:gd name="connsiteY7" fmla="*/ 3440885 h 3953320"/>
              <a:gd name="connsiteX8" fmla="*/ 0 w 3984576"/>
              <a:gd name="connsiteY8" fmla="*/ 3440885 h 395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4576" h="3953320">
                <a:moveTo>
                  <a:pt x="0" y="0"/>
                </a:moveTo>
                <a:lnTo>
                  <a:pt x="3440885" y="0"/>
                </a:lnTo>
                <a:lnTo>
                  <a:pt x="3440885" y="2569084"/>
                </a:lnTo>
                <a:lnTo>
                  <a:pt x="3555924" y="2604794"/>
                </a:lnTo>
                <a:cubicBezTo>
                  <a:pt x="3807825" y="2711339"/>
                  <a:pt x="3984576" y="2960768"/>
                  <a:pt x="3984576" y="3251480"/>
                </a:cubicBezTo>
                <a:cubicBezTo>
                  <a:pt x="3984576" y="3639096"/>
                  <a:pt x="3670352" y="3953320"/>
                  <a:pt x="3282736" y="3953320"/>
                </a:cubicBezTo>
                <a:cubicBezTo>
                  <a:pt x="2992024" y="3953320"/>
                  <a:pt x="2742595" y="3776569"/>
                  <a:pt x="2636050" y="3524668"/>
                </a:cubicBezTo>
                <a:lnTo>
                  <a:pt x="2610043" y="3440885"/>
                </a:lnTo>
                <a:lnTo>
                  <a:pt x="0" y="3440885"/>
                </a:lnTo>
                <a:close/>
              </a:path>
            </a:pathLst>
          </a:custGeom>
          <a:solidFill>
            <a:srgbClr val="0C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1AB2DEE-3A10-4362-BF60-543A6674A95C}"/>
              </a:ext>
            </a:extLst>
          </p:cNvPr>
          <p:cNvSpPr/>
          <p:nvPr userDrawn="1"/>
        </p:nvSpPr>
        <p:spPr>
          <a:xfrm>
            <a:off x="9743171" y="2505632"/>
            <a:ext cx="5367247" cy="5272562"/>
          </a:xfrm>
          <a:custGeom>
            <a:avLst/>
            <a:gdLst>
              <a:gd name="connsiteX0" fmla="*/ 3282736 w 3984576"/>
              <a:gd name="connsiteY0" fmla="*/ 0 h 3914283"/>
              <a:gd name="connsiteX1" fmla="*/ 3984576 w 3984576"/>
              <a:gd name="connsiteY1" fmla="*/ 701840 h 3914283"/>
              <a:gd name="connsiteX2" fmla="*/ 3555924 w 3984576"/>
              <a:gd name="connsiteY2" fmla="*/ 1348526 h 3914283"/>
              <a:gd name="connsiteX3" fmla="*/ 3440885 w 3984576"/>
              <a:gd name="connsiteY3" fmla="*/ 1384236 h 3914283"/>
              <a:gd name="connsiteX4" fmla="*/ 3440885 w 3984576"/>
              <a:gd name="connsiteY4" fmla="*/ 3914283 h 3914283"/>
              <a:gd name="connsiteX5" fmla="*/ 0 w 3984576"/>
              <a:gd name="connsiteY5" fmla="*/ 3914283 h 3914283"/>
              <a:gd name="connsiteX6" fmla="*/ 0 w 3984576"/>
              <a:gd name="connsiteY6" fmla="*/ 473398 h 3914283"/>
              <a:gd name="connsiteX7" fmla="*/ 2622160 w 3984576"/>
              <a:gd name="connsiteY7" fmla="*/ 473398 h 3914283"/>
              <a:gd name="connsiteX8" fmla="*/ 2636050 w 3984576"/>
              <a:gd name="connsiteY8" fmla="*/ 428652 h 3914283"/>
              <a:gd name="connsiteX9" fmla="*/ 3282736 w 3984576"/>
              <a:gd name="connsiteY9" fmla="*/ 0 h 391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4576" h="3914283">
                <a:moveTo>
                  <a:pt x="3282736" y="0"/>
                </a:moveTo>
                <a:cubicBezTo>
                  <a:pt x="3670352" y="0"/>
                  <a:pt x="3984576" y="314224"/>
                  <a:pt x="3984576" y="701840"/>
                </a:cubicBezTo>
                <a:cubicBezTo>
                  <a:pt x="3984576" y="992552"/>
                  <a:pt x="3807825" y="1241981"/>
                  <a:pt x="3555924" y="1348526"/>
                </a:cubicBezTo>
                <a:lnTo>
                  <a:pt x="3440885" y="1384236"/>
                </a:lnTo>
                <a:lnTo>
                  <a:pt x="3440885" y="3914283"/>
                </a:lnTo>
                <a:lnTo>
                  <a:pt x="0" y="3914283"/>
                </a:lnTo>
                <a:lnTo>
                  <a:pt x="0" y="473398"/>
                </a:lnTo>
                <a:lnTo>
                  <a:pt x="2622160" y="473398"/>
                </a:lnTo>
                <a:lnTo>
                  <a:pt x="2636050" y="428652"/>
                </a:lnTo>
                <a:cubicBezTo>
                  <a:pt x="2742595" y="176751"/>
                  <a:pt x="2992024" y="0"/>
                  <a:pt x="3282736" y="0"/>
                </a:cubicBezTo>
                <a:close/>
              </a:path>
            </a:pathLst>
          </a:custGeom>
          <a:solidFill>
            <a:srgbClr val="0C6C8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97B6F8B-574E-465B-B454-9BCFC14053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9045" y="4945616"/>
            <a:ext cx="4358637" cy="3164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5FEEE4C-B99D-4E8D-AA64-C775AFCB69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0656" y="3823798"/>
            <a:ext cx="4358637" cy="3164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30" grpId="0" animBg="1"/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93EDA43-FEE4-49B9-A086-9A580E53B242}"/>
              </a:ext>
            </a:extLst>
          </p:cNvPr>
          <p:cNvSpPr/>
          <p:nvPr userDrawn="1"/>
        </p:nvSpPr>
        <p:spPr>
          <a:xfrm>
            <a:off x="9724683" y="4489182"/>
            <a:ext cx="2990868" cy="2990868"/>
          </a:xfrm>
          <a:prstGeom prst="ellipse">
            <a:avLst/>
          </a:prstGeom>
          <a:solidFill>
            <a:srgbClr val="0CAA7D">
              <a:alpha val="80000"/>
            </a:srgbClr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5A911C-5CFC-4164-B450-A104B14D4BFD}"/>
              </a:ext>
            </a:extLst>
          </p:cNvPr>
          <p:cNvSpPr/>
          <p:nvPr userDrawn="1"/>
        </p:nvSpPr>
        <p:spPr>
          <a:xfrm>
            <a:off x="1" y="10134600"/>
            <a:ext cx="18270630" cy="150812"/>
          </a:xfrm>
          <a:prstGeom prst="rect">
            <a:avLst/>
          </a:prstGeom>
          <a:solidFill>
            <a:srgbClr val="0C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959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122D95-20B3-49A4-B130-1BAAE5BD903C}"/>
              </a:ext>
            </a:extLst>
          </p:cNvPr>
          <p:cNvSpPr/>
          <p:nvPr userDrawn="1"/>
        </p:nvSpPr>
        <p:spPr>
          <a:xfrm>
            <a:off x="7663758" y="3137844"/>
            <a:ext cx="2990868" cy="2990868"/>
          </a:xfrm>
          <a:prstGeom prst="ellipse">
            <a:avLst/>
          </a:prstGeom>
          <a:solidFill>
            <a:srgbClr val="0C6C8E">
              <a:alpha val="80000"/>
            </a:srgbClr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267C8F-F0E1-4832-8347-0FE148E08A82}"/>
              </a:ext>
            </a:extLst>
          </p:cNvPr>
          <p:cNvSpPr/>
          <p:nvPr userDrawn="1"/>
        </p:nvSpPr>
        <p:spPr>
          <a:xfrm>
            <a:off x="5602833" y="4485599"/>
            <a:ext cx="2990868" cy="2990868"/>
          </a:xfrm>
          <a:prstGeom prst="ellipse">
            <a:avLst/>
          </a:prstGeom>
          <a:solidFill>
            <a:srgbClr val="0CAA7D">
              <a:alpha val="80000"/>
            </a:srgbClr>
          </a:solid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E9A6AF-BA7F-4614-9C93-A915C0ABEF40}"/>
              </a:ext>
            </a:extLst>
          </p:cNvPr>
          <p:cNvSpPr/>
          <p:nvPr userDrawn="1"/>
        </p:nvSpPr>
        <p:spPr>
          <a:xfrm>
            <a:off x="7663758" y="5836937"/>
            <a:ext cx="2990868" cy="2990868"/>
          </a:xfrm>
          <a:prstGeom prst="ellipse">
            <a:avLst/>
          </a:prstGeom>
          <a:solidFill>
            <a:srgbClr val="0C6C8E">
              <a:alpha val="80000"/>
            </a:srgbClr>
          </a:solidFill>
          <a:ln w="219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05441F4-8F97-468B-B4CD-3D558C7E78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3686" y="5555571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745692B-F3F0-4D0D-B627-E32F87EFE2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4611" y="6906910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EB38F29-CE42-48B7-8241-54B06FD920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95536" y="5555570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2EF2E9B-E944-4CE6-8495-27364AE011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1093" y="4060137"/>
            <a:ext cx="1449162" cy="8509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E5BEE38-2A9B-4506-A787-A8BBD9FEB4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8197" y="3429620"/>
            <a:ext cx="4096193" cy="5232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Service 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B1EA1A5-BB0D-4DD8-B8DB-2F6E6F9C72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8197" y="3997996"/>
            <a:ext cx="4096193" cy="13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32ADD78-36BC-4E96-B181-BC65968D4F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0891" y="7141504"/>
            <a:ext cx="4096193" cy="5232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Service 2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617DF4B-608C-4CFB-8FB8-0EACACCB33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0891" y="7709880"/>
            <a:ext cx="4096193" cy="13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91DFF67-BB84-4C52-8092-F8BE5BC54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163107" y="3429620"/>
            <a:ext cx="4096193" cy="5232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Service 4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97D8491-79F1-471C-BB08-5BDF43A75E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63107" y="3997996"/>
            <a:ext cx="4096193" cy="13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77CE95C-6D70-4FEF-B56A-2B5E429382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170415" y="7141504"/>
            <a:ext cx="4096193" cy="5232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C6C8E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Service 3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1F59C595-4051-4AEF-BF3E-F9ABBF02E9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70415" y="7709880"/>
            <a:ext cx="4096193" cy="1331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CAA7D"/>
                </a:solidFill>
                <a:latin typeface="CircularStd" panose="020B0604020101020102" pitchFamily="34" charset="0"/>
                <a:cs typeface="CircularStd" panose="020B0604020101020102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75872F1-C8C7-4CBA-B464-43862625B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003696"/>
            <a:ext cx="10214298" cy="132080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800">
                <a:solidFill>
                  <a:srgbClr val="0C6C8E"/>
                </a:solidFill>
                <a:latin typeface="Gilroy ExtraBold" panose="00000900000000000000" pitchFamily="50" charset="0"/>
                <a:cs typeface="CircularStd" panose="020B0604020101020102" pitchFamily="34" charset="0"/>
              </a:defRPr>
            </a:lvl1pPr>
          </a:lstStyle>
          <a:p>
            <a:r>
              <a:rPr lang="en-US" dirty="0"/>
              <a:t>Our Services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9F44B3-7C2A-45A9-B8D2-D8176C62C999}"/>
              </a:ext>
            </a:extLst>
          </p:cNvPr>
          <p:cNvCxnSpPr/>
          <p:nvPr userDrawn="1"/>
        </p:nvCxnSpPr>
        <p:spPr>
          <a:xfrm>
            <a:off x="1158342" y="2324504"/>
            <a:ext cx="1248229" cy="0"/>
          </a:xfrm>
          <a:prstGeom prst="line">
            <a:avLst/>
          </a:prstGeom>
          <a:ln w="57150">
            <a:solidFill>
              <a:srgbClr val="0C6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5" grpId="0" animBg="1"/>
      <p:bldP spid="24" grpId="0" animBg="1"/>
      <p:bldP spid="30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6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6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400"/>
                  </p:stCondLst>
                  <p:iterate type="lt">
                    <p:tmPct val="10000"/>
                  </p:iterate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96FA5-7E86-4EFE-95B9-BA7D02E2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FA136-7B62-4563-8774-219CDAAB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43F5C-977B-4700-BE17-4204EA51F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4062-CA55-4F19-8D3F-19E1A096FBDD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CA02-7D91-4910-90B9-2F1DE12B4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ED79-96A3-4F2F-B376-2B2412EE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752B-09FC-43C5-B2FF-D26813ED5A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E28F4-376D-4938-9D35-1DA5C28B4BFD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2E92A-30E6-4192-9EDC-35A2D9ED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D5BDB-2324-42C5-ADC1-F3D5C541C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BD011-9073-4D25-B621-2A4CCE457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BD03-3FD4-4712-BB76-0B9F382BC1A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9D62-B513-4F3E-8BEF-41D340D6E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19F9C-B0E8-4BF6-BD59-DB4C22DC6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994E-9BD0-4AC8-9604-0BD43811D5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D282E-21C6-47C3-99A1-39928F980739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2E92A-30E6-4192-9EDC-35A2D9ED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D5BDB-2324-42C5-ADC1-F3D5C541C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BD011-9073-4D25-B621-2A4CCE457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BD03-3FD4-4712-BB76-0B9F382BC1A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9D62-B513-4F3E-8BEF-41D340D6E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19F9C-B0E8-4BF6-BD59-DB4C22DC6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994E-9BD0-4AC8-9604-0BD43811D5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1EF91-8D50-4077-908D-75219FE5F3EB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60" r:id="rId2"/>
    <p:sldLayoutId id="2147483761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21A04-42A7-48A0-87C0-3E4A3A44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2CE0E-6063-4376-8898-C8CECBA8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AC12-9D3C-4632-B5CB-D120C7D76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D985-A810-42B0-AB3D-2819E09B5C8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76DB-5FEA-4847-9E6C-7F0037F4B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E127E-84FA-4D0B-8CB8-A890B1427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417B-97C9-4021-83FB-D7EBE582F3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76EEB-CAB8-45B5-9BEC-783D3C187C35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1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31" r:id="rId3"/>
    <p:sldLayoutId id="2147483733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00F22-E661-44BE-B87D-1726BD1C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D016-90AC-4E2C-98E1-4250D1A40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16048-268A-4DA8-95C3-ABFDAFE80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F655-91F1-40D0-8EB3-90BD5A8482B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C1A50-1EC8-4869-8A13-CB4134943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AE21-AE62-439E-B7D3-2FB5DE74E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4A85-B283-4D92-9E29-3C960E80AB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C47F3-90C0-4296-952E-3FB4D352A88A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3D42C-DF71-4053-8A33-912B8108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D3C98-88B7-47AD-A7BA-CA89E88A5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B7EA-CCF2-4BEB-9565-2AF466F07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F85D-23CA-40B1-B2E1-B5B9848BD99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724E-32D5-4FFA-AFC8-C2F573BC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86AD-CFDD-4B81-BF6F-68B0CC804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DFD9-47DD-4276-9E53-D80BACA7A2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0CAAB-52CE-4B90-AA63-3306D195FC61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6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A6570E-B0AC-412C-847D-AB8705F8445D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F26B43"/>
          </p15:clr>
        </p15:guide>
        <p15:guide id="3" pos="648" userDrawn="1">
          <p15:clr>
            <a:srgbClr val="F26B43"/>
          </p15:clr>
        </p15:guide>
        <p15:guide id="4" pos="10872" userDrawn="1">
          <p15:clr>
            <a:srgbClr val="F26B43"/>
          </p15:clr>
        </p15:guide>
        <p15:guide id="5" orient="horz" pos="3239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D262-D1A1-49F0-860E-947F8362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74196-C35B-48CA-8C94-2F5D791D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D83-254D-4927-9F5D-D37DFAC0A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D43F-4622-48F6-8C95-D25B5A6D2BC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A6F1-FD21-43C6-A933-8C6939C2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16474-90D8-4CA0-9696-D4C19AED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41C7-87FA-4E63-B488-C45DC8664B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462988-1A00-4CAC-A825-6F7DDFB40046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62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64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B32FF-BC23-446F-BCD9-E65DFB1F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18ABF-41F1-441F-8ABD-CC4F7986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A33A-8820-4ED7-BA1B-DD8E12D42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905F-A25A-4AAB-8F1E-ACCE7E0D1CC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7D832-0B7F-4FE9-AFEF-B3BD19A3B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1FF0-2A5F-4349-97F1-F59A69078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270F-6573-4FDB-BB9B-4090D2326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EF613-3416-472C-A854-146097AB440F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3F939-F3D8-4AE7-A80C-967D8C4C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A0DC5-613C-4949-AA3E-5EFCB2F2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C38EC-5DE4-430A-B793-5A43FA77B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37EB-22A1-4105-A01C-27AC16E35AED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C5FC-A5AC-4D65-8A63-69E2F7D05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C2E8-7783-4AAF-BCDE-BD236E84B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3D47-A6A2-4658-A975-5EB448281F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FCB25-56BD-442C-A914-1F7E55997B7F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B9430-6BDE-4D77-9C77-A5ED8589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00233-D536-4E90-BA57-433A2927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3B62-635E-47D0-AFF2-797890D1E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E1E7-3E94-4D84-BAA1-B0901EF9F71F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03A20-D04A-426A-AEA2-2FD4EE294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9BD6-E77A-4DF8-B80B-C65BF77E4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B85B-AD8A-4910-B9A0-5D43A9E22A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5800A-560A-4A7A-8ABD-0FB6B44FC7CF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164EE-E6BA-4C45-9ED0-7A67B46B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78633-C38A-45C1-896F-7A9B7454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29978-7CB0-4ED7-9035-3A6405B5E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845B-F001-4014-A458-D24D4EDEB8D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87963-1819-4F62-AC48-B13736C1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6129-5C3C-4155-8271-65ACCBB66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0118-8A7B-4B28-9092-4511E664AD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44F9B1-668E-41BE-8593-09B36653B7AA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5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uilding with flags in front of it&#10;&#10;Description automatically generated">
            <a:extLst>
              <a:ext uri="{FF2B5EF4-FFF2-40B4-BE49-F238E27FC236}">
                <a16:creationId xmlns:a16="http://schemas.microsoft.com/office/drawing/2014/main" id="{7EA099F5-0C67-F19F-7CC0-E74348BD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04"/>
          <a:stretch/>
        </p:blipFill>
        <p:spPr>
          <a:xfrm>
            <a:off x="5285232" y="10"/>
            <a:ext cx="13002768" cy="102854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4901" cy="10285412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38F6C-D35C-4AFB-A2FD-0EB1DA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1" y="1683284"/>
            <a:ext cx="6035040" cy="4805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1" dirty="0" err="1">
                <a:solidFill>
                  <a:schemeClr val="tx1"/>
                </a:solidFill>
                <a:latin typeface="+mj-lt"/>
                <a:cs typeface="+mj-cs"/>
              </a:rPr>
              <a:t>Komputer</a:t>
            </a:r>
            <a:r>
              <a:rPr lang="en-US" sz="7200" b="1" dirty="0">
                <a:solidFill>
                  <a:schemeClr val="tx1"/>
                </a:solidFill>
                <a:latin typeface="+mj-lt"/>
                <a:cs typeface="+mj-cs"/>
              </a:rPr>
              <a:t> programming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98" y="520025"/>
            <a:ext cx="219422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19327"/>
            <a:ext cx="5966460" cy="2742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8DA66-D424-E84A-8BDC-DA0D983F96E0}"/>
              </a:ext>
            </a:extLst>
          </p:cNvPr>
          <p:cNvSpPr txBox="1"/>
          <p:nvPr/>
        </p:nvSpPr>
        <p:spPr>
          <a:xfrm>
            <a:off x="716971" y="6992673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>
                <a:solidFill>
                  <a:srgbClr val="333333"/>
                </a:solidFill>
                <a:latin typeface="poppins" panose="00000500000000000000" pitchFamily="50" charset="0"/>
              </a:rPr>
              <a:t>BDG23445</a:t>
            </a:r>
            <a:r>
              <a:rPr lang="en-ID" sz="2400" b="0" i="0" dirty="0">
                <a:solidFill>
                  <a:srgbClr val="333333"/>
                </a:solidFill>
                <a:effectLst/>
                <a:latin typeface="poppins" panose="00000500000000000000" pitchFamily="50" charset="0"/>
              </a:rPr>
              <a:t> – Computer Programming- 4 SKS</a:t>
            </a:r>
            <a:endParaRPr lang="en-ID" sz="2400" dirty="0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F7A96D58-D215-F598-C4BF-CED29FF6D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74" y="244176"/>
            <a:ext cx="1777675" cy="1870356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9C39B824-21CC-5148-CE0E-089CDAB0B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49" y="173889"/>
            <a:ext cx="1888884" cy="18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4A0666A-6BB4-4B2A-8C6E-8055E9C6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0FC78-02DF-3BA1-A1DD-E10D0E28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81" y="2513222"/>
            <a:ext cx="13601700" cy="72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5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building with trees and blue sky&#10;&#10;Description automatically generated">
            <a:extLst>
              <a:ext uri="{FF2B5EF4-FFF2-40B4-BE49-F238E27FC236}">
                <a16:creationId xmlns:a16="http://schemas.microsoft.com/office/drawing/2014/main" id="{77367CCA-4847-31CA-984F-BEBFF03017A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13804" b="1394"/>
          <a:stretch/>
        </p:blipFill>
        <p:spPr>
          <a:xfrm>
            <a:off x="5285232" y="10"/>
            <a:ext cx="13002768" cy="10285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4634901" cy="10285412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6DEE80-D26C-48AF-BFCD-80843C0B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40" y="1741663"/>
            <a:ext cx="16851466" cy="168680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8000" b="1">
                <a:solidFill>
                  <a:schemeClr val="tx1"/>
                </a:solidFill>
                <a:latin typeface="+mj-lt"/>
                <a:cs typeface="+mj-cs"/>
              </a:rPr>
              <a:t>Tips Sukses Kuliah tepat Waktu</a:t>
            </a:r>
            <a:endParaRPr lang="en-US" sz="8000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3847" y="908481"/>
            <a:ext cx="109711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66" y="3664654"/>
            <a:ext cx="4951476" cy="1371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A9EF6-2482-4CF1-BE31-223D05954E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136" y="4194154"/>
            <a:ext cx="10121728" cy="48101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Memahami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Tujuan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Kuliah</a:t>
            </a:r>
            <a:endParaRPr lang="en-US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Kenali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Penawaran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Program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Kuliah</a:t>
            </a:r>
            <a:endParaRPr lang="en-US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fi-FI" sz="3600" dirty="0">
                <a:solidFill>
                  <a:schemeClr val="tx1"/>
                </a:solidFill>
                <a:latin typeface="+mn-lt"/>
                <a:cs typeface="+mn-cs"/>
              </a:rPr>
              <a:t>Motivasi Diri untuk Rajin kuliah</a:t>
            </a:r>
            <a:endParaRPr lang="en-US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Hanya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Rajin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Namun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Juga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Aktif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Kelas</a:t>
            </a:r>
            <a:endParaRPr lang="en-US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fi-FI" sz="3600" dirty="0">
                <a:solidFill>
                  <a:schemeClr val="tx1"/>
                </a:solidFill>
                <a:latin typeface="+mn-lt"/>
                <a:cs typeface="+mn-cs"/>
              </a:rPr>
              <a:t>Perhatikan Jumlah SKS Minimal untuk Lulus</a:t>
            </a: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Manajemen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Waktu Yang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Baik</a:t>
            </a:r>
            <a:endParaRPr lang="fi-FI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Ciptakan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Lingkungan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Belajar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Kondusif</a:t>
            </a:r>
            <a:endParaRPr lang="fi-FI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Berpikir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Jauh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ke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Depan</a:t>
            </a:r>
            <a:endParaRPr lang="fi-FI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nl-NL" sz="3600" dirty="0">
                <a:solidFill>
                  <a:schemeClr val="tx1"/>
                </a:solidFill>
                <a:latin typeface="+mn-lt"/>
                <a:cs typeface="+mn-cs"/>
              </a:rPr>
              <a:t>Pilih Teman dan Perlebar Koneksi</a:t>
            </a:r>
            <a:endParaRPr lang="fi-FI" sz="3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457200" algn="l">
              <a:lnSpc>
                <a:spcPct val="9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tx1"/>
                </a:solidFill>
                <a:latin typeface="+mn-lt"/>
                <a:cs typeface="+mn-cs"/>
              </a:rPr>
              <a:t>Konsisten</a:t>
            </a:r>
            <a:endParaRPr lang="en-US" sz="3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" name="Picture 9" descr="A group of hands reaching for graduation caps&#10;&#10;Description automatically generated">
            <a:extLst>
              <a:ext uri="{FF2B5EF4-FFF2-40B4-BE49-F238E27FC236}">
                <a16:creationId xmlns:a16="http://schemas.microsoft.com/office/drawing/2014/main" id="{7BBBDEA6-F1A6-E1B5-D33E-7A23C070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524" y="142568"/>
            <a:ext cx="4205863" cy="42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1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5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A4B61-A007-48D8-A816-2EDDD620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07" y="959971"/>
            <a:ext cx="5601021" cy="5348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solidFill>
                  <a:schemeClr val="tx1"/>
                </a:solidFill>
                <a:latin typeface="+mj-lt"/>
                <a:cs typeface="+mj-cs"/>
              </a:rPr>
              <a:t>Quote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5507" y="6612879"/>
            <a:ext cx="5212080" cy="27428"/>
          </a:xfrm>
          <a:custGeom>
            <a:avLst/>
            <a:gdLst>
              <a:gd name="csX0" fmla="*/ 0 w 5212080"/>
              <a:gd name="csY0" fmla="*/ 0 h 27428"/>
              <a:gd name="csX1" fmla="*/ 599389 w 5212080"/>
              <a:gd name="csY1" fmla="*/ 0 h 27428"/>
              <a:gd name="csX2" fmla="*/ 1198778 w 5212080"/>
              <a:gd name="csY2" fmla="*/ 0 h 27428"/>
              <a:gd name="csX3" fmla="*/ 1954530 w 5212080"/>
              <a:gd name="csY3" fmla="*/ 0 h 27428"/>
              <a:gd name="csX4" fmla="*/ 2501798 w 5212080"/>
              <a:gd name="csY4" fmla="*/ 0 h 27428"/>
              <a:gd name="csX5" fmla="*/ 3049067 w 5212080"/>
              <a:gd name="csY5" fmla="*/ 0 h 27428"/>
              <a:gd name="csX6" fmla="*/ 3700577 w 5212080"/>
              <a:gd name="csY6" fmla="*/ 0 h 27428"/>
              <a:gd name="csX7" fmla="*/ 4247845 w 5212080"/>
              <a:gd name="csY7" fmla="*/ 0 h 27428"/>
              <a:gd name="csX8" fmla="*/ 5212080 w 5212080"/>
              <a:gd name="csY8" fmla="*/ 0 h 27428"/>
              <a:gd name="csX9" fmla="*/ 5212080 w 5212080"/>
              <a:gd name="csY9" fmla="*/ 27428 h 27428"/>
              <a:gd name="csX10" fmla="*/ 4664812 w 5212080"/>
              <a:gd name="csY10" fmla="*/ 27428 h 27428"/>
              <a:gd name="csX11" fmla="*/ 4117543 w 5212080"/>
              <a:gd name="csY11" fmla="*/ 27428 h 27428"/>
              <a:gd name="csX12" fmla="*/ 3466033 w 5212080"/>
              <a:gd name="csY12" fmla="*/ 27428 h 27428"/>
              <a:gd name="csX13" fmla="*/ 2918765 w 5212080"/>
              <a:gd name="csY13" fmla="*/ 27428 h 27428"/>
              <a:gd name="csX14" fmla="*/ 2423617 w 5212080"/>
              <a:gd name="csY14" fmla="*/ 27428 h 27428"/>
              <a:gd name="csX15" fmla="*/ 1772107 w 5212080"/>
              <a:gd name="csY15" fmla="*/ 27428 h 27428"/>
              <a:gd name="csX16" fmla="*/ 1120597 w 5212080"/>
              <a:gd name="csY16" fmla="*/ 27428 h 27428"/>
              <a:gd name="csX17" fmla="*/ 0 w 5212080"/>
              <a:gd name="csY17" fmla="*/ 27428 h 27428"/>
              <a:gd name="csX18" fmla="*/ 0 w 5212080"/>
              <a:gd name="csY18" fmla="*/ 0 h 274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212080" h="27428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1520" y="6154"/>
                  <a:pt x="5211411" y="15137"/>
                  <a:pt x="5212080" y="27428"/>
                </a:cubicBezTo>
                <a:cubicBezTo>
                  <a:pt x="4991075" y="27718"/>
                  <a:pt x="4932008" y="37425"/>
                  <a:pt x="4664812" y="27428"/>
                </a:cubicBezTo>
                <a:cubicBezTo>
                  <a:pt x="4397616" y="17431"/>
                  <a:pt x="4374940" y="47581"/>
                  <a:pt x="4117543" y="27428"/>
                </a:cubicBezTo>
                <a:cubicBezTo>
                  <a:pt x="3860146" y="7275"/>
                  <a:pt x="3773367" y="36565"/>
                  <a:pt x="3466033" y="27428"/>
                </a:cubicBezTo>
                <a:cubicBezTo>
                  <a:pt x="3158699" y="18292"/>
                  <a:pt x="3137854" y="54519"/>
                  <a:pt x="2918765" y="27428"/>
                </a:cubicBezTo>
                <a:cubicBezTo>
                  <a:pt x="2699676" y="337"/>
                  <a:pt x="2536311" y="13145"/>
                  <a:pt x="2423617" y="27428"/>
                </a:cubicBezTo>
                <a:cubicBezTo>
                  <a:pt x="2310923" y="41711"/>
                  <a:pt x="2021228" y="23137"/>
                  <a:pt x="1772107" y="27428"/>
                </a:cubicBezTo>
                <a:cubicBezTo>
                  <a:pt x="1522986" y="31720"/>
                  <a:pt x="1317107" y="20360"/>
                  <a:pt x="1120597" y="27428"/>
                </a:cubicBezTo>
                <a:cubicBezTo>
                  <a:pt x="924087" y="34497"/>
                  <a:pt x="454536" y="8491"/>
                  <a:pt x="0" y="27428"/>
                </a:cubicBezTo>
                <a:cubicBezTo>
                  <a:pt x="-1187" y="17707"/>
                  <a:pt x="-1248" y="8837"/>
                  <a:pt x="0" y="0"/>
                </a:cubicBezTo>
                <a:close/>
              </a:path>
              <a:path w="5212080" h="27428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1470" y="10802"/>
                  <a:pt x="5212628" y="19734"/>
                  <a:pt x="5212080" y="27428"/>
                </a:cubicBezTo>
                <a:cubicBezTo>
                  <a:pt x="4921467" y="60244"/>
                  <a:pt x="4631077" y="62269"/>
                  <a:pt x="4456328" y="27428"/>
                </a:cubicBezTo>
                <a:cubicBezTo>
                  <a:pt x="4281579" y="-7413"/>
                  <a:pt x="4048724" y="47663"/>
                  <a:pt x="3856939" y="27428"/>
                </a:cubicBezTo>
                <a:cubicBezTo>
                  <a:pt x="3665154" y="7193"/>
                  <a:pt x="3498754" y="15862"/>
                  <a:pt x="3257550" y="27428"/>
                </a:cubicBezTo>
                <a:cubicBezTo>
                  <a:pt x="3016346" y="38994"/>
                  <a:pt x="2854089" y="39356"/>
                  <a:pt x="2710282" y="27428"/>
                </a:cubicBezTo>
                <a:cubicBezTo>
                  <a:pt x="2566475" y="15500"/>
                  <a:pt x="2336282" y="56788"/>
                  <a:pt x="2110892" y="27428"/>
                </a:cubicBezTo>
                <a:cubicBezTo>
                  <a:pt x="1885502" y="-1932"/>
                  <a:pt x="1825148" y="42057"/>
                  <a:pt x="1615745" y="27428"/>
                </a:cubicBezTo>
                <a:cubicBezTo>
                  <a:pt x="1406342" y="12799"/>
                  <a:pt x="1193655" y="44027"/>
                  <a:pt x="1016356" y="27428"/>
                </a:cubicBezTo>
                <a:cubicBezTo>
                  <a:pt x="839057" y="10829"/>
                  <a:pt x="292902" y="7815"/>
                  <a:pt x="0" y="27428"/>
                </a:cubicBezTo>
                <a:cubicBezTo>
                  <a:pt x="906" y="17321"/>
                  <a:pt x="167" y="1083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tue of a person sitting on a hill&#10;&#10;Description automatically generated">
            <a:extLst>
              <a:ext uri="{FF2B5EF4-FFF2-40B4-BE49-F238E27FC236}">
                <a16:creationId xmlns:a16="http://schemas.microsoft.com/office/drawing/2014/main" id="{C15F512C-DCDD-F01A-79E8-AA6DB4A9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6"/>
          <a:stretch/>
        </p:blipFill>
        <p:spPr>
          <a:xfrm>
            <a:off x="7967553" y="10"/>
            <a:ext cx="10318162" cy="102854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004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0FDE-BDE0-4940-9AA4-F1BABE01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0AB5D-B127-4287-811E-FB739811DF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6A0CA-0407-4562-99D2-CDD8D727C8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F989C-457C-4CDC-8524-2D3681F3B3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5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7F9E-D4A6-4993-A2F3-6A915F3A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7978"/>
            <a:ext cx="6552903" cy="2934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8000" dirty="0">
                <a:solidFill>
                  <a:schemeClr val="tx1"/>
                </a:solidFill>
                <a:latin typeface="+mj-lt"/>
                <a:cs typeface="+mj-cs"/>
              </a:rPr>
              <a:t>Ketut Artaye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79892"/>
            <a:ext cx="5212080" cy="27427"/>
          </a:xfrm>
          <a:custGeom>
            <a:avLst/>
            <a:gdLst>
              <a:gd name="csX0" fmla="*/ 0 w 5212080"/>
              <a:gd name="csY0" fmla="*/ 0 h 27427"/>
              <a:gd name="csX1" fmla="*/ 599389 w 5212080"/>
              <a:gd name="csY1" fmla="*/ 0 h 27427"/>
              <a:gd name="csX2" fmla="*/ 1198778 w 5212080"/>
              <a:gd name="csY2" fmla="*/ 0 h 27427"/>
              <a:gd name="csX3" fmla="*/ 1954530 w 5212080"/>
              <a:gd name="csY3" fmla="*/ 0 h 27427"/>
              <a:gd name="csX4" fmla="*/ 2501798 w 5212080"/>
              <a:gd name="csY4" fmla="*/ 0 h 27427"/>
              <a:gd name="csX5" fmla="*/ 3049067 w 5212080"/>
              <a:gd name="csY5" fmla="*/ 0 h 27427"/>
              <a:gd name="csX6" fmla="*/ 3700577 w 5212080"/>
              <a:gd name="csY6" fmla="*/ 0 h 27427"/>
              <a:gd name="csX7" fmla="*/ 4247845 w 5212080"/>
              <a:gd name="csY7" fmla="*/ 0 h 27427"/>
              <a:gd name="csX8" fmla="*/ 5212080 w 5212080"/>
              <a:gd name="csY8" fmla="*/ 0 h 27427"/>
              <a:gd name="csX9" fmla="*/ 5212080 w 5212080"/>
              <a:gd name="csY9" fmla="*/ 27427 h 27427"/>
              <a:gd name="csX10" fmla="*/ 4664812 w 5212080"/>
              <a:gd name="csY10" fmla="*/ 27427 h 27427"/>
              <a:gd name="csX11" fmla="*/ 4117543 w 5212080"/>
              <a:gd name="csY11" fmla="*/ 27427 h 27427"/>
              <a:gd name="csX12" fmla="*/ 3466033 w 5212080"/>
              <a:gd name="csY12" fmla="*/ 27427 h 27427"/>
              <a:gd name="csX13" fmla="*/ 2918765 w 5212080"/>
              <a:gd name="csY13" fmla="*/ 27427 h 27427"/>
              <a:gd name="csX14" fmla="*/ 2423617 w 5212080"/>
              <a:gd name="csY14" fmla="*/ 27427 h 27427"/>
              <a:gd name="csX15" fmla="*/ 1772107 w 5212080"/>
              <a:gd name="csY15" fmla="*/ 27427 h 27427"/>
              <a:gd name="csX16" fmla="*/ 1120597 w 5212080"/>
              <a:gd name="csY16" fmla="*/ 27427 h 27427"/>
              <a:gd name="csX17" fmla="*/ 0 w 5212080"/>
              <a:gd name="csY17" fmla="*/ 27427 h 27427"/>
              <a:gd name="csX18" fmla="*/ 0 w 5212080"/>
              <a:gd name="csY18" fmla="*/ 0 h 274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212080" h="27427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3238" y="7500"/>
                  <a:pt x="5212758" y="17769"/>
                  <a:pt x="5212080" y="27427"/>
                </a:cubicBezTo>
                <a:cubicBezTo>
                  <a:pt x="4991075" y="27717"/>
                  <a:pt x="4932008" y="37424"/>
                  <a:pt x="4664812" y="27427"/>
                </a:cubicBezTo>
                <a:cubicBezTo>
                  <a:pt x="4397616" y="17430"/>
                  <a:pt x="4374940" y="47580"/>
                  <a:pt x="4117543" y="27427"/>
                </a:cubicBezTo>
                <a:cubicBezTo>
                  <a:pt x="3860146" y="7274"/>
                  <a:pt x="3773367" y="36564"/>
                  <a:pt x="3466033" y="27427"/>
                </a:cubicBezTo>
                <a:cubicBezTo>
                  <a:pt x="3158699" y="18291"/>
                  <a:pt x="3137854" y="54518"/>
                  <a:pt x="2918765" y="27427"/>
                </a:cubicBezTo>
                <a:cubicBezTo>
                  <a:pt x="2699676" y="336"/>
                  <a:pt x="2536311" y="13144"/>
                  <a:pt x="2423617" y="27427"/>
                </a:cubicBezTo>
                <a:cubicBezTo>
                  <a:pt x="2310923" y="41710"/>
                  <a:pt x="2021228" y="23136"/>
                  <a:pt x="1772107" y="27427"/>
                </a:cubicBezTo>
                <a:cubicBezTo>
                  <a:pt x="1522986" y="31719"/>
                  <a:pt x="1317107" y="20359"/>
                  <a:pt x="1120597" y="27427"/>
                </a:cubicBezTo>
                <a:cubicBezTo>
                  <a:pt x="924087" y="34496"/>
                  <a:pt x="454536" y="8490"/>
                  <a:pt x="0" y="27427"/>
                </a:cubicBezTo>
                <a:cubicBezTo>
                  <a:pt x="211" y="18887"/>
                  <a:pt x="25" y="6782"/>
                  <a:pt x="0" y="0"/>
                </a:cubicBezTo>
                <a:close/>
              </a:path>
              <a:path w="5212080" h="27427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647" y="5657"/>
                  <a:pt x="5210972" y="19439"/>
                  <a:pt x="5212080" y="27427"/>
                </a:cubicBezTo>
                <a:cubicBezTo>
                  <a:pt x="4921467" y="60243"/>
                  <a:pt x="4631077" y="62268"/>
                  <a:pt x="4456328" y="27427"/>
                </a:cubicBezTo>
                <a:cubicBezTo>
                  <a:pt x="4281579" y="-7414"/>
                  <a:pt x="4048724" y="47662"/>
                  <a:pt x="3856939" y="27427"/>
                </a:cubicBezTo>
                <a:cubicBezTo>
                  <a:pt x="3665154" y="7192"/>
                  <a:pt x="3498754" y="15861"/>
                  <a:pt x="3257550" y="27427"/>
                </a:cubicBezTo>
                <a:cubicBezTo>
                  <a:pt x="3016346" y="38993"/>
                  <a:pt x="2854089" y="39355"/>
                  <a:pt x="2710282" y="27427"/>
                </a:cubicBezTo>
                <a:cubicBezTo>
                  <a:pt x="2566475" y="15499"/>
                  <a:pt x="2336282" y="56787"/>
                  <a:pt x="2110892" y="27427"/>
                </a:cubicBezTo>
                <a:cubicBezTo>
                  <a:pt x="1885502" y="-1933"/>
                  <a:pt x="1825148" y="42056"/>
                  <a:pt x="1615745" y="27427"/>
                </a:cubicBezTo>
                <a:cubicBezTo>
                  <a:pt x="1406342" y="12798"/>
                  <a:pt x="1193655" y="44026"/>
                  <a:pt x="1016356" y="27427"/>
                </a:cubicBezTo>
                <a:cubicBezTo>
                  <a:pt x="839057" y="10828"/>
                  <a:pt x="292902" y="7814"/>
                  <a:pt x="0" y="27427"/>
                </a:cubicBezTo>
                <a:cubicBezTo>
                  <a:pt x="-862" y="20481"/>
                  <a:pt x="-236" y="1195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4896754E-0F3D-D452-D40E-0129470D56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r="16518"/>
          <a:stretch/>
        </p:blipFill>
        <p:spPr>
          <a:xfrm>
            <a:off x="7967553" y="10"/>
            <a:ext cx="10318162" cy="102854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752D96B-F566-8CB0-E7B4-C647A9B24989}"/>
              </a:ext>
            </a:extLst>
          </p:cNvPr>
          <p:cNvSpPr txBox="1">
            <a:spLocks/>
          </p:cNvSpPr>
          <p:nvPr/>
        </p:nvSpPr>
        <p:spPr bwMode="gray">
          <a:xfrm>
            <a:off x="467779" y="4810697"/>
            <a:ext cx="6112460" cy="1521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Perumahan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D’Hasanah</a:t>
            </a:r>
            <a:r>
              <a:rPr lang="en-US" dirty="0">
                <a:solidFill>
                  <a:schemeClr val="tx1"/>
                </a:solidFill>
              </a:rPr>
              <a:t> No.108 Karang Sari, Jati Agung, Lampung Selatan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5FF0C8-1A2F-2D3E-2A43-961518336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3" y="4007156"/>
            <a:ext cx="2315454" cy="1303966"/>
          </a:xfrm>
          <a:prstGeom prst="rect">
            <a:avLst/>
          </a:prstGeom>
        </p:spPr>
      </p:pic>
      <p:pic>
        <p:nvPicPr>
          <p:cNvPr id="28" name="Picture 27" descr="A black and white logo&#10;&#10;Description automatically generated">
            <a:extLst>
              <a:ext uri="{FF2B5EF4-FFF2-40B4-BE49-F238E27FC236}">
                <a16:creationId xmlns:a16="http://schemas.microsoft.com/office/drawing/2014/main" id="{DF8394C3-9DCD-E5DB-1180-62D425415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1" y="6804263"/>
            <a:ext cx="662077" cy="6620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EA4F8E8-8AE1-7265-C658-12834414BB25}"/>
              </a:ext>
            </a:extLst>
          </p:cNvPr>
          <p:cNvSpPr txBox="1"/>
          <p:nvPr/>
        </p:nvSpPr>
        <p:spPr>
          <a:xfrm>
            <a:off x="1291157" y="6935246"/>
            <a:ext cx="179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Ketut Artaye</a:t>
            </a:r>
            <a:endParaRPr lang="en-ID" sz="2400" dirty="0"/>
          </a:p>
        </p:txBody>
      </p:sp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29A801-E2D9-EEB6-08DC-C4BE5A3C1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8" y="6835039"/>
            <a:ext cx="662078" cy="6620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4EB4B49-47AE-A031-2C88-482C07479563}"/>
              </a:ext>
            </a:extLst>
          </p:cNvPr>
          <p:cNvSpPr txBox="1"/>
          <p:nvPr/>
        </p:nvSpPr>
        <p:spPr>
          <a:xfrm>
            <a:off x="3860523" y="7004306"/>
            <a:ext cx="179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Ketut Artaye</a:t>
            </a:r>
            <a:endParaRPr lang="en-ID" sz="2400" dirty="0"/>
          </a:p>
        </p:txBody>
      </p:sp>
      <p:pic>
        <p:nvPicPr>
          <p:cNvPr id="34" name="Picture 33" descr="A black phone logo with a black background&#10;&#10;Description automatically generated">
            <a:extLst>
              <a:ext uri="{FF2B5EF4-FFF2-40B4-BE49-F238E27FC236}">
                <a16:creationId xmlns:a16="http://schemas.microsoft.com/office/drawing/2014/main" id="{DC126A18-F1A1-7B9F-3022-92FC50FBF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0" y="6779324"/>
            <a:ext cx="683231" cy="68664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181DBD2-3265-11D4-D04E-4488AB8B2A59}"/>
              </a:ext>
            </a:extLst>
          </p:cNvPr>
          <p:cNvSpPr txBox="1"/>
          <p:nvPr/>
        </p:nvSpPr>
        <p:spPr>
          <a:xfrm>
            <a:off x="6580239" y="7001534"/>
            <a:ext cx="283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+62 852 6928 1105</a:t>
            </a:r>
            <a:endParaRPr lang="en-ID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A294C6-DCE1-6CC5-BD6F-BA5EC7E6E773}"/>
              </a:ext>
            </a:extLst>
          </p:cNvPr>
          <p:cNvSpPr txBox="1"/>
          <p:nvPr/>
        </p:nvSpPr>
        <p:spPr>
          <a:xfrm>
            <a:off x="3940759" y="7976770"/>
            <a:ext cx="343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artajaya@darmajaya.ac.id</a:t>
            </a:r>
            <a:endParaRPr lang="en-ID" sz="2400" u="sng" dirty="0"/>
          </a:p>
        </p:txBody>
      </p:sp>
      <p:pic>
        <p:nvPicPr>
          <p:cNvPr id="38" name="Picture 37" descr="A black circle with a white letter in it&#10;&#10;Description automatically generated">
            <a:extLst>
              <a:ext uri="{FF2B5EF4-FFF2-40B4-BE49-F238E27FC236}">
                <a16:creationId xmlns:a16="http://schemas.microsoft.com/office/drawing/2014/main" id="{7848F314-BF36-54AD-254B-5CAB97954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84" y="7761178"/>
            <a:ext cx="1057243" cy="105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724F53-7B21-CA49-A166-5B15919A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7" y="7916455"/>
            <a:ext cx="683231" cy="68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55CF7-D33C-9C9A-BE77-D0FD66D85BD6}"/>
              </a:ext>
            </a:extLst>
          </p:cNvPr>
          <p:cNvSpPr txBox="1"/>
          <p:nvPr/>
        </p:nvSpPr>
        <p:spPr>
          <a:xfrm>
            <a:off x="1252232" y="8016921"/>
            <a:ext cx="179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Ketut Artaye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5656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5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A4B61-A007-48D8-A816-2EDDD620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07" y="959971"/>
            <a:ext cx="5601021" cy="5348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solidFill>
                  <a:schemeClr val="tx1"/>
                </a:solidFill>
                <a:latin typeface="+mj-lt"/>
                <a:cs typeface="+mj-cs"/>
              </a:rPr>
              <a:t>Quote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5507" y="6612879"/>
            <a:ext cx="5212080" cy="27428"/>
          </a:xfrm>
          <a:custGeom>
            <a:avLst/>
            <a:gdLst>
              <a:gd name="csX0" fmla="*/ 0 w 5212080"/>
              <a:gd name="csY0" fmla="*/ 0 h 27428"/>
              <a:gd name="csX1" fmla="*/ 599389 w 5212080"/>
              <a:gd name="csY1" fmla="*/ 0 h 27428"/>
              <a:gd name="csX2" fmla="*/ 1198778 w 5212080"/>
              <a:gd name="csY2" fmla="*/ 0 h 27428"/>
              <a:gd name="csX3" fmla="*/ 1954530 w 5212080"/>
              <a:gd name="csY3" fmla="*/ 0 h 27428"/>
              <a:gd name="csX4" fmla="*/ 2501798 w 5212080"/>
              <a:gd name="csY4" fmla="*/ 0 h 27428"/>
              <a:gd name="csX5" fmla="*/ 3049067 w 5212080"/>
              <a:gd name="csY5" fmla="*/ 0 h 27428"/>
              <a:gd name="csX6" fmla="*/ 3700577 w 5212080"/>
              <a:gd name="csY6" fmla="*/ 0 h 27428"/>
              <a:gd name="csX7" fmla="*/ 4247845 w 5212080"/>
              <a:gd name="csY7" fmla="*/ 0 h 27428"/>
              <a:gd name="csX8" fmla="*/ 5212080 w 5212080"/>
              <a:gd name="csY8" fmla="*/ 0 h 27428"/>
              <a:gd name="csX9" fmla="*/ 5212080 w 5212080"/>
              <a:gd name="csY9" fmla="*/ 27428 h 27428"/>
              <a:gd name="csX10" fmla="*/ 4664812 w 5212080"/>
              <a:gd name="csY10" fmla="*/ 27428 h 27428"/>
              <a:gd name="csX11" fmla="*/ 4117543 w 5212080"/>
              <a:gd name="csY11" fmla="*/ 27428 h 27428"/>
              <a:gd name="csX12" fmla="*/ 3466033 w 5212080"/>
              <a:gd name="csY12" fmla="*/ 27428 h 27428"/>
              <a:gd name="csX13" fmla="*/ 2918765 w 5212080"/>
              <a:gd name="csY13" fmla="*/ 27428 h 27428"/>
              <a:gd name="csX14" fmla="*/ 2423617 w 5212080"/>
              <a:gd name="csY14" fmla="*/ 27428 h 27428"/>
              <a:gd name="csX15" fmla="*/ 1772107 w 5212080"/>
              <a:gd name="csY15" fmla="*/ 27428 h 27428"/>
              <a:gd name="csX16" fmla="*/ 1120597 w 5212080"/>
              <a:gd name="csY16" fmla="*/ 27428 h 27428"/>
              <a:gd name="csX17" fmla="*/ 0 w 5212080"/>
              <a:gd name="csY17" fmla="*/ 27428 h 27428"/>
              <a:gd name="csX18" fmla="*/ 0 w 5212080"/>
              <a:gd name="csY18" fmla="*/ 0 h 274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212080" h="27428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1520" y="6154"/>
                  <a:pt x="5211411" y="15137"/>
                  <a:pt x="5212080" y="27428"/>
                </a:cubicBezTo>
                <a:cubicBezTo>
                  <a:pt x="4991075" y="27718"/>
                  <a:pt x="4932008" y="37425"/>
                  <a:pt x="4664812" y="27428"/>
                </a:cubicBezTo>
                <a:cubicBezTo>
                  <a:pt x="4397616" y="17431"/>
                  <a:pt x="4374940" y="47581"/>
                  <a:pt x="4117543" y="27428"/>
                </a:cubicBezTo>
                <a:cubicBezTo>
                  <a:pt x="3860146" y="7275"/>
                  <a:pt x="3773367" y="36565"/>
                  <a:pt x="3466033" y="27428"/>
                </a:cubicBezTo>
                <a:cubicBezTo>
                  <a:pt x="3158699" y="18292"/>
                  <a:pt x="3137854" y="54519"/>
                  <a:pt x="2918765" y="27428"/>
                </a:cubicBezTo>
                <a:cubicBezTo>
                  <a:pt x="2699676" y="337"/>
                  <a:pt x="2536311" y="13145"/>
                  <a:pt x="2423617" y="27428"/>
                </a:cubicBezTo>
                <a:cubicBezTo>
                  <a:pt x="2310923" y="41711"/>
                  <a:pt x="2021228" y="23137"/>
                  <a:pt x="1772107" y="27428"/>
                </a:cubicBezTo>
                <a:cubicBezTo>
                  <a:pt x="1522986" y="31720"/>
                  <a:pt x="1317107" y="20360"/>
                  <a:pt x="1120597" y="27428"/>
                </a:cubicBezTo>
                <a:cubicBezTo>
                  <a:pt x="924087" y="34497"/>
                  <a:pt x="454536" y="8491"/>
                  <a:pt x="0" y="27428"/>
                </a:cubicBezTo>
                <a:cubicBezTo>
                  <a:pt x="-1187" y="17707"/>
                  <a:pt x="-1248" y="8837"/>
                  <a:pt x="0" y="0"/>
                </a:cubicBezTo>
                <a:close/>
              </a:path>
              <a:path w="5212080" h="27428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1470" y="10802"/>
                  <a:pt x="5212628" y="19734"/>
                  <a:pt x="5212080" y="27428"/>
                </a:cubicBezTo>
                <a:cubicBezTo>
                  <a:pt x="4921467" y="60244"/>
                  <a:pt x="4631077" y="62269"/>
                  <a:pt x="4456328" y="27428"/>
                </a:cubicBezTo>
                <a:cubicBezTo>
                  <a:pt x="4281579" y="-7413"/>
                  <a:pt x="4048724" y="47663"/>
                  <a:pt x="3856939" y="27428"/>
                </a:cubicBezTo>
                <a:cubicBezTo>
                  <a:pt x="3665154" y="7193"/>
                  <a:pt x="3498754" y="15862"/>
                  <a:pt x="3257550" y="27428"/>
                </a:cubicBezTo>
                <a:cubicBezTo>
                  <a:pt x="3016346" y="38994"/>
                  <a:pt x="2854089" y="39356"/>
                  <a:pt x="2710282" y="27428"/>
                </a:cubicBezTo>
                <a:cubicBezTo>
                  <a:pt x="2566475" y="15500"/>
                  <a:pt x="2336282" y="56788"/>
                  <a:pt x="2110892" y="27428"/>
                </a:cubicBezTo>
                <a:cubicBezTo>
                  <a:pt x="1885502" y="-1932"/>
                  <a:pt x="1825148" y="42057"/>
                  <a:pt x="1615745" y="27428"/>
                </a:cubicBezTo>
                <a:cubicBezTo>
                  <a:pt x="1406342" y="12799"/>
                  <a:pt x="1193655" y="44027"/>
                  <a:pt x="1016356" y="27428"/>
                </a:cubicBezTo>
                <a:cubicBezTo>
                  <a:pt x="839057" y="10829"/>
                  <a:pt x="292902" y="7815"/>
                  <a:pt x="0" y="27428"/>
                </a:cubicBezTo>
                <a:cubicBezTo>
                  <a:pt x="906" y="17321"/>
                  <a:pt x="167" y="1083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tue of a person with a beard&#10;&#10;Description automatically generated">
            <a:extLst>
              <a:ext uri="{FF2B5EF4-FFF2-40B4-BE49-F238E27FC236}">
                <a16:creationId xmlns:a16="http://schemas.microsoft.com/office/drawing/2014/main" id="{0785F30C-6E21-DC86-0FA1-598314B3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6"/>
          <a:stretch/>
        </p:blipFill>
        <p:spPr>
          <a:xfrm>
            <a:off x="7967553" y="10"/>
            <a:ext cx="10318162" cy="102854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330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40E7-76A5-4847-8BB7-4D48531B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6B8FD-1DF6-4D91-8B76-F86A9C512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3776" y="4676396"/>
            <a:ext cx="9641220" cy="948028"/>
          </a:xfrm>
        </p:spPr>
        <p:txBody>
          <a:bodyPr/>
          <a:lstStyle/>
          <a:p>
            <a:r>
              <a:rPr lang="en-ID" dirty="0">
                <a:solidFill>
                  <a:srgbClr val="333333"/>
                </a:solidFill>
                <a:latin typeface="poppins" panose="00000500000000000000" pitchFamily="50" charset="0"/>
              </a:rPr>
              <a:t>BDG23445 – Computer Programming- 4 SKS</a:t>
            </a:r>
            <a:endParaRPr lang="en-ID" dirty="0"/>
          </a:p>
        </p:txBody>
      </p:sp>
      <p:pic>
        <p:nvPicPr>
          <p:cNvPr id="10" name="Picture Placeholder 9" descr="A computer screen with text&#10;&#10;Description automatically generated">
            <a:extLst>
              <a:ext uri="{FF2B5EF4-FFF2-40B4-BE49-F238E27FC236}">
                <a16:creationId xmlns:a16="http://schemas.microsoft.com/office/drawing/2014/main" id="{A753E97C-5BF3-D854-BB97-631686E2BF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20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504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159EE1-CF0D-45F2-AB4E-76E0526B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566" y="3172878"/>
            <a:ext cx="9236735" cy="1320808"/>
          </a:xfrm>
        </p:spPr>
        <p:txBody>
          <a:bodyPr/>
          <a:lstStyle/>
          <a:p>
            <a:r>
              <a:rPr lang="en-US" sz="7200" dirty="0" err="1"/>
              <a:t>Identitas</a:t>
            </a:r>
            <a:r>
              <a:rPr lang="en-US" sz="7200" dirty="0"/>
              <a:t> </a:t>
            </a:r>
            <a:r>
              <a:rPr lang="en-US" sz="7200" dirty="0" err="1"/>
              <a:t>Matakuliah</a:t>
            </a:r>
            <a:endParaRPr lang="en-US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F7D3-EFA2-4E4F-B210-80F46ED97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39199" y="4677316"/>
            <a:ext cx="8420099" cy="4898005"/>
          </a:xfrm>
        </p:spPr>
        <p:txBody>
          <a:bodyPr/>
          <a:lstStyle/>
          <a:p>
            <a:r>
              <a:rPr lang="en-US" dirty="0"/>
              <a:t>Nama </a:t>
            </a:r>
            <a:r>
              <a:rPr lang="en-US" dirty="0" err="1"/>
              <a:t>Matakuliah</a:t>
            </a:r>
            <a:r>
              <a:rPr lang="en-US" dirty="0"/>
              <a:t> : </a:t>
            </a:r>
            <a:r>
              <a:rPr lang="en-US" dirty="0" err="1"/>
              <a:t>Komputer</a:t>
            </a:r>
            <a:r>
              <a:rPr lang="en-US" dirty="0"/>
              <a:t> Programming</a:t>
            </a:r>
          </a:p>
          <a:p>
            <a:r>
              <a:rPr lang="en-US" dirty="0"/>
              <a:t>Kode </a:t>
            </a:r>
            <a:r>
              <a:rPr lang="en-US" dirty="0" err="1"/>
              <a:t>Matakuliah</a:t>
            </a:r>
            <a:r>
              <a:rPr lang="en-US" dirty="0"/>
              <a:t> : </a:t>
            </a:r>
            <a:r>
              <a:rPr lang="en-ID" sz="2800" dirty="0">
                <a:latin typeface="poppins" panose="00000500000000000000" pitchFamily="50" charset="0"/>
              </a:rPr>
              <a:t>BDG23445</a:t>
            </a:r>
            <a:endParaRPr lang="en-US" sz="2800" dirty="0"/>
          </a:p>
          <a:p>
            <a:r>
              <a:rPr lang="en-US" dirty="0" err="1"/>
              <a:t>Bobot</a:t>
            </a:r>
            <a:r>
              <a:rPr lang="en-US" dirty="0"/>
              <a:t> SKS : 4 SKS</a:t>
            </a:r>
          </a:p>
          <a:p>
            <a:r>
              <a:rPr lang="en-US" dirty="0"/>
              <a:t>2 SKS </a:t>
            </a:r>
            <a:r>
              <a:rPr lang="en-US" dirty="0" err="1"/>
              <a:t>Teori</a:t>
            </a:r>
            <a:r>
              <a:rPr lang="en-US" dirty="0"/>
              <a:t> (</a:t>
            </a:r>
            <a:r>
              <a:rPr lang="en-US" dirty="0" err="1"/>
              <a:t>Dikelas</a:t>
            </a:r>
            <a:r>
              <a:rPr lang="en-US" dirty="0"/>
              <a:t>)</a:t>
            </a:r>
          </a:p>
          <a:p>
            <a:r>
              <a:rPr lang="en-US" dirty="0"/>
              <a:t>2 SKS </a:t>
            </a:r>
            <a:r>
              <a:rPr lang="en-US" dirty="0" err="1"/>
              <a:t>Praktikum</a:t>
            </a:r>
            <a:r>
              <a:rPr lang="en-US" dirty="0"/>
              <a:t> (</a:t>
            </a:r>
            <a:r>
              <a:rPr lang="en-US" dirty="0" err="1"/>
              <a:t>Laboratorium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Jadwal</a:t>
            </a:r>
            <a:r>
              <a:rPr lang="en-US" dirty="0"/>
              <a:t>: </a:t>
            </a:r>
          </a:p>
          <a:p>
            <a:r>
              <a:rPr lang="fi-FI" dirty="0"/>
              <a:t>Kamis, 13:00 s.d 14:30 (E.3.2)</a:t>
            </a:r>
            <a:r>
              <a:rPr lang="en-US" dirty="0"/>
              <a:t> </a:t>
            </a:r>
          </a:p>
          <a:p>
            <a:r>
              <a:rPr lang="fi-FI" dirty="0"/>
              <a:t>Kamis, 14:40 s.d 16:10 (G.2.1)</a:t>
            </a:r>
            <a:endParaRPr lang="en-US" dirty="0"/>
          </a:p>
        </p:txBody>
      </p:sp>
      <p:pic>
        <p:nvPicPr>
          <p:cNvPr id="10" name="Picture Placeholder 9" descr="A hand holding a computer&#10;&#10;Description automatically generated">
            <a:extLst>
              <a:ext uri="{FF2B5EF4-FFF2-40B4-BE49-F238E27FC236}">
                <a16:creationId xmlns:a16="http://schemas.microsoft.com/office/drawing/2014/main" id="{35D4D696-1955-9550-27D2-12F6431440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01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BD83939F-10AE-46E3-84AD-A9B0E848C4B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28700" y="2704755"/>
            <a:ext cx="16230600" cy="5576603"/>
          </a:xfrm>
        </p:spPr>
        <p:txBody>
          <a:bodyPr/>
          <a:lstStyle/>
          <a:p>
            <a:r>
              <a:rPr lang="en-US" sz="3600" dirty="0" err="1"/>
              <a:t>Wajib</a:t>
            </a:r>
            <a:r>
              <a:rPr lang="en-US" sz="3600" dirty="0"/>
              <a:t> </a:t>
            </a:r>
            <a:r>
              <a:rPr lang="en-US" sz="3600" dirty="0" err="1"/>
              <a:t>Hadir</a:t>
            </a:r>
            <a:r>
              <a:rPr lang="en-US" sz="3600" dirty="0"/>
              <a:t> </a:t>
            </a:r>
            <a:r>
              <a:rPr lang="en-US" sz="3600" dirty="0" err="1"/>
              <a:t>tepat</a:t>
            </a:r>
            <a:r>
              <a:rPr lang="en-US" sz="3600" dirty="0"/>
              <a:t> Waktu </a:t>
            </a:r>
            <a:r>
              <a:rPr lang="en-US" sz="3600" dirty="0" err="1"/>
              <a:t>sesuai</a:t>
            </a:r>
            <a:r>
              <a:rPr lang="en-US" sz="3600" dirty="0"/>
              <a:t> jam </a:t>
            </a:r>
            <a:r>
              <a:rPr lang="en-US" sz="3600" dirty="0" err="1"/>
              <a:t>perkuliahan</a:t>
            </a:r>
            <a:r>
              <a:rPr lang="en-US" sz="3600" dirty="0"/>
              <a:t>, </a:t>
            </a:r>
            <a:r>
              <a:rPr lang="en-US" sz="3600" dirty="0" err="1"/>
              <a:t>Toleransi</a:t>
            </a:r>
            <a:r>
              <a:rPr lang="en-US" sz="3600" dirty="0"/>
              <a:t> </a:t>
            </a:r>
            <a:r>
              <a:rPr lang="en-US" sz="3600" dirty="0" err="1"/>
              <a:t>terlambat</a:t>
            </a:r>
            <a:r>
              <a:rPr lang="en-US" sz="3600" dirty="0"/>
              <a:t> 10 </a:t>
            </a:r>
            <a:r>
              <a:rPr lang="en-US" sz="3600" dirty="0" err="1"/>
              <a:t>Menit</a:t>
            </a:r>
            <a:r>
              <a:rPr lang="en-US" sz="3600" dirty="0"/>
              <a:t>.</a:t>
            </a:r>
          </a:p>
          <a:p>
            <a:r>
              <a:rPr lang="id-ID" sz="3600" dirty="0"/>
              <a:t>Perkuliahan diselenggarakan 32 kali pertemuan (4 SKS)</a:t>
            </a:r>
          </a:p>
          <a:p>
            <a:r>
              <a:rPr lang="id-ID" sz="3600" dirty="0"/>
              <a:t>Absensi Mahasiswa dilakukan secara Online melalui laman </a:t>
            </a:r>
            <a:r>
              <a:rPr lang="en-US" sz="3600" dirty="0" err="1"/>
              <a:t>siakad</a:t>
            </a:r>
            <a:r>
              <a:rPr lang="id-ID" sz="3600" dirty="0"/>
              <a:t>.darmajaya.ac.id sesuai jadwal perkuliahan</a:t>
            </a:r>
            <a:r>
              <a:rPr lang="en-US" sz="3600" dirty="0"/>
              <a:t> dan lms.darmajaya.ac.id</a:t>
            </a:r>
            <a:endParaRPr lang="id-ID" sz="3600" dirty="0"/>
          </a:p>
          <a:p>
            <a:r>
              <a:rPr lang="en-US" sz="3600" dirty="0" err="1"/>
              <a:t>Mahasiswa</a:t>
            </a:r>
            <a:r>
              <a:rPr lang="en-US" sz="3600" dirty="0"/>
              <a:t> Wajib Hadir</a:t>
            </a:r>
            <a:r>
              <a:rPr lang="id-ID" sz="3600" dirty="0"/>
              <a:t> </a:t>
            </a:r>
            <a:r>
              <a:rPr lang="en-US" sz="3600" dirty="0"/>
              <a:t>70</a:t>
            </a:r>
            <a:r>
              <a:rPr lang="id-ID" sz="3600" dirty="0"/>
              <a:t>% dari total pertemuan.</a:t>
            </a:r>
          </a:p>
          <a:p>
            <a:r>
              <a:rPr lang="id-ID" sz="3600" dirty="0"/>
              <a:t>Materi perkuliahan diupload melalui laman e-learning</a:t>
            </a:r>
            <a:r>
              <a:rPr lang="en-US" sz="3600" dirty="0"/>
              <a:t> (</a:t>
            </a:r>
            <a:r>
              <a:rPr lang="en-US" sz="3600" dirty="0" err="1"/>
              <a:t>lms</a:t>
            </a:r>
            <a:r>
              <a:rPr lang="en-US" sz="3600" dirty="0"/>
              <a:t>)</a:t>
            </a:r>
            <a:endParaRPr lang="id-ID" sz="3600" dirty="0"/>
          </a:p>
          <a:p>
            <a:r>
              <a:rPr lang="id-ID" sz="3600" dirty="0"/>
              <a:t>Mahasiswa diperbolehkan berkonsultasi dengan dosen; mengenai materi perkuliahan secara personal atau kelompok di luar jam perkuliahan (tatap muka; via email; kuliah online)</a:t>
            </a:r>
          </a:p>
          <a:p>
            <a:endParaRPr lang="id-ID" dirty="0"/>
          </a:p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D08613-A9E3-497C-8286-4063E24C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Tertib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omputer screen with text&#10;&#10;Description automatically generated">
            <a:extLst>
              <a:ext uri="{FF2B5EF4-FFF2-40B4-BE49-F238E27FC236}">
                <a16:creationId xmlns:a16="http://schemas.microsoft.com/office/drawing/2014/main" id="{C4FC7FA8-9F64-4B79-B252-ACF4B78F89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r="1981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34927-538D-493E-841C-FAD7FA00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Matakuliah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EDAD3-4978-43B0-9926-9017079D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6452" y="3255161"/>
            <a:ext cx="11105576" cy="4482654"/>
          </a:xfrm>
        </p:spPr>
        <p:txBody>
          <a:bodyPr/>
          <a:lstStyle/>
          <a:p>
            <a:pPr algn="just"/>
            <a:r>
              <a:rPr lang="en-ID" sz="2400" dirty="0">
                <a:solidFill>
                  <a:srgbClr val="4E4E4E"/>
                </a:solidFill>
                <a:latin typeface="-apple-system"/>
              </a:rPr>
              <a:t>Computer Programming 1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adalah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mata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kuliah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yang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membekali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mahasiswa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dengan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dasar-dasar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pemrograman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menggunakan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Python,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terutama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untuk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kebutuhan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bisnis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digital.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Mahasiswa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akan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mempelajari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sintaks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dasar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Python,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variabel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tipe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data, operator,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percabangan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perulangan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fungsi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serta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struktur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data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seperti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list, tuple, dictionary, dan set. Selain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itu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mata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kuliah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ini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mencakup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penanganan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file, input-output,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serta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teknik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debugging dan exception handling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untuk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memastikan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program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berjalan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dengan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baik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.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Dengan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pendekatan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berbasis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praktik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mahasiswa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akan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mengembangkan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keterampilan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dalam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menulis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dan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mengoptimalkan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kode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guna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menyelesaikan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berbagai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permasalahan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dalam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bisnis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digital.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Pemahaman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terhadap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logika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pemrograman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serta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kemampuan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menerapkan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konsep-konsep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dasar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ini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akan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membantu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mahasiswa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dalam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mengembangkan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solusi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digital yang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efisien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. Mata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kuliah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ini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menjadi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fondasi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penting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bagi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mahasiswa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untuk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mendukung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analisis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data,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otomasi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proses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bisnis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,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serta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pengembangan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aplikasi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berbasis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Python yang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relevan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di dunia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industri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 dan </a:t>
            </a:r>
            <a:r>
              <a:rPr lang="en-ID" sz="2400" dirty="0" err="1">
                <a:solidFill>
                  <a:srgbClr val="4E4E4E"/>
                </a:solidFill>
                <a:latin typeface="-apple-system"/>
              </a:rPr>
              <a:t>teknologi</a:t>
            </a:r>
            <a:r>
              <a:rPr lang="en-ID" sz="2400" dirty="0">
                <a:solidFill>
                  <a:srgbClr val="4E4E4E"/>
                </a:solidFill>
                <a:latin typeface="-apple-system"/>
              </a:rPr>
              <a:t>.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58645-2952-4998-8858-F911BEF851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6452" y="2667446"/>
            <a:ext cx="5920113" cy="548581"/>
          </a:xfrm>
        </p:spPr>
        <p:txBody>
          <a:bodyPr/>
          <a:lstStyle/>
          <a:p>
            <a:r>
              <a:rPr lang="en-US" dirty="0" err="1"/>
              <a:t>Matakuliah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bahas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148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BD83939F-10AE-46E3-84AD-A9B0E848C4B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28700" y="2704756"/>
            <a:ext cx="15637534" cy="73881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Konsep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dasar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pemrograman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dan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peran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bisnis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digital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Struktur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sintaks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dasar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Variabel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dan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tipe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data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>
                <a:solidFill>
                  <a:srgbClr val="343A40"/>
                </a:solidFill>
                <a:latin typeface="-apple-system"/>
              </a:rPr>
              <a:t>Operator dan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ekspresi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Struktur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kontrol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percabangan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Struktur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kontrol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perulangan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Konsep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fungsi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dan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modularitas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Mengimplementasikan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struktur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data list dan tuple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Mengimplementasikan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struktur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data dictionary dan set</a:t>
            </a:r>
          </a:p>
          <a:p>
            <a:pPr>
              <a:buFont typeface="+mj-lt"/>
              <a:buAutoNum type="arabicPeriod"/>
            </a:pP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Mengimplementasikan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input, output, dan file handling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Menerapkan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exception handling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Python</a:t>
            </a:r>
          </a:p>
          <a:p>
            <a:pPr>
              <a:buFont typeface="+mj-lt"/>
              <a:buAutoNum type="arabicPeriod"/>
            </a:pP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Mengembangkan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program Python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sederhana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berdasarkan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studi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43A40"/>
                </a:solidFill>
                <a:latin typeface="-apple-system"/>
              </a:rPr>
              <a:t>kasus</a:t>
            </a:r>
            <a:r>
              <a:rPr lang="en-ID" sz="3200" dirty="0">
                <a:solidFill>
                  <a:srgbClr val="343A40"/>
                </a:solidFill>
                <a:latin typeface="-apple-system"/>
              </a:rPr>
              <a:t> </a:t>
            </a:r>
            <a:endParaRPr lang="en-ID" sz="3200" b="0" i="0" dirty="0">
              <a:solidFill>
                <a:srgbClr val="343A40"/>
              </a:solidFill>
              <a:effectLst/>
              <a:latin typeface="-apple-syste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D08613-A9E3-497C-8286-4063E24C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Silabus</a:t>
            </a:r>
            <a:r>
              <a:rPr lang="en-US" dirty="0"/>
              <a:t> </a:t>
            </a:r>
            <a:r>
              <a:rPr lang="en-US" dirty="0" err="1"/>
              <a:t>Matakuliah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8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4A0666A-6BB4-4B2A-8C6E-8055E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003696"/>
            <a:ext cx="16068855" cy="1320808"/>
          </a:xfrm>
        </p:spPr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</a:t>
            </a:r>
          </a:p>
        </p:txBody>
      </p:sp>
      <p:sp>
        <p:nvSpPr>
          <p:cNvPr id="11" name="Table Placeholder 1">
            <a:extLst>
              <a:ext uri="{FF2B5EF4-FFF2-40B4-BE49-F238E27FC236}">
                <a16:creationId xmlns:a16="http://schemas.microsoft.com/office/drawing/2014/main" id="{004C4A54-5D33-5EEF-83B5-B471895FDF68}"/>
              </a:ext>
            </a:extLst>
          </p:cNvPr>
          <p:cNvSpPr txBox="1">
            <a:spLocks/>
          </p:cNvSpPr>
          <p:nvPr/>
        </p:nvSpPr>
        <p:spPr>
          <a:xfrm>
            <a:off x="1028699" y="2791019"/>
            <a:ext cx="15637534" cy="67497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/>
              <a:t>CPMK 1 - Mampu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 dan </a:t>
            </a:r>
            <a:r>
              <a:rPr lang="en-ID" dirty="0" err="1"/>
              <a:t>peran</a:t>
            </a:r>
            <a:r>
              <a:rPr lang="en-ID" dirty="0"/>
              <a:t> Python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digital</a:t>
            </a:r>
          </a:p>
          <a:p>
            <a:r>
              <a:rPr lang="en-ID" dirty="0"/>
              <a:t>CPMK 2 – Mampu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sintaks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Python</a:t>
            </a:r>
          </a:p>
          <a:p>
            <a:r>
              <a:rPr lang="en-ID" dirty="0"/>
              <a:t>CPMK 3 – Mampu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dan </a:t>
            </a:r>
            <a:r>
              <a:rPr lang="en-ID" dirty="0" err="1"/>
              <a:t>tipe</a:t>
            </a:r>
            <a:r>
              <a:rPr lang="en-ID" dirty="0"/>
              <a:t> data </a:t>
            </a:r>
            <a:r>
              <a:rPr lang="en-ID" dirty="0" err="1"/>
              <a:t>dalam</a:t>
            </a:r>
            <a:r>
              <a:rPr lang="en-ID" dirty="0"/>
              <a:t> Python</a:t>
            </a:r>
          </a:p>
          <a:p>
            <a:r>
              <a:rPr lang="en-ID" dirty="0"/>
              <a:t>CPMK 4 – Mampu </a:t>
            </a:r>
            <a:r>
              <a:rPr lang="en-ID" dirty="0" err="1"/>
              <a:t>memahami</a:t>
            </a:r>
            <a:r>
              <a:rPr lang="en-ID" dirty="0"/>
              <a:t> operator dan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Python</a:t>
            </a:r>
          </a:p>
          <a:p>
            <a:r>
              <a:rPr lang="en-ID" dirty="0"/>
              <a:t>CPMK 5 – Mampu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kontrol</a:t>
            </a:r>
            <a:r>
              <a:rPr lang="en-ID" dirty="0"/>
              <a:t> </a:t>
            </a:r>
            <a:r>
              <a:rPr lang="en-ID" dirty="0" err="1"/>
              <a:t>percabangan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Python</a:t>
            </a:r>
          </a:p>
          <a:p>
            <a:r>
              <a:rPr lang="en-ID" dirty="0"/>
              <a:t>CPMK 6 – Mampu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kontrol</a:t>
            </a:r>
            <a:r>
              <a:rPr lang="en-ID" dirty="0"/>
              <a:t> </a:t>
            </a:r>
            <a:r>
              <a:rPr lang="en-ID" dirty="0" err="1"/>
              <a:t>perulangan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Python</a:t>
            </a:r>
          </a:p>
          <a:p>
            <a:r>
              <a:rPr lang="en-ID" dirty="0"/>
              <a:t>CPMK 7 – Mampu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dan </a:t>
            </a:r>
            <a:r>
              <a:rPr lang="en-ID" dirty="0" err="1"/>
              <a:t>modularitas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Python</a:t>
            </a:r>
          </a:p>
          <a:p>
            <a:r>
              <a:rPr lang="en-ID" dirty="0"/>
              <a:t>CPMK 8 – Mampu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mengimplementasikan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data list dan tuple</a:t>
            </a:r>
          </a:p>
          <a:p>
            <a:r>
              <a:rPr lang="en-ID" dirty="0"/>
              <a:t>CPMK 9 – Mampu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mengimplementasikan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data dictionary dan set</a:t>
            </a:r>
          </a:p>
          <a:p>
            <a:r>
              <a:rPr lang="en-ID" dirty="0"/>
              <a:t>CPMK 10 – Mampu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mengimplementasikan</a:t>
            </a:r>
            <a:r>
              <a:rPr lang="en-ID" dirty="0"/>
              <a:t> input, output, dan file handling</a:t>
            </a:r>
          </a:p>
          <a:p>
            <a:r>
              <a:rPr lang="en-ID" dirty="0"/>
              <a:t>CPMK 11 – Mampu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menerapkan</a:t>
            </a:r>
            <a:r>
              <a:rPr lang="en-ID" dirty="0"/>
              <a:t> exception handling </a:t>
            </a:r>
            <a:r>
              <a:rPr lang="en-ID" dirty="0" err="1"/>
              <a:t>dalam</a:t>
            </a:r>
            <a:r>
              <a:rPr lang="en-ID" dirty="0"/>
              <a:t> Python</a:t>
            </a:r>
          </a:p>
          <a:p>
            <a:r>
              <a:rPr lang="en-ID" dirty="0"/>
              <a:t>CPMK 12 – Mampu </a:t>
            </a:r>
            <a:r>
              <a:rPr lang="en-ID" dirty="0" err="1"/>
              <a:t>mengembangkan</a:t>
            </a:r>
            <a:r>
              <a:rPr lang="en-ID" dirty="0"/>
              <a:t> program Python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endParaRPr lang="en-ID" sz="8000" b="0" i="0" dirty="0">
              <a:solidFill>
                <a:srgbClr val="343A4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0212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w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out 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ission">
  <a:themeElements>
    <a:clrScheme name="tpopp tutorial">
      <a:dk1>
        <a:srgbClr val="1C1C1C"/>
      </a:dk1>
      <a:lt1>
        <a:sysClr val="window" lastClr="FFFFFF"/>
      </a:lt1>
      <a:dk2>
        <a:srgbClr val="777777"/>
      </a:dk2>
      <a:lt2>
        <a:srgbClr val="FFFFFF"/>
      </a:lt2>
      <a:accent1>
        <a:srgbClr val="34A7BA"/>
      </a:accent1>
      <a:accent2>
        <a:srgbClr val="DA627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1B6CA"/>
      </a:hlink>
      <a:folHlink>
        <a:srgbClr val="2B8C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rv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art and table">
  <a:themeElements>
    <a:clrScheme name="tpopp tutorial">
      <a:dk1>
        <a:srgbClr val="1C1C1C"/>
      </a:dk1>
      <a:lt1>
        <a:sysClr val="window" lastClr="FFFFFF"/>
      </a:lt1>
      <a:dk2>
        <a:srgbClr val="777777"/>
      </a:dk2>
      <a:lt2>
        <a:srgbClr val="FFFFFF"/>
      </a:lt2>
      <a:accent1>
        <a:srgbClr val="34A7BA"/>
      </a:accent1>
      <a:accent2>
        <a:srgbClr val="DA627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1B6CA"/>
      </a:hlink>
      <a:folHlink>
        <a:srgbClr val="2B8C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624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CircularStd</vt:lpstr>
      <vt:lpstr>Gilroy ExtraBold</vt:lpstr>
      <vt:lpstr>poppins</vt:lpstr>
      <vt:lpstr>motto</vt:lpstr>
      <vt:lpstr>quotes</vt:lpstr>
      <vt:lpstr>about us</vt:lpstr>
      <vt:lpstr>mission</vt:lpstr>
      <vt:lpstr>service</vt:lpstr>
      <vt:lpstr>how</vt:lpstr>
      <vt:lpstr>work</vt:lpstr>
      <vt:lpstr>chart and table</vt:lpstr>
      <vt:lpstr>team</vt:lpstr>
      <vt:lpstr>contact</vt:lpstr>
      <vt:lpstr>client</vt:lpstr>
      <vt:lpstr>swot</vt:lpstr>
      <vt:lpstr>Komputer programming</vt:lpstr>
      <vt:lpstr>Ketut Artaye</vt:lpstr>
      <vt:lpstr>Quote</vt:lpstr>
      <vt:lpstr>Kontrak Kuliah</vt:lpstr>
      <vt:lpstr>Identitas Matakuliah</vt:lpstr>
      <vt:lpstr>Tata Tertib</vt:lpstr>
      <vt:lpstr>Deskripsi Matakuliah</vt:lpstr>
      <vt:lpstr>Silabus Matakuliah</vt:lpstr>
      <vt:lpstr>Capaian Pembelajaran Matakuliah </vt:lpstr>
      <vt:lpstr>Sistem Penilaian</vt:lpstr>
      <vt:lpstr>Tips Sukses Kuliah tepat Waktu</vt:lpstr>
      <vt:lpstr>Quote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r</dc:creator>
  <cp:lastModifiedBy>Ketut Artaye</cp:lastModifiedBy>
  <cp:revision>471</cp:revision>
  <dcterms:created xsi:type="dcterms:W3CDTF">2019-05-11T03:10:53Z</dcterms:created>
  <dcterms:modified xsi:type="dcterms:W3CDTF">2026-03-05T06:14:51Z</dcterms:modified>
</cp:coreProperties>
</file>