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57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2C038F-8179-12F2-7B1D-7E4D7A4875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B1D212-9E05-07BC-4A67-E36255A452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860068-7C86-2D44-A6EE-A79120883D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48ED5-B8AA-44A1-954C-C6C72384D5C1}" type="datetimeFigureOut">
              <a:rPr lang="en-ID" smtClean="0"/>
              <a:t>28/05/2025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EF9B63-A509-92A0-5DF5-80C04EB32D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A968CD-5F69-2170-31B5-0EFCC9D26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04041-6735-40C1-AE55-F08C736B856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47180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F3B85C-131A-5CB7-26ED-55211CDAF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C4AF92-97BE-813B-3C35-FDCB86C02A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0ECB10-EB76-7D8A-7F5A-D59772FEA6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48ED5-B8AA-44A1-954C-C6C72384D5C1}" type="datetimeFigureOut">
              <a:rPr lang="en-ID" smtClean="0"/>
              <a:t>28/05/2025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7BCE34-F451-403B-6BB3-645F43B7C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BE22B2-4B30-4593-770C-071A4E31E0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04041-6735-40C1-AE55-F08C736B856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778333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AA1CA3E-B5D2-4A87-85A9-AF55627DB8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CE401AB-93B0-DA64-6864-6A1E969793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61CC15-2F25-3D1A-914B-28AC17F688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48ED5-B8AA-44A1-954C-C6C72384D5C1}" type="datetimeFigureOut">
              <a:rPr lang="en-ID" smtClean="0"/>
              <a:t>28/05/2025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1A988C-F5D9-35B8-17B1-E74D12B15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D94AF8-47C6-EDEF-5CCD-8507DAF3F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04041-6735-40C1-AE55-F08C736B856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54637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4D98C7-0F62-CC1C-07CE-D5ED058DB0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E2DF1A-2593-30AF-5A8A-7D7AF35C92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BCB892-383F-DB0A-B0C3-B338BE04DA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48ED5-B8AA-44A1-954C-C6C72384D5C1}" type="datetimeFigureOut">
              <a:rPr lang="en-ID" smtClean="0"/>
              <a:t>28/05/2025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370DC5-47DB-B02B-A332-87AD75639E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8B8CFB-CF7D-C8F0-B2EB-2D4CF977F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04041-6735-40C1-AE55-F08C736B856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951262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F9A39F-1A37-FA14-6464-9E0FD373F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DD4F23-7EF2-5FF5-C9E8-808C368025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5FBD78-2F38-7191-55E7-BA41AD3FA1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48ED5-B8AA-44A1-954C-C6C72384D5C1}" type="datetimeFigureOut">
              <a:rPr lang="en-ID" smtClean="0"/>
              <a:t>28/05/2025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C53E80-4374-B8AA-DFA7-FF37C5C6E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725F87-81FB-DF2C-984C-899042573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04041-6735-40C1-AE55-F08C736B856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9617850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9BE259-18C7-87ED-A727-9CBF564B18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A39F3F-4949-FEA9-E607-CBC96012B5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92BD13-EC50-5BBC-CDAF-6C10B08EB8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72EA5F-9F73-CDAA-813F-F7364F72BD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48ED5-B8AA-44A1-954C-C6C72384D5C1}" type="datetimeFigureOut">
              <a:rPr lang="en-ID" smtClean="0"/>
              <a:t>28/05/2025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3F72A6-A81B-DEA0-5A10-712AA2569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703025-A44A-8B19-A225-D69C6DC11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04041-6735-40C1-AE55-F08C736B856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421006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171802-5D4B-C9E1-853C-9B8AE6B4BA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853211-5029-8919-1996-FE90DE1593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1A5DF1-D73D-7D23-9091-44B5125816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ADF2879-23C2-CE79-CF2E-80649B29F5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ABBB782-9C9F-16B6-62AA-682E226566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06E9C37-22C5-4116-6DD8-08EBA867C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48ED5-B8AA-44A1-954C-C6C72384D5C1}" type="datetimeFigureOut">
              <a:rPr lang="en-ID" smtClean="0"/>
              <a:t>28/05/2025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AB4B0E-BD96-C8D3-93A6-E42E9E1F4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E0E4810-7D46-5086-CD78-27DAACC249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04041-6735-40C1-AE55-F08C736B856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438708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3CCAA-88BD-63BC-466F-30620C0462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525CFDD-C74F-492C-1561-153BB1864E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48ED5-B8AA-44A1-954C-C6C72384D5C1}" type="datetimeFigureOut">
              <a:rPr lang="en-ID" smtClean="0"/>
              <a:t>28/05/2025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A4DA19-6507-0B9B-5AA4-6399EFF57F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6C4FA2-6284-9EE3-E567-FF8C5B34C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04041-6735-40C1-AE55-F08C736B856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79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F36FA69-C900-03CC-B366-D6D9624D8A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48ED5-B8AA-44A1-954C-C6C72384D5C1}" type="datetimeFigureOut">
              <a:rPr lang="en-ID" smtClean="0"/>
              <a:t>28/05/2025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B14CD64-2041-9E11-55C2-4A3E9C57E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83BB96-C105-7063-5916-F72AA6D993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04041-6735-40C1-AE55-F08C736B856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53957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E3D0B2-4404-4EE0-7F86-48CC990F59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1C7FB5-2386-F8D0-D2BA-86F492336C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E28710-95E9-11E0-C04D-DEDA701942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41D5E2-74A8-CD40-8D34-1F1C150C5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48ED5-B8AA-44A1-954C-C6C72384D5C1}" type="datetimeFigureOut">
              <a:rPr lang="en-ID" smtClean="0"/>
              <a:t>28/05/2025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2EE787-FE28-6B67-DA96-65AC4D21E9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1E04C8-C0D9-0669-14F0-4461242B9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04041-6735-40C1-AE55-F08C736B856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05461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3EC0E7-EA8C-2031-EDA3-460751AED0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BA3A7CA-8BFB-2B8F-445E-0A6DF67287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51876C-C9C0-BBD6-AE27-7AB7585FD1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D02EB8-1CF3-F943-88C8-5F50CD631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48ED5-B8AA-44A1-954C-C6C72384D5C1}" type="datetimeFigureOut">
              <a:rPr lang="en-ID" smtClean="0"/>
              <a:t>28/05/2025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B3222C-3A50-04AD-EFE3-E08FF8DA2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A69722-4BB4-9B96-8D60-7D123EE56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04041-6735-40C1-AE55-F08C736B856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434500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300F332-2505-07EE-9F17-291CDED894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093041-A231-FBB4-DD6B-FC4D622480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878F6C-5A14-2C9B-CC97-D574A16BAF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948ED5-B8AA-44A1-954C-C6C72384D5C1}" type="datetimeFigureOut">
              <a:rPr lang="en-ID" smtClean="0"/>
              <a:t>28/05/2025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A3B52E-54EE-ADA9-BA55-99C323C131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E42293-2705-B488-869A-F8E7F9FAFE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E04041-6735-40C1-AE55-F08C736B856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947147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C0492A-287D-A266-58E3-15E5C983297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DAF683-A229-38C8-4A92-442405101D3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5962644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97A0497-086B-5EFF-1728-CC0EE4646B0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828" t="19220" r="12828" b="18017"/>
          <a:stretch/>
        </p:blipFill>
        <p:spPr>
          <a:xfrm>
            <a:off x="299803" y="614595"/>
            <a:ext cx="12218083" cy="5111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80330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FA30FD8-19C2-C0E8-275E-8F465A00224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336" t="17033" r="10123" b="53007"/>
          <a:stretch/>
        </p:blipFill>
        <p:spPr>
          <a:xfrm>
            <a:off x="759501" y="719529"/>
            <a:ext cx="10672998" cy="2053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54552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9CD2E2F-D202-9B7E-7F0A-6C881483618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689" t="29061" r="37295" b="29365"/>
          <a:stretch/>
        </p:blipFill>
        <p:spPr>
          <a:xfrm>
            <a:off x="569626" y="479684"/>
            <a:ext cx="11232452" cy="4448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43097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2218837-441A-E458-0461-3D839541095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811" t="11348" r="6680" b="7083"/>
          <a:stretch/>
        </p:blipFill>
        <p:spPr>
          <a:xfrm>
            <a:off x="639580" y="404735"/>
            <a:ext cx="10912840" cy="5591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21182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042537E-D460-8D53-EE9A-E1B7EBD66DC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566" t="12003" r="6557" b="10582"/>
          <a:stretch/>
        </p:blipFill>
        <p:spPr>
          <a:xfrm>
            <a:off x="434714" y="824460"/>
            <a:ext cx="10957811" cy="530651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FD2DBD9-9589-1CC6-3C96-2E836F78F764}"/>
              </a:ext>
            </a:extLst>
          </p:cNvPr>
          <p:cNvSpPr txBox="1"/>
          <p:nvPr/>
        </p:nvSpPr>
        <p:spPr>
          <a:xfrm>
            <a:off x="3072984" y="5786203"/>
            <a:ext cx="17238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= 8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lampu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715436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Widescreen</PresentationFormat>
  <Paragraphs>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</cp:revision>
  <dcterms:created xsi:type="dcterms:W3CDTF">2025-05-28T07:26:02Z</dcterms:created>
  <dcterms:modified xsi:type="dcterms:W3CDTF">2025-05-28T07:26:22Z</dcterms:modified>
</cp:coreProperties>
</file>