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03ED9C-1481-46CA-900B-4F21D222F7E5}" type="doc">
      <dgm:prSet loTypeId="urn:microsoft.com/office/officeart/2005/8/layout/pyramid1" loCatId="pyramid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6A254ABE-DBB0-4D41-A249-3627CEE6B4D5}">
      <dgm:prSet phldrT="[Text]" phldr="0"/>
      <dgm:spPr/>
      <dgm:t>
        <a:bodyPr/>
        <a:lstStyle/>
        <a:p>
          <a:r>
            <a:rPr lang="en-US" dirty="0"/>
            <a:t>Senior </a:t>
          </a:r>
          <a:r>
            <a:rPr lang="en-US" dirty="0" err="1"/>
            <a:t>Manajemen</a:t>
          </a:r>
          <a:endParaRPr lang="en-ID" dirty="0"/>
        </a:p>
      </dgm:t>
    </dgm:pt>
    <dgm:pt modelId="{89217B1C-469F-4869-BEAE-9A9722894ECD}" type="parTrans" cxnId="{F3F1249D-D65C-4803-9E7E-96A29FDF6EB1}">
      <dgm:prSet/>
      <dgm:spPr/>
      <dgm:t>
        <a:bodyPr/>
        <a:lstStyle/>
        <a:p>
          <a:endParaRPr lang="en-ID"/>
        </a:p>
      </dgm:t>
    </dgm:pt>
    <dgm:pt modelId="{4E952D3D-6EF3-4EC3-94D0-C468ECFABF64}" type="sibTrans" cxnId="{F3F1249D-D65C-4803-9E7E-96A29FDF6EB1}">
      <dgm:prSet/>
      <dgm:spPr/>
      <dgm:t>
        <a:bodyPr/>
        <a:lstStyle/>
        <a:p>
          <a:endParaRPr lang="en-ID"/>
        </a:p>
      </dgm:t>
    </dgm:pt>
    <dgm:pt modelId="{995A0FC1-87DF-4834-86E8-77BBDD425942}">
      <dgm:prSet phldrT="[Text]" phldr="0"/>
      <dgm:spPr/>
      <dgm:t>
        <a:bodyPr/>
        <a:lstStyle/>
        <a:p>
          <a:r>
            <a:rPr lang="en-US" dirty="0"/>
            <a:t>Middle </a:t>
          </a:r>
          <a:r>
            <a:rPr lang="en-US" dirty="0" err="1"/>
            <a:t>Manajemen</a:t>
          </a:r>
          <a:endParaRPr lang="en-ID" dirty="0"/>
        </a:p>
      </dgm:t>
    </dgm:pt>
    <dgm:pt modelId="{36B18B3A-8208-4DFE-9FAC-4EFB807977F3}" type="parTrans" cxnId="{486843C0-93E2-40FE-B7F2-080D9893A393}">
      <dgm:prSet/>
      <dgm:spPr/>
      <dgm:t>
        <a:bodyPr/>
        <a:lstStyle/>
        <a:p>
          <a:endParaRPr lang="en-ID"/>
        </a:p>
      </dgm:t>
    </dgm:pt>
    <dgm:pt modelId="{4C09D312-0FEE-430F-9142-D5CB51FE04B5}" type="sibTrans" cxnId="{486843C0-93E2-40FE-B7F2-080D9893A393}">
      <dgm:prSet/>
      <dgm:spPr/>
      <dgm:t>
        <a:bodyPr/>
        <a:lstStyle/>
        <a:p>
          <a:endParaRPr lang="en-ID"/>
        </a:p>
      </dgm:t>
    </dgm:pt>
    <dgm:pt modelId="{55C2FB8C-7960-47ED-8D84-302AC62D17C6}">
      <dgm:prSet phldrT="[Text]" phldr="0"/>
      <dgm:spPr/>
      <dgm:t>
        <a:bodyPr/>
        <a:lstStyle/>
        <a:p>
          <a:r>
            <a:rPr lang="en-US" dirty="0"/>
            <a:t>Operational </a:t>
          </a:r>
          <a:r>
            <a:rPr lang="en-US" dirty="0" err="1"/>
            <a:t>Manajemen</a:t>
          </a:r>
          <a:endParaRPr lang="en-ID" dirty="0"/>
        </a:p>
      </dgm:t>
    </dgm:pt>
    <dgm:pt modelId="{E301225D-DECE-4C23-9621-46FB5A43F016}" type="parTrans" cxnId="{86781477-A2C6-4C94-97AD-CA1ADE505413}">
      <dgm:prSet/>
      <dgm:spPr/>
      <dgm:t>
        <a:bodyPr/>
        <a:lstStyle/>
        <a:p>
          <a:endParaRPr lang="en-ID"/>
        </a:p>
      </dgm:t>
    </dgm:pt>
    <dgm:pt modelId="{076BF8F7-06B8-4370-B542-D241FE6A8B9E}" type="sibTrans" cxnId="{86781477-A2C6-4C94-97AD-CA1ADE505413}">
      <dgm:prSet/>
      <dgm:spPr/>
      <dgm:t>
        <a:bodyPr/>
        <a:lstStyle/>
        <a:p>
          <a:endParaRPr lang="en-ID"/>
        </a:p>
      </dgm:t>
    </dgm:pt>
    <dgm:pt modelId="{8A87CEDD-33CE-4390-8644-BE95F2CC9753}" type="pres">
      <dgm:prSet presAssocID="{CE03ED9C-1481-46CA-900B-4F21D222F7E5}" presName="Name0" presStyleCnt="0">
        <dgm:presLayoutVars>
          <dgm:dir/>
          <dgm:animLvl val="lvl"/>
          <dgm:resizeHandles val="exact"/>
        </dgm:presLayoutVars>
      </dgm:prSet>
      <dgm:spPr/>
    </dgm:pt>
    <dgm:pt modelId="{FD4EA0BF-D220-420D-9F3B-80948006B35D}" type="pres">
      <dgm:prSet presAssocID="{6A254ABE-DBB0-4D41-A249-3627CEE6B4D5}" presName="Name8" presStyleCnt="0"/>
      <dgm:spPr/>
    </dgm:pt>
    <dgm:pt modelId="{3A62C1AE-F132-41A7-88A4-21553B484BF5}" type="pres">
      <dgm:prSet presAssocID="{6A254ABE-DBB0-4D41-A249-3627CEE6B4D5}" presName="level" presStyleLbl="node1" presStyleIdx="0" presStyleCnt="3">
        <dgm:presLayoutVars>
          <dgm:chMax val="1"/>
          <dgm:bulletEnabled val="1"/>
        </dgm:presLayoutVars>
      </dgm:prSet>
      <dgm:spPr/>
    </dgm:pt>
    <dgm:pt modelId="{93ACE3C8-AC82-4928-A3CF-FCA332DF5F4C}" type="pres">
      <dgm:prSet presAssocID="{6A254ABE-DBB0-4D41-A249-3627CEE6B4D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DC1E2C6-C5BA-49F7-938A-8ACEB5557416}" type="pres">
      <dgm:prSet presAssocID="{995A0FC1-87DF-4834-86E8-77BBDD425942}" presName="Name8" presStyleCnt="0"/>
      <dgm:spPr/>
    </dgm:pt>
    <dgm:pt modelId="{C33AE7BB-34E5-4080-8445-C4573EFAE7C2}" type="pres">
      <dgm:prSet presAssocID="{995A0FC1-87DF-4834-86E8-77BBDD425942}" presName="level" presStyleLbl="node1" presStyleIdx="1" presStyleCnt="3">
        <dgm:presLayoutVars>
          <dgm:chMax val="1"/>
          <dgm:bulletEnabled val="1"/>
        </dgm:presLayoutVars>
      </dgm:prSet>
      <dgm:spPr/>
    </dgm:pt>
    <dgm:pt modelId="{53A04F9B-02D2-42CB-82E8-9F78C82D5F2C}" type="pres">
      <dgm:prSet presAssocID="{995A0FC1-87DF-4834-86E8-77BBDD42594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22050DB-1D34-4752-A633-29CDE16F5F90}" type="pres">
      <dgm:prSet presAssocID="{55C2FB8C-7960-47ED-8D84-302AC62D17C6}" presName="Name8" presStyleCnt="0"/>
      <dgm:spPr/>
    </dgm:pt>
    <dgm:pt modelId="{FC7059AA-C601-4A7D-A562-2A6FCCA113D5}" type="pres">
      <dgm:prSet presAssocID="{55C2FB8C-7960-47ED-8D84-302AC62D17C6}" presName="level" presStyleLbl="node1" presStyleIdx="2" presStyleCnt="3" custLinFactNeighborX="541" custLinFactNeighborY="-2406">
        <dgm:presLayoutVars>
          <dgm:chMax val="1"/>
          <dgm:bulletEnabled val="1"/>
        </dgm:presLayoutVars>
      </dgm:prSet>
      <dgm:spPr/>
    </dgm:pt>
    <dgm:pt modelId="{B1E6B5C8-37C3-4776-A76F-41D5092B2FDC}" type="pres">
      <dgm:prSet presAssocID="{55C2FB8C-7960-47ED-8D84-302AC62D17C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30DAC17-6DE3-4F53-9625-9BB3283E6F8C}" type="presOf" srcId="{995A0FC1-87DF-4834-86E8-77BBDD425942}" destId="{C33AE7BB-34E5-4080-8445-C4573EFAE7C2}" srcOrd="0" destOrd="0" presId="urn:microsoft.com/office/officeart/2005/8/layout/pyramid1"/>
    <dgm:cxn modelId="{F077A662-91FC-42CA-85E4-7152F03EDDCA}" type="presOf" srcId="{6A254ABE-DBB0-4D41-A249-3627CEE6B4D5}" destId="{3A62C1AE-F132-41A7-88A4-21553B484BF5}" srcOrd="0" destOrd="0" presId="urn:microsoft.com/office/officeart/2005/8/layout/pyramid1"/>
    <dgm:cxn modelId="{5F57BF74-A2A7-4A5A-A1D8-9B38F87C141F}" type="presOf" srcId="{CE03ED9C-1481-46CA-900B-4F21D222F7E5}" destId="{8A87CEDD-33CE-4390-8644-BE95F2CC9753}" srcOrd="0" destOrd="0" presId="urn:microsoft.com/office/officeart/2005/8/layout/pyramid1"/>
    <dgm:cxn modelId="{86781477-A2C6-4C94-97AD-CA1ADE505413}" srcId="{CE03ED9C-1481-46CA-900B-4F21D222F7E5}" destId="{55C2FB8C-7960-47ED-8D84-302AC62D17C6}" srcOrd="2" destOrd="0" parTransId="{E301225D-DECE-4C23-9621-46FB5A43F016}" sibTransId="{076BF8F7-06B8-4370-B542-D241FE6A8B9E}"/>
    <dgm:cxn modelId="{B1474087-721D-4CA9-AFF2-454AAE69FD8B}" type="presOf" srcId="{995A0FC1-87DF-4834-86E8-77BBDD425942}" destId="{53A04F9B-02D2-42CB-82E8-9F78C82D5F2C}" srcOrd="1" destOrd="0" presId="urn:microsoft.com/office/officeart/2005/8/layout/pyramid1"/>
    <dgm:cxn modelId="{8C46E999-B187-4DA4-A1F3-1FA9078972C4}" type="presOf" srcId="{55C2FB8C-7960-47ED-8D84-302AC62D17C6}" destId="{FC7059AA-C601-4A7D-A562-2A6FCCA113D5}" srcOrd="0" destOrd="0" presId="urn:microsoft.com/office/officeart/2005/8/layout/pyramid1"/>
    <dgm:cxn modelId="{F3F1249D-D65C-4803-9E7E-96A29FDF6EB1}" srcId="{CE03ED9C-1481-46CA-900B-4F21D222F7E5}" destId="{6A254ABE-DBB0-4D41-A249-3627CEE6B4D5}" srcOrd="0" destOrd="0" parTransId="{89217B1C-469F-4869-BEAE-9A9722894ECD}" sibTransId="{4E952D3D-6EF3-4EC3-94D0-C468ECFABF64}"/>
    <dgm:cxn modelId="{486843C0-93E2-40FE-B7F2-080D9893A393}" srcId="{CE03ED9C-1481-46CA-900B-4F21D222F7E5}" destId="{995A0FC1-87DF-4834-86E8-77BBDD425942}" srcOrd="1" destOrd="0" parTransId="{36B18B3A-8208-4DFE-9FAC-4EFB807977F3}" sibTransId="{4C09D312-0FEE-430F-9142-D5CB51FE04B5}"/>
    <dgm:cxn modelId="{38B89ACB-2BB9-4D8F-A6D6-99A167163E85}" type="presOf" srcId="{55C2FB8C-7960-47ED-8D84-302AC62D17C6}" destId="{B1E6B5C8-37C3-4776-A76F-41D5092B2FDC}" srcOrd="1" destOrd="0" presId="urn:microsoft.com/office/officeart/2005/8/layout/pyramid1"/>
    <dgm:cxn modelId="{9C96EBED-90F3-48DA-9B5D-A92F66CA06A8}" type="presOf" srcId="{6A254ABE-DBB0-4D41-A249-3627CEE6B4D5}" destId="{93ACE3C8-AC82-4928-A3CF-FCA332DF5F4C}" srcOrd="1" destOrd="0" presId="urn:microsoft.com/office/officeart/2005/8/layout/pyramid1"/>
    <dgm:cxn modelId="{126354EA-1F53-4103-BDB5-6EEDD7011238}" type="presParOf" srcId="{8A87CEDD-33CE-4390-8644-BE95F2CC9753}" destId="{FD4EA0BF-D220-420D-9F3B-80948006B35D}" srcOrd="0" destOrd="0" presId="urn:microsoft.com/office/officeart/2005/8/layout/pyramid1"/>
    <dgm:cxn modelId="{64E9744F-1156-4368-B9F0-F4A5072E21D0}" type="presParOf" srcId="{FD4EA0BF-D220-420D-9F3B-80948006B35D}" destId="{3A62C1AE-F132-41A7-88A4-21553B484BF5}" srcOrd="0" destOrd="0" presId="urn:microsoft.com/office/officeart/2005/8/layout/pyramid1"/>
    <dgm:cxn modelId="{59A06E07-6ED7-4A0B-B580-8143BFF9F2B4}" type="presParOf" srcId="{FD4EA0BF-D220-420D-9F3B-80948006B35D}" destId="{93ACE3C8-AC82-4928-A3CF-FCA332DF5F4C}" srcOrd="1" destOrd="0" presId="urn:microsoft.com/office/officeart/2005/8/layout/pyramid1"/>
    <dgm:cxn modelId="{0835C142-CC02-4DBB-B075-08FC4B38FC84}" type="presParOf" srcId="{8A87CEDD-33CE-4390-8644-BE95F2CC9753}" destId="{9DC1E2C6-C5BA-49F7-938A-8ACEB5557416}" srcOrd="1" destOrd="0" presId="urn:microsoft.com/office/officeart/2005/8/layout/pyramid1"/>
    <dgm:cxn modelId="{B0DD9A61-F658-4975-AEDA-808A3A5A3A12}" type="presParOf" srcId="{9DC1E2C6-C5BA-49F7-938A-8ACEB5557416}" destId="{C33AE7BB-34E5-4080-8445-C4573EFAE7C2}" srcOrd="0" destOrd="0" presId="urn:microsoft.com/office/officeart/2005/8/layout/pyramid1"/>
    <dgm:cxn modelId="{6A554648-27DC-45F5-A4F2-52B9C8C53634}" type="presParOf" srcId="{9DC1E2C6-C5BA-49F7-938A-8ACEB5557416}" destId="{53A04F9B-02D2-42CB-82E8-9F78C82D5F2C}" srcOrd="1" destOrd="0" presId="urn:microsoft.com/office/officeart/2005/8/layout/pyramid1"/>
    <dgm:cxn modelId="{901A2124-4B30-405A-AC68-7865BAAB2372}" type="presParOf" srcId="{8A87CEDD-33CE-4390-8644-BE95F2CC9753}" destId="{022050DB-1D34-4752-A633-29CDE16F5F90}" srcOrd="2" destOrd="0" presId="urn:microsoft.com/office/officeart/2005/8/layout/pyramid1"/>
    <dgm:cxn modelId="{9FA2EBD6-DA18-4364-8E79-0F18AB091776}" type="presParOf" srcId="{022050DB-1D34-4752-A633-29CDE16F5F90}" destId="{FC7059AA-C601-4A7D-A562-2A6FCCA113D5}" srcOrd="0" destOrd="0" presId="urn:microsoft.com/office/officeart/2005/8/layout/pyramid1"/>
    <dgm:cxn modelId="{6653FD67-B6BE-4DAC-8196-52131224A8BC}" type="presParOf" srcId="{022050DB-1D34-4752-A633-29CDE16F5F90}" destId="{B1E6B5C8-37C3-4776-A76F-41D5092B2FD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5F3C42-A7E5-491C-8AD8-9A9BF9929CBF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E32F6A7-5C24-4BCE-8189-F165706FFEB5}">
      <dgm:prSet phldrT="[Text]" phldr="0"/>
      <dgm:spPr/>
      <dgm:t>
        <a:bodyPr/>
        <a:lstStyle/>
        <a:p>
          <a:r>
            <a:rPr lang="en-US" dirty="0"/>
            <a:t>Corporate Strategic planning group</a:t>
          </a:r>
          <a:endParaRPr lang="en-ID" dirty="0"/>
        </a:p>
      </dgm:t>
    </dgm:pt>
    <dgm:pt modelId="{8740B846-685F-4BB1-B144-071E0F203378}" type="parTrans" cxnId="{4B01B6CD-4904-4BB7-A1E5-959108687B07}">
      <dgm:prSet/>
      <dgm:spPr/>
      <dgm:t>
        <a:bodyPr/>
        <a:lstStyle/>
        <a:p>
          <a:endParaRPr lang="en-ID"/>
        </a:p>
      </dgm:t>
    </dgm:pt>
    <dgm:pt modelId="{D9A46CC2-703D-4850-81F5-288E1C6AA667}" type="sibTrans" cxnId="{4B01B6CD-4904-4BB7-A1E5-959108687B07}">
      <dgm:prSet/>
      <dgm:spPr/>
      <dgm:t>
        <a:bodyPr/>
        <a:lstStyle/>
        <a:p>
          <a:endParaRPr lang="en-ID"/>
        </a:p>
      </dgm:t>
    </dgm:pt>
    <dgm:pt modelId="{D9179C42-FBB3-4605-A21B-91EC1561A059}">
      <dgm:prSet phldrT="[Text]" phldr="0"/>
      <dgm:spPr/>
      <dgm:t>
        <a:bodyPr/>
        <a:lstStyle/>
        <a:p>
          <a:r>
            <a:rPr lang="en-US" dirty="0"/>
            <a:t>IS </a:t>
          </a:r>
          <a:r>
            <a:rPr lang="en-US" dirty="0" err="1"/>
            <a:t>Stooring</a:t>
          </a:r>
          <a:r>
            <a:rPr lang="en-US" dirty="0"/>
            <a:t> Committee</a:t>
          </a:r>
          <a:endParaRPr lang="en-ID" dirty="0"/>
        </a:p>
      </dgm:t>
    </dgm:pt>
    <dgm:pt modelId="{7336C618-EFB8-41D1-A7C5-1F6ED015E0CC}" type="parTrans" cxnId="{5083C9A1-B930-470F-9891-0EE8A1ECDA78}">
      <dgm:prSet/>
      <dgm:spPr/>
      <dgm:t>
        <a:bodyPr/>
        <a:lstStyle/>
        <a:p>
          <a:endParaRPr lang="en-ID"/>
        </a:p>
      </dgm:t>
    </dgm:pt>
    <dgm:pt modelId="{97FE84F5-92A8-4E2F-B09E-8E6820D20920}" type="sibTrans" cxnId="{5083C9A1-B930-470F-9891-0EE8A1ECDA78}">
      <dgm:prSet/>
      <dgm:spPr/>
      <dgm:t>
        <a:bodyPr/>
        <a:lstStyle/>
        <a:p>
          <a:endParaRPr lang="en-ID"/>
        </a:p>
      </dgm:t>
    </dgm:pt>
    <dgm:pt modelId="{9CDB68DD-3151-4647-AD57-506F60613A8A}">
      <dgm:prSet phldrT="[Text]" phldr="0"/>
      <dgm:spPr/>
      <dgm:t>
        <a:bodyPr/>
        <a:lstStyle/>
        <a:p>
          <a:r>
            <a:rPr lang="en-US" dirty="0" err="1"/>
            <a:t>Projec</a:t>
          </a:r>
          <a:r>
            <a:rPr lang="en-US" dirty="0"/>
            <a:t> </a:t>
          </a:r>
          <a:r>
            <a:rPr lang="en-US" dirty="0" err="1"/>
            <a:t>Manajemen</a:t>
          </a:r>
          <a:endParaRPr lang="en-ID" dirty="0"/>
        </a:p>
      </dgm:t>
    </dgm:pt>
    <dgm:pt modelId="{C7F1E408-A07E-4297-8938-0E669678BF01}" type="parTrans" cxnId="{30AAA3A3-476C-4DAF-89EB-EA6E746F2634}">
      <dgm:prSet/>
      <dgm:spPr/>
      <dgm:t>
        <a:bodyPr/>
        <a:lstStyle/>
        <a:p>
          <a:endParaRPr lang="en-ID"/>
        </a:p>
      </dgm:t>
    </dgm:pt>
    <dgm:pt modelId="{6347193E-0F46-40EB-976D-CEB58F43A7BB}" type="sibTrans" cxnId="{30AAA3A3-476C-4DAF-89EB-EA6E746F2634}">
      <dgm:prSet/>
      <dgm:spPr/>
      <dgm:t>
        <a:bodyPr/>
        <a:lstStyle/>
        <a:p>
          <a:endParaRPr lang="en-ID"/>
        </a:p>
      </dgm:t>
    </dgm:pt>
    <dgm:pt modelId="{5071DD47-DBA2-411B-AF22-CA866C50BF20}">
      <dgm:prSet phldrT="[Text]" phldr="0"/>
      <dgm:spPr/>
      <dgm:t>
        <a:bodyPr/>
        <a:lstStyle/>
        <a:p>
          <a:r>
            <a:rPr lang="en-US" dirty="0" err="1"/>
            <a:t>Projec</a:t>
          </a:r>
          <a:r>
            <a:rPr lang="en-US" dirty="0"/>
            <a:t> Team</a:t>
          </a:r>
          <a:endParaRPr lang="en-ID" dirty="0"/>
        </a:p>
      </dgm:t>
    </dgm:pt>
    <dgm:pt modelId="{C8E02D8F-A966-4118-BFC5-45B14A0ABEB0}" type="parTrans" cxnId="{4C92499C-79D5-4FDB-8FDA-A4A4FE78C6D0}">
      <dgm:prSet/>
      <dgm:spPr/>
      <dgm:t>
        <a:bodyPr/>
        <a:lstStyle/>
        <a:p>
          <a:endParaRPr lang="en-ID"/>
        </a:p>
      </dgm:t>
    </dgm:pt>
    <dgm:pt modelId="{DCBCD5E2-AB7F-4CF5-9893-B64E4B5F837E}" type="sibTrans" cxnId="{4C92499C-79D5-4FDB-8FDA-A4A4FE78C6D0}">
      <dgm:prSet/>
      <dgm:spPr/>
      <dgm:t>
        <a:bodyPr/>
        <a:lstStyle/>
        <a:p>
          <a:endParaRPr lang="en-ID"/>
        </a:p>
      </dgm:t>
    </dgm:pt>
    <dgm:pt modelId="{3EB4BB45-336E-4648-84D0-22106EC9ECE4}" type="pres">
      <dgm:prSet presAssocID="{135F3C42-A7E5-491C-8AD8-9A9BF9929CBF}" presName="Name0" presStyleCnt="0">
        <dgm:presLayoutVars>
          <dgm:resizeHandles/>
        </dgm:presLayoutVars>
      </dgm:prSet>
      <dgm:spPr/>
    </dgm:pt>
    <dgm:pt modelId="{C523C388-3ECA-4E8A-A3A9-DA936DBD25DA}" type="pres">
      <dgm:prSet presAssocID="{8E32F6A7-5C24-4BCE-8189-F165706FFEB5}" presName="text" presStyleLbl="node1" presStyleIdx="0" presStyleCnt="4">
        <dgm:presLayoutVars>
          <dgm:bulletEnabled val="1"/>
        </dgm:presLayoutVars>
      </dgm:prSet>
      <dgm:spPr/>
    </dgm:pt>
    <dgm:pt modelId="{B165E274-3736-445F-9C10-DB6F59C27231}" type="pres">
      <dgm:prSet presAssocID="{D9A46CC2-703D-4850-81F5-288E1C6AA667}" presName="space" presStyleCnt="0"/>
      <dgm:spPr/>
    </dgm:pt>
    <dgm:pt modelId="{678300F1-3773-499A-9A71-2D246B696336}" type="pres">
      <dgm:prSet presAssocID="{D9179C42-FBB3-4605-A21B-91EC1561A059}" presName="text" presStyleLbl="node1" presStyleIdx="1" presStyleCnt="4">
        <dgm:presLayoutVars>
          <dgm:bulletEnabled val="1"/>
        </dgm:presLayoutVars>
      </dgm:prSet>
      <dgm:spPr/>
    </dgm:pt>
    <dgm:pt modelId="{934A856F-7F6D-4BC4-B377-6F5F2E01EFE0}" type="pres">
      <dgm:prSet presAssocID="{97FE84F5-92A8-4E2F-B09E-8E6820D20920}" presName="space" presStyleCnt="0"/>
      <dgm:spPr/>
    </dgm:pt>
    <dgm:pt modelId="{F60B8C3C-D10A-4E8C-8069-F50E13DA7571}" type="pres">
      <dgm:prSet presAssocID="{9CDB68DD-3151-4647-AD57-506F60613A8A}" presName="text" presStyleLbl="node1" presStyleIdx="2" presStyleCnt="4">
        <dgm:presLayoutVars>
          <dgm:bulletEnabled val="1"/>
        </dgm:presLayoutVars>
      </dgm:prSet>
      <dgm:spPr/>
    </dgm:pt>
    <dgm:pt modelId="{5635F94C-AC1E-4844-9367-E7BA7F1E2929}" type="pres">
      <dgm:prSet presAssocID="{6347193E-0F46-40EB-976D-CEB58F43A7BB}" presName="space" presStyleCnt="0"/>
      <dgm:spPr/>
    </dgm:pt>
    <dgm:pt modelId="{A9B9E470-4716-4DA2-8AD5-211B7AA3DFD2}" type="pres">
      <dgm:prSet presAssocID="{5071DD47-DBA2-411B-AF22-CA866C50BF20}" presName="text" presStyleLbl="node1" presStyleIdx="3" presStyleCnt="4">
        <dgm:presLayoutVars>
          <dgm:bulletEnabled val="1"/>
        </dgm:presLayoutVars>
      </dgm:prSet>
      <dgm:spPr/>
    </dgm:pt>
  </dgm:ptLst>
  <dgm:cxnLst>
    <dgm:cxn modelId="{60806A10-A89C-4BE0-9575-7C0F50E81814}" type="presOf" srcId="{9CDB68DD-3151-4647-AD57-506F60613A8A}" destId="{F60B8C3C-D10A-4E8C-8069-F50E13DA7571}" srcOrd="0" destOrd="0" presId="urn:diagrams.loki3.com/VaryingWidthList"/>
    <dgm:cxn modelId="{BDBD9F31-AE13-4E29-A63E-D62DD646A83F}" type="presOf" srcId="{8E32F6A7-5C24-4BCE-8189-F165706FFEB5}" destId="{C523C388-3ECA-4E8A-A3A9-DA936DBD25DA}" srcOrd="0" destOrd="0" presId="urn:diagrams.loki3.com/VaryingWidthList"/>
    <dgm:cxn modelId="{4C92499C-79D5-4FDB-8FDA-A4A4FE78C6D0}" srcId="{135F3C42-A7E5-491C-8AD8-9A9BF9929CBF}" destId="{5071DD47-DBA2-411B-AF22-CA866C50BF20}" srcOrd="3" destOrd="0" parTransId="{C8E02D8F-A966-4118-BFC5-45B14A0ABEB0}" sibTransId="{DCBCD5E2-AB7F-4CF5-9893-B64E4B5F837E}"/>
    <dgm:cxn modelId="{5083C9A1-B930-470F-9891-0EE8A1ECDA78}" srcId="{135F3C42-A7E5-491C-8AD8-9A9BF9929CBF}" destId="{D9179C42-FBB3-4605-A21B-91EC1561A059}" srcOrd="1" destOrd="0" parTransId="{7336C618-EFB8-41D1-A7C5-1F6ED015E0CC}" sibTransId="{97FE84F5-92A8-4E2F-B09E-8E6820D20920}"/>
    <dgm:cxn modelId="{30AAA3A3-476C-4DAF-89EB-EA6E746F2634}" srcId="{135F3C42-A7E5-491C-8AD8-9A9BF9929CBF}" destId="{9CDB68DD-3151-4647-AD57-506F60613A8A}" srcOrd="2" destOrd="0" parTransId="{C7F1E408-A07E-4297-8938-0E669678BF01}" sibTransId="{6347193E-0F46-40EB-976D-CEB58F43A7BB}"/>
    <dgm:cxn modelId="{FBFDA3B3-0089-4DB6-AA1C-E80CE63600DE}" type="presOf" srcId="{D9179C42-FBB3-4605-A21B-91EC1561A059}" destId="{678300F1-3773-499A-9A71-2D246B696336}" srcOrd="0" destOrd="0" presId="urn:diagrams.loki3.com/VaryingWidthList"/>
    <dgm:cxn modelId="{B375FEB9-E41C-492F-8E61-DAAC3FFECB94}" type="presOf" srcId="{135F3C42-A7E5-491C-8AD8-9A9BF9929CBF}" destId="{3EB4BB45-336E-4648-84D0-22106EC9ECE4}" srcOrd="0" destOrd="0" presId="urn:diagrams.loki3.com/VaryingWidthList"/>
    <dgm:cxn modelId="{4B01B6CD-4904-4BB7-A1E5-959108687B07}" srcId="{135F3C42-A7E5-491C-8AD8-9A9BF9929CBF}" destId="{8E32F6A7-5C24-4BCE-8189-F165706FFEB5}" srcOrd="0" destOrd="0" parTransId="{8740B846-685F-4BB1-B144-071E0F203378}" sibTransId="{D9A46CC2-703D-4850-81F5-288E1C6AA667}"/>
    <dgm:cxn modelId="{30BC29E4-83A7-462B-A98F-E53C3C6A3AD1}" type="presOf" srcId="{5071DD47-DBA2-411B-AF22-CA866C50BF20}" destId="{A9B9E470-4716-4DA2-8AD5-211B7AA3DFD2}" srcOrd="0" destOrd="0" presId="urn:diagrams.loki3.com/VaryingWidthList"/>
    <dgm:cxn modelId="{147F904D-A706-4C83-8441-6C5ADBD4049D}" type="presParOf" srcId="{3EB4BB45-336E-4648-84D0-22106EC9ECE4}" destId="{C523C388-3ECA-4E8A-A3A9-DA936DBD25DA}" srcOrd="0" destOrd="0" presId="urn:diagrams.loki3.com/VaryingWidthList"/>
    <dgm:cxn modelId="{9213BF3B-201E-4BC1-B23E-870CDF4766BB}" type="presParOf" srcId="{3EB4BB45-336E-4648-84D0-22106EC9ECE4}" destId="{B165E274-3736-445F-9C10-DB6F59C27231}" srcOrd="1" destOrd="0" presId="urn:diagrams.loki3.com/VaryingWidthList"/>
    <dgm:cxn modelId="{7F182552-ECAE-4545-A16F-3773B6E3C3C0}" type="presParOf" srcId="{3EB4BB45-336E-4648-84D0-22106EC9ECE4}" destId="{678300F1-3773-499A-9A71-2D246B696336}" srcOrd="2" destOrd="0" presId="urn:diagrams.loki3.com/VaryingWidthList"/>
    <dgm:cxn modelId="{D866FBAA-ABCB-4119-B882-08FB59EB1BBB}" type="presParOf" srcId="{3EB4BB45-336E-4648-84D0-22106EC9ECE4}" destId="{934A856F-7F6D-4BC4-B377-6F5F2E01EFE0}" srcOrd="3" destOrd="0" presId="urn:diagrams.loki3.com/VaryingWidthList"/>
    <dgm:cxn modelId="{3B7ADF80-3E2D-4EA6-A692-D7639C93B223}" type="presParOf" srcId="{3EB4BB45-336E-4648-84D0-22106EC9ECE4}" destId="{F60B8C3C-D10A-4E8C-8069-F50E13DA7571}" srcOrd="4" destOrd="0" presId="urn:diagrams.loki3.com/VaryingWidthList"/>
    <dgm:cxn modelId="{D8B0DD1E-F7C1-41C5-A5FD-7D2F56B50D77}" type="presParOf" srcId="{3EB4BB45-336E-4648-84D0-22106EC9ECE4}" destId="{5635F94C-AC1E-4844-9367-E7BA7F1E2929}" srcOrd="5" destOrd="0" presId="urn:diagrams.loki3.com/VaryingWidthList"/>
    <dgm:cxn modelId="{A3B580EA-5A9C-4E09-9BDC-44CD9C1DA1AD}" type="presParOf" srcId="{3EB4BB45-336E-4648-84D0-22106EC9ECE4}" destId="{A9B9E470-4716-4DA2-8AD5-211B7AA3DFD2}" srcOrd="6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62C1AE-F132-41A7-88A4-21553B484BF5}">
      <dsp:nvSpPr>
        <dsp:cNvPr id="0" name=""/>
        <dsp:cNvSpPr/>
      </dsp:nvSpPr>
      <dsp:spPr>
        <a:xfrm>
          <a:off x="2111586" y="0"/>
          <a:ext cx="2111586" cy="1394601"/>
        </a:xfrm>
        <a:prstGeom prst="trapezoid">
          <a:avLst>
            <a:gd name="adj" fmla="val 75706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Senior </a:t>
          </a:r>
          <a:r>
            <a:rPr lang="en-US" sz="3100" kern="1200" dirty="0" err="1"/>
            <a:t>Manajemen</a:t>
          </a:r>
          <a:endParaRPr lang="en-ID" sz="3100" kern="1200" dirty="0"/>
        </a:p>
      </dsp:txBody>
      <dsp:txXfrm>
        <a:off x="2111586" y="0"/>
        <a:ext cx="2111586" cy="1394601"/>
      </dsp:txXfrm>
    </dsp:sp>
    <dsp:sp modelId="{C33AE7BB-34E5-4080-8445-C4573EFAE7C2}">
      <dsp:nvSpPr>
        <dsp:cNvPr id="0" name=""/>
        <dsp:cNvSpPr/>
      </dsp:nvSpPr>
      <dsp:spPr>
        <a:xfrm>
          <a:off x="1055793" y="1394601"/>
          <a:ext cx="4223173" cy="1394601"/>
        </a:xfrm>
        <a:prstGeom prst="trapezoid">
          <a:avLst>
            <a:gd name="adj" fmla="val 75706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Middle </a:t>
          </a:r>
          <a:r>
            <a:rPr lang="en-US" sz="3100" kern="1200" dirty="0" err="1"/>
            <a:t>Manajemen</a:t>
          </a:r>
          <a:endParaRPr lang="en-ID" sz="3100" kern="1200" dirty="0"/>
        </a:p>
      </dsp:txBody>
      <dsp:txXfrm>
        <a:off x="1794848" y="1394601"/>
        <a:ext cx="2745062" cy="1394601"/>
      </dsp:txXfrm>
    </dsp:sp>
    <dsp:sp modelId="{FC7059AA-C601-4A7D-A562-2A6FCCA113D5}">
      <dsp:nvSpPr>
        <dsp:cNvPr id="0" name=""/>
        <dsp:cNvSpPr/>
      </dsp:nvSpPr>
      <dsp:spPr>
        <a:xfrm>
          <a:off x="0" y="2755647"/>
          <a:ext cx="6334760" cy="1394601"/>
        </a:xfrm>
        <a:prstGeom prst="trapezoid">
          <a:avLst>
            <a:gd name="adj" fmla="val 75706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Operational </a:t>
          </a:r>
          <a:r>
            <a:rPr lang="en-US" sz="3100" kern="1200" dirty="0" err="1"/>
            <a:t>Manajemen</a:t>
          </a:r>
          <a:endParaRPr lang="en-ID" sz="3100" kern="1200" dirty="0"/>
        </a:p>
      </dsp:txBody>
      <dsp:txXfrm>
        <a:off x="1108582" y="2755647"/>
        <a:ext cx="4117594" cy="13946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3C388-3ECA-4E8A-A3A9-DA936DBD25DA}">
      <dsp:nvSpPr>
        <dsp:cNvPr id="0" name=""/>
        <dsp:cNvSpPr/>
      </dsp:nvSpPr>
      <dsp:spPr>
        <a:xfrm>
          <a:off x="760404" y="2042"/>
          <a:ext cx="3690000" cy="9823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Corporate Strategic planning group</a:t>
          </a:r>
          <a:endParaRPr lang="en-ID" sz="3100" kern="1200" dirty="0"/>
        </a:p>
      </dsp:txBody>
      <dsp:txXfrm>
        <a:off x="760404" y="2042"/>
        <a:ext cx="3690000" cy="982373"/>
      </dsp:txXfrm>
    </dsp:sp>
    <dsp:sp modelId="{678300F1-3773-499A-9A71-2D246B696336}">
      <dsp:nvSpPr>
        <dsp:cNvPr id="0" name=""/>
        <dsp:cNvSpPr/>
      </dsp:nvSpPr>
      <dsp:spPr>
        <a:xfrm>
          <a:off x="1547904" y="1033534"/>
          <a:ext cx="2115000" cy="9823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IS </a:t>
          </a:r>
          <a:r>
            <a:rPr lang="en-US" sz="3100" kern="1200" dirty="0" err="1"/>
            <a:t>Stooring</a:t>
          </a:r>
          <a:r>
            <a:rPr lang="en-US" sz="3100" kern="1200" dirty="0"/>
            <a:t> Committee</a:t>
          </a:r>
          <a:endParaRPr lang="en-ID" sz="3100" kern="1200" dirty="0"/>
        </a:p>
      </dsp:txBody>
      <dsp:txXfrm>
        <a:off x="1547904" y="1033534"/>
        <a:ext cx="2115000" cy="982373"/>
      </dsp:txXfrm>
    </dsp:sp>
    <dsp:sp modelId="{F60B8C3C-D10A-4E8C-8069-F50E13DA7571}">
      <dsp:nvSpPr>
        <dsp:cNvPr id="0" name=""/>
        <dsp:cNvSpPr/>
      </dsp:nvSpPr>
      <dsp:spPr>
        <a:xfrm>
          <a:off x="1502904" y="2065025"/>
          <a:ext cx="2205000" cy="9823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Projec</a:t>
          </a:r>
          <a:r>
            <a:rPr lang="en-US" sz="3100" kern="1200" dirty="0"/>
            <a:t> </a:t>
          </a:r>
          <a:r>
            <a:rPr lang="en-US" sz="3100" kern="1200" dirty="0" err="1"/>
            <a:t>Manajemen</a:t>
          </a:r>
          <a:endParaRPr lang="en-ID" sz="3100" kern="1200" dirty="0"/>
        </a:p>
      </dsp:txBody>
      <dsp:txXfrm>
        <a:off x="1502904" y="2065025"/>
        <a:ext cx="2205000" cy="982373"/>
      </dsp:txXfrm>
    </dsp:sp>
    <dsp:sp modelId="{A9B9E470-4716-4DA2-8AD5-211B7AA3DFD2}">
      <dsp:nvSpPr>
        <dsp:cNvPr id="0" name=""/>
        <dsp:cNvSpPr/>
      </dsp:nvSpPr>
      <dsp:spPr>
        <a:xfrm>
          <a:off x="1964154" y="3096517"/>
          <a:ext cx="1282500" cy="9823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78740" rIns="78740" bIns="7874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Projec</a:t>
          </a:r>
          <a:r>
            <a:rPr lang="en-US" sz="3100" kern="1200" dirty="0"/>
            <a:t> Team</a:t>
          </a:r>
          <a:endParaRPr lang="en-ID" sz="3100" kern="1200" dirty="0"/>
        </a:p>
      </dsp:txBody>
      <dsp:txXfrm>
        <a:off x="1964154" y="3096517"/>
        <a:ext cx="1282500" cy="982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C093-A013-871B-6877-6D128AFB3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PROYEK TEKNOLOGI 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74055B-1CB3-F8C9-D690-189F578FA8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AMNAH, S.KOM.,MTI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17760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16011-C31E-C006-1235-D38D6AF6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Portopolio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1232-90D0-042F-93D3-49B94EDEB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777927"/>
          </a:xfrm>
        </p:spPr>
        <p:txBody>
          <a:bodyPr>
            <a:noAutofit/>
          </a:bodyPr>
          <a:lstStyle/>
          <a:p>
            <a:pPr algn="just"/>
            <a:r>
              <a:rPr lang="en-US" sz="3600" dirty="0"/>
              <a:t>A</a:t>
            </a:r>
            <a:r>
              <a:rPr lang="en-ID" sz="3600" dirty="0" err="1"/>
              <a:t>nalisis</a:t>
            </a:r>
            <a:r>
              <a:rPr lang="en-ID" sz="3600" dirty="0"/>
              <a:t> </a:t>
            </a:r>
            <a:r>
              <a:rPr lang="en-ID" sz="3600" dirty="0" err="1"/>
              <a:t>portopolio</a:t>
            </a:r>
            <a:r>
              <a:rPr lang="en-ID" sz="3600" dirty="0"/>
              <a:t> </a:t>
            </a:r>
            <a:r>
              <a:rPr lang="en-ID" sz="3600" dirty="0" err="1"/>
              <a:t>dapat</a:t>
            </a:r>
            <a:r>
              <a:rPr lang="en-ID" sz="3600" dirty="0"/>
              <a:t> </a:t>
            </a:r>
            <a:r>
              <a:rPr lang="en-ID" sz="3600" dirty="0" err="1"/>
              <a:t>digunakan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mengevaluasi</a:t>
            </a:r>
            <a:r>
              <a:rPr lang="en-ID" sz="3600" dirty="0"/>
              <a:t> </a:t>
            </a:r>
            <a:r>
              <a:rPr lang="en-ID" sz="3600" dirty="0" err="1"/>
              <a:t>sistem</a:t>
            </a:r>
            <a:r>
              <a:rPr lang="en-ID" sz="3600" dirty="0"/>
              <a:t> </a:t>
            </a:r>
            <a:r>
              <a:rPr lang="en-ID" sz="3600" dirty="0" err="1"/>
              <a:t>proyek</a:t>
            </a:r>
            <a:r>
              <a:rPr lang="en-ID" sz="3600" dirty="0"/>
              <a:t>  alterative, </a:t>
            </a:r>
            <a:r>
              <a:rPr lang="en-ID" sz="3600" dirty="0" err="1"/>
              <a:t>Analisis</a:t>
            </a:r>
            <a:r>
              <a:rPr lang="en-ID" sz="3600" dirty="0"/>
              <a:t> </a:t>
            </a:r>
            <a:r>
              <a:rPr lang="en-ID" sz="3600" dirty="0" err="1"/>
              <a:t>Portopolio</a:t>
            </a:r>
            <a:r>
              <a:rPr lang="en-ID" sz="3600" dirty="0"/>
              <a:t> </a:t>
            </a:r>
            <a:r>
              <a:rPr lang="en-ID" sz="3600" dirty="0" err="1"/>
              <a:t>mediakan</a:t>
            </a:r>
            <a:r>
              <a:rPr lang="en-ID" sz="3600" dirty="0"/>
              <a:t> </a:t>
            </a:r>
            <a:r>
              <a:rPr lang="en-ID" sz="3600" dirty="0" err="1"/>
              <a:t>semua</a:t>
            </a:r>
            <a:r>
              <a:rPr lang="en-ID" sz="3600" dirty="0"/>
              <a:t> </a:t>
            </a:r>
            <a:r>
              <a:rPr lang="en-ID" sz="3600" dirty="0" err="1"/>
              <a:t>informasi</a:t>
            </a:r>
            <a:r>
              <a:rPr lang="en-ID" sz="3600" dirty="0"/>
              <a:t> </a:t>
            </a:r>
            <a:r>
              <a:rPr lang="en-ID" sz="3600" dirty="0" err="1"/>
              <a:t>organisasi</a:t>
            </a:r>
            <a:r>
              <a:rPr lang="en-ID" sz="3600" dirty="0"/>
              <a:t> system </a:t>
            </a:r>
            <a:r>
              <a:rPr lang="en-ID" sz="3600" dirty="0" err="1"/>
              <a:t>proyek</a:t>
            </a:r>
            <a:r>
              <a:rPr lang="en-ID" sz="3600" dirty="0"/>
              <a:t> dan asset </a:t>
            </a:r>
            <a:r>
              <a:rPr lang="en-ID" sz="3600" dirty="0" err="1"/>
              <a:t>termasuk</a:t>
            </a:r>
            <a:r>
              <a:rPr lang="en-ID" sz="3600" dirty="0"/>
              <a:t> </a:t>
            </a:r>
            <a:r>
              <a:rPr lang="en-ID" sz="3600" dirty="0" err="1"/>
              <a:t>infrastruktur</a:t>
            </a:r>
            <a:r>
              <a:rPr lang="en-ID" sz="3600" dirty="0"/>
              <a:t> dan </a:t>
            </a:r>
            <a:r>
              <a:rPr lang="en-ID" sz="3600" dirty="0" err="1"/>
              <a:t>kontrak</a:t>
            </a:r>
            <a:r>
              <a:rPr lang="en-ID" sz="3600" dirty="0"/>
              <a:t> </a:t>
            </a:r>
            <a:r>
              <a:rPr lang="en-ID" sz="3600" dirty="0" err="1"/>
              <a:t>outsourching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53041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71A0-60CF-5337-3663-9E6B1720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 Skor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E4F3F-13F1-269D-1693-21719FDD8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2578027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/>
              <a:t>Sebah</a:t>
            </a:r>
            <a:r>
              <a:rPr lang="en-US" sz="2800" dirty="0"/>
              <a:t> </a:t>
            </a:r>
            <a:r>
              <a:rPr lang="en-US" sz="2800" dirty="0" err="1"/>
              <a:t>odel</a:t>
            </a:r>
            <a:r>
              <a:rPr lang="en-US" sz="2800" dirty="0"/>
              <a:t> </a:t>
            </a:r>
            <a:r>
              <a:rPr lang="en-US" sz="2800" dirty="0" err="1"/>
              <a:t>skoring</a:t>
            </a:r>
            <a:r>
              <a:rPr lang="en-US" sz="2800" dirty="0"/>
              <a:t> </a:t>
            </a:r>
            <a:r>
              <a:rPr lang="en-US" sz="2800" dirty="0" err="1"/>
              <a:t>berguunna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eili</a:t>
            </a:r>
            <a:r>
              <a:rPr lang="en-US" sz="2800" dirty="0"/>
              <a:t> </a:t>
            </a:r>
            <a:r>
              <a:rPr lang="en-US" sz="2800" dirty="0" err="1"/>
              <a:t>proek</a:t>
            </a:r>
            <a:r>
              <a:rPr lang="en-US" sz="2800" dirty="0"/>
              <a:t> Dimana </a:t>
            </a:r>
            <a:r>
              <a:rPr lang="en-US" sz="2800" dirty="0" err="1"/>
              <a:t>banyak</a:t>
            </a:r>
            <a:r>
              <a:rPr lang="en-US" sz="2800" dirty="0"/>
              <a:t> </a:t>
            </a:r>
            <a:r>
              <a:rPr lang="en-US" sz="2800" dirty="0" err="1"/>
              <a:t>kriteria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dipertimbangkan</a:t>
            </a:r>
            <a:r>
              <a:rPr lang="en-US" sz="2800" dirty="0"/>
              <a:t>. Lalu 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fitur</a:t>
            </a:r>
            <a:r>
              <a:rPr lang="en-US" sz="2800" dirty="0"/>
              <a:t> system </a:t>
            </a:r>
            <a:r>
              <a:rPr lang="en-US" sz="2800" dirty="0" err="1"/>
              <a:t>dankemudian</a:t>
            </a:r>
            <a:r>
              <a:rPr lang="en-US" sz="2800" dirty="0"/>
              <a:t> </a:t>
            </a:r>
            <a:r>
              <a:rPr lang="en-US" sz="2800" dirty="0" err="1"/>
              <a:t>menghitung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</a:t>
            </a:r>
            <a:r>
              <a:rPr lang="en-US" sz="2800" dirty="0" err="1"/>
              <a:t>tertimbang</a:t>
            </a:r>
            <a:r>
              <a:rPr lang="en-US" sz="2800" dirty="0"/>
              <a:t>. Perusahaan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memutuskan</a:t>
            </a:r>
            <a:r>
              <a:rPr lang="en-US" sz="2800" dirty="0"/>
              <a:t>  </a:t>
            </a:r>
            <a:r>
              <a:rPr lang="en-US" sz="2800" dirty="0" err="1"/>
              <a:t>antara</a:t>
            </a:r>
            <a:r>
              <a:rPr lang="en-US" sz="2800" dirty="0"/>
              <a:t> dua </a:t>
            </a:r>
            <a:r>
              <a:rPr lang="en-US" sz="2800" dirty="0" err="1"/>
              <a:t>alternatif</a:t>
            </a:r>
            <a:r>
              <a:rPr lang="en-US" sz="2800" dirty="0"/>
              <a:t> </a:t>
            </a:r>
            <a:r>
              <a:rPr lang="en-US" sz="2800" dirty="0" err="1"/>
              <a:t>perencanaanSumber</a:t>
            </a:r>
            <a:r>
              <a:rPr lang="en-US" sz="2800" dirty="0"/>
              <a:t> Daya Perusahaan(Enterprice Resource Planning / ERP) system.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515565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0366F-CEBA-8E3C-039C-8550DC95D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6191" y="3290688"/>
            <a:ext cx="9613861" cy="1080938"/>
          </a:xfrm>
        </p:spPr>
        <p:txBody>
          <a:bodyPr/>
          <a:lstStyle/>
          <a:p>
            <a:r>
              <a:rPr lang="en-US" dirty="0"/>
              <a:t>MATERI KITA LANJUT PEKAN DEPAN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0161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76955-116E-9697-A3E0-24DF8734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84AA1-924C-A4D0-B279-B13326A07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Ada </a:t>
            </a:r>
            <a:r>
              <a:rPr lang="en-US" sz="3600" dirty="0" err="1"/>
              <a:t>tingkat</a:t>
            </a:r>
            <a:r>
              <a:rPr lang="en-US" sz="3600" dirty="0"/>
              <a:t> </a:t>
            </a:r>
            <a:r>
              <a:rPr lang="en-US" sz="3600" dirty="0" err="1"/>
              <a:t>kegagalan</a:t>
            </a:r>
            <a:r>
              <a:rPr lang="en-US" sz="3600" dirty="0"/>
              <a:t>  yang sangat </a:t>
            </a:r>
            <a:r>
              <a:rPr lang="en-US" sz="3600" dirty="0" err="1"/>
              <a:t>tinggi</a:t>
            </a:r>
            <a:r>
              <a:rPr lang="en-US" sz="3600" dirty="0"/>
              <a:t> </a:t>
            </a:r>
            <a:r>
              <a:rPr lang="en-US" sz="3600" dirty="0" err="1"/>
              <a:t>antara</a:t>
            </a:r>
            <a:r>
              <a:rPr lang="en-US" sz="3600" dirty="0"/>
              <a:t> </a:t>
            </a:r>
            <a:r>
              <a:rPr lang="en-US" sz="3600" dirty="0" err="1"/>
              <a:t>proyek-proyek</a:t>
            </a:r>
            <a:r>
              <a:rPr lang="en-US" sz="3600" dirty="0"/>
              <a:t>  system </a:t>
            </a:r>
            <a:r>
              <a:rPr lang="en-US" sz="3600" dirty="0" err="1"/>
              <a:t>informasi</a:t>
            </a:r>
            <a:r>
              <a:rPr lang="en-US" sz="3600" dirty="0"/>
              <a:t>. </a:t>
            </a:r>
            <a:r>
              <a:rPr lang="en-US" sz="3600" dirty="0" err="1"/>
              <a:t>Dihampir</a:t>
            </a:r>
            <a:r>
              <a:rPr lang="en-US" sz="3600" dirty="0"/>
              <a:t> </a:t>
            </a:r>
            <a:r>
              <a:rPr lang="en-US" sz="3600" dirty="0" err="1"/>
              <a:t>setiap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, </a:t>
            </a:r>
            <a:r>
              <a:rPr lang="en-US" sz="3600" dirty="0" err="1"/>
              <a:t>proyek</a:t>
            </a:r>
            <a:r>
              <a:rPr lang="en-US" sz="3600" dirty="0"/>
              <a:t> system  </a:t>
            </a:r>
            <a:r>
              <a:rPr lang="en-US" sz="3600" dirty="0" err="1"/>
              <a:t>informasi</a:t>
            </a:r>
            <a:r>
              <a:rPr lang="en-US" sz="3600" dirty="0"/>
              <a:t>  </a:t>
            </a:r>
            <a:r>
              <a:rPr lang="en-US" sz="3600" dirty="0" err="1"/>
              <a:t>perlu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banyak</a:t>
            </a:r>
            <a:r>
              <a:rPr lang="en-US" sz="3600" dirty="0"/>
              <a:t> </a:t>
            </a:r>
            <a:r>
              <a:rPr lang="en-US" sz="3600" dirty="0" err="1"/>
              <a:t>waktu</a:t>
            </a:r>
            <a:r>
              <a:rPr lang="en-US" sz="3600" dirty="0"/>
              <a:t> dan uang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pelaksanaannya</a:t>
            </a:r>
            <a:r>
              <a:rPr lang="en-US" sz="3600" dirty="0"/>
              <a:t> </a:t>
            </a:r>
            <a:r>
              <a:rPr lang="en-US" sz="3600" dirty="0" err="1"/>
              <a:t>daripada</a:t>
            </a:r>
            <a:r>
              <a:rPr lang="en-US" sz="3600" dirty="0"/>
              <a:t> </a:t>
            </a:r>
            <a:r>
              <a:rPr lang="en-US" sz="3600" dirty="0" err="1"/>
              <a:t>pengantisipasian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system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bekerja</a:t>
            </a:r>
            <a:r>
              <a:rPr lang="en-US" sz="3600" dirty="0"/>
              <a:t> </a:t>
            </a:r>
            <a:r>
              <a:rPr lang="en-US" sz="3600" dirty="0" err="1"/>
              <a:t>sesuai</a:t>
            </a:r>
            <a:r>
              <a:rPr lang="en-US" sz="3600" dirty="0"/>
              <a:t> </a:t>
            </a:r>
            <a:r>
              <a:rPr lang="en-US" sz="3600" dirty="0" err="1"/>
              <a:t>harapan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4131751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6896B-CA26-423A-C648-6F83B2124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4CA53-58A2-3D49-7256-B89B1F8D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ditimbulkan</a:t>
            </a:r>
            <a:r>
              <a:rPr lang="en-US" dirty="0"/>
              <a:t> 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pegembangan</a:t>
            </a:r>
            <a:r>
              <a:rPr lang="en-US" dirty="0"/>
              <a:t>  </a:t>
            </a:r>
            <a:r>
              <a:rPr lang="en-US" dirty="0" err="1"/>
              <a:t>proyek</a:t>
            </a:r>
            <a:r>
              <a:rPr lang="en-US" dirty="0"/>
              <a:t> system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diantaranya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anggaran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Waktu </a:t>
            </a:r>
            <a:r>
              <a:rPr lang="en-US" dirty="0" err="1"/>
              <a:t>selip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terduga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Kinerja Teknis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Manfaat  Yang </a:t>
            </a:r>
            <a:r>
              <a:rPr lang="en-US" dirty="0" err="1"/>
              <a:t>diharapkan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844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DB08-5344-3AC6-55DD-03DEF0135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Manajemen</a:t>
            </a:r>
            <a:r>
              <a:rPr lang="en-US" dirty="0"/>
              <a:t> Proyek yang </a:t>
            </a:r>
            <a:r>
              <a:rPr lang="en-US" dirty="0" err="1"/>
              <a:t>objektif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33E59-355E-3EF6-7BEA-1A3F2B9CD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Proyek Adalah :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 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:</a:t>
            </a:r>
          </a:p>
          <a:p>
            <a:r>
              <a:rPr lang="en-US" dirty="0"/>
              <a:t>Proyek system </a:t>
            </a:r>
            <a:r>
              <a:rPr lang="en-US" dirty="0" err="1"/>
              <a:t>informasi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system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system yang </a:t>
            </a:r>
            <a:r>
              <a:rPr lang="en-US" dirty="0" err="1"/>
              <a:t>ada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Upgrade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penggantian</a:t>
            </a:r>
            <a:r>
              <a:rPr lang="en-US" dirty="0"/>
              <a:t> infra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Perusahaan / IT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75926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A2D5C-B67E-0700-465C-B48D56EE8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Proyek </a:t>
            </a:r>
            <a:r>
              <a:rPr lang="en-US" dirty="0" err="1"/>
              <a:t>mengacu</a:t>
            </a:r>
            <a:r>
              <a:rPr lang="en-US" dirty="0"/>
              <a:t> pada :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ECEC8-BC7F-F777-0E55-4BB40DCFD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782643"/>
            <a:ext cx="9613861" cy="1732207"/>
          </a:xfrm>
        </p:spPr>
        <p:txBody>
          <a:bodyPr/>
          <a:lstStyle/>
          <a:p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keterampilan</a:t>
            </a:r>
            <a:r>
              <a:rPr lang="en-US" dirty="0"/>
              <a:t>, </a:t>
            </a:r>
            <a:r>
              <a:rPr lang="en-US" dirty="0" err="1"/>
              <a:t>peralatan</a:t>
            </a:r>
            <a:r>
              <a:rPr lang="en-US" dirty="0"/>
              <a:t> dan Teknik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target </a:t>
            </a:r>
            <a:r>
              <a:rPr lang="en-US" dirty="0" err="1"/>
              <a:t>tertentu</a:t>
            </a:r>
            <a:r>
              <a:rPr lang="en-US" dirty="0"/>
              <a:t> 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dan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29018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87E3-6315-A5EE-6BB1-819A2AFC7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Proyek </a:t>
            </a:r>
            <a:r>
              <a:rPr lang="en-US" dirty="0" err="1"/>
              <a:t>termasuk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4D788-FAD1-BEB8-7FD6-F1E8C5784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Daya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 </a:t>
            </a:r>
            <a:r>
              <a:rPr lang="en-US" dirty="0" err="1"/>
              <a:t>Manusia</a:t>
            </a:r>
            <a:r>
              <a:rPr lang="en-US" dirty="0"/>
              <a:t> dan Material</a:t>
            </a:r>
          </a:p>
          <a:p>
            <a:pPr marL="457200" indent="-457200">
              <a:buAutoNum type="arabi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Mengarah</a:t>
            </a:r>
            <a:r>
              <a:rPr lang="en-US" dirty="0"/>
              <a:t>,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kemajuan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Menganalisa</a:t>
            </a:r>
            <a:r>
              <a:rPr lang="en-US" dirty="0"/>
              <a:t> Hasil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8514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17BE-3237-F519-C4FD-A9F1ABCC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variable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45671-DB62-709A-9C30-70F364BEB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Ruang </a:t>
            </a:r>
            <a:r>
              <a:rPr lang="en-US" dirty="0" err="1"/>
              <a:t>Lingkup</a:t>
            </a:r>
            <a:endParaRPr lang="en-US" dirty="0"/>
          </a:p>
          <a:p>
            <a:r>
              <a:rPr lang="en-US" dirty="0"/>
              <a:t>Waktu</a:t>
            </a:r>
          </a:p>
          <a:p>
            <a:r>
              <a:rPr lang="en-US" dirty="0" err="1"/>
              <a:t>Biaya</a:t>
            </a:r>
            <a:endParaRPr lang="en-US" dirty="0"/>
          </a:p>
          <a:p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6295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EE537-48E3-B6EA-DA86-8615B511E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Menyeleksi</a:t>
            </a:r>
            <a:r>
              <a:rPr lang="en-US" dirty="0"/>
              <a:t> 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6703B-72C1-DD38-2798-8D6B0753C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954530"/>
            <a:ext cx="10532509" cy="490346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Proyek system </a:t>
            </a:r>
            <a:r>
              <a:rPr lang="en-US" dirty="0" err="1"/>
              <a:t>informasi</a:t>
            </a:r>
            <a:endParaRPr lang="en-ID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478EC1C-1369-01D6-617F-7B11413E6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7294687"/>
              </p:ext>
            </p:extLst>
          </p:nvPr>
        </p:nvGraphicFramePr>
        <p:xfrm>
          <a:off x="0" y="2583180"/>
          <a:ext cx="6334760" cy="4183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88587C-0521-98C6-0E13-80B1984BCC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8591842"/>
              </p:ext>
            </p:extLst>
          </p:nvPr>
        </p:nvGraphicFramePr>
        <p:xfrm>
          <a:off x="5612130" y="2583180"/>
          <a:ext cx="5210810" cy="4080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0253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CA2D5-0D0F-47DD-0BE8-A63940927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Menyeleksi</a:t>
            </a:r>
            <a:r>
              <a:rPr lang="en-US" dirty="0"/>
              <a:t> Proyek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7588A-9BF2-87F7-3BCE-38C56C1A4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Langkah </a:t>
            </a:r>
            <a:r>
              <a:rPr lang="en-US" dirty="0" err="1"/>
              <a:t>untuk</a:t>
            </a:r>
            <a:r>
              <a:rPr lang="en-US" dirty="0"/>
              <a:t> Menyusun </a:t>
            </a:r>
            <a:r>
              <a:rPr lang="en-US" dirty="0" err="1"/>
              <a:t>rencana</a:t>
            </a:r>
            <a:r>
              <a:rPr lang="en-US" dirty="0"/>
              <a:t> system </a:t>
            </a:r>
            <a:r>
              <a:rPr lang="en-US" dirty="0" err="1"/>
              <a:t>informasi</a:t>
            </a:r>
            <a:r>
              <a:rPr lang="en-US" dirty="0"/>
              <a:t> Adalah :</a:t>
            </a:r>
          </a:p>
          <a:p>
            <a:pPr marL="457200" indent="-457200">
              <a:buAutoNum type="arabicPeriod"/>
            </a:pPr>
            <a:r>
              <a:rPr lang="en-US" dirty="0" err="1"/>
              <a:t>Tentukan</a:t>
            </a:r>
            <a:r>
              <a:rPr lang="en-US" dirty="0"/>
              <a:t> Tujuan</a:t>
            </a:r>
          </a:p>
          <a:p>
            <a:pPr marL="457200" indent="-457200">
              <a:buAutoNum type="arabicPeriod"/>
            </a:pP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Sistem</a:t>
            </a:r>
            <a:r>
              <a:rPr lang="en-US" dirty="0"/>
              <a:t> Masa Kini</a:t>
            </a:r>
          </a:p>
          <a:p>
            <a:pPr marL="457200" indent="-457200">
              <a:buAutoNum type="arabicPeriod"/>
            </a:pPr>
            <a:r>
              <a:rPr lang="en-US" dirty="0" err="1"/>
              <a:t>Perkembangan</a:t>
            </a:r>
            <a:r>
              <a:rPr lang="en-US" dirty="0"/>
              <a:t> Baru (Proyek system </a:t>
            </a:r>
            <a:r>
              <a:rPr lang="en-US" dirty="0" err="1"/>
              <a:t>baru</a:t>
            </a:r>
            <a:r>
              <a:rPr lang="en-US" dirty="0"/>
              <a:t> dan </a:t>
            </a:r>
            <a:r>
              <a:rPr lang="en-US" dirty="0" err="1"/>
              <a:t>Infrastruktur</a:t>
            </a:r>
            <a:r>
              <a:rPr lang="en-US" dirty="0"/>
              <a:t> Baru)</a:t>
            </a:r>
          </a:p>
          <a:p>
            <a:pPr marL="457200" indent="-457200">
              <a:buAutoNum type="arabicPeriod"/>
            </a:pPr>
            <a:r>
              <a:rPr lang="en-US" dirty="0"/>
              <a:t>Strategi </a:t>
            </a:r>
            <a:r>
              <a:rPr lang="en-US" dirty="0" err="1"/>
              <a:t>Manajemen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Pelaksanaan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anggaran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6087898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{B9687335-1DB5-4A45-96A5-CCA6A01BA017}TF6e1c0bd6-43b7-4cba-aa12-42a644606054c9b78bf9-d218b69a002d</Template>
  <TotalTime>52</TotalTime>
  <Words>328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PROYEK TEKNOLOGI INFORMASI</vt:lpstr>
      <vt:lpstr>Pentingnya Manajemen Proyek</vt:lpstr>
      <vt:lpstr>Pentingnya Manajemen Proyek</vt:lpstr>
      <vt:lpstr>Manajemen Proyek yang objektif</vt:lpstr>
      <vt:lpstr>Proyek mengacu pada :</vt:lpstr>
      <vt:lpstr>Kegiatan Manajemen Proyek termasuk</vt:lpstr>
      <vt:lpstr>5 variable utama dalam manajemen proyek</vt:lpstr>
      <vt:lpstr>Menyeleksi Proyek</vt:lpstr>
      <vt:lpstr>Menyeleksi Proyek</vt:lpstr>
      <vt:lpstr>Analisis Portopolio</vt:lpstr>
      <vt:lpstr>Model  Skor</vt:lpstr>
      <vt:lpstr>MATERI KITA LANJUT PEKAN DEPAN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2</cp:revision>
  <dcterms:created xsi:type="dcterms:W3CDTF">2026-03-26T01:40:59Z</dcterms:created>
  <dcterms:modified xsi:type="dcterms:W3CDTF">2026-03-26T02:33:43Z</dcterms:modified>
</cp:coreProperties>
</file>