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D7D0E-2AAA-3C21-C805-2F8F81888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1440" y="2733709"/>
            <a:ext cx="9029700" cy="1373070"/>
          </a:xfrm>
        </p:spPr>
        <p:txBody>
          <a:bodyPr/>
          <a:lstStyle/>
          <a:p>
            <a:r>
              <a:rPr lang="en-US" dirty="0" err="1"/>
              <a:t>Simbol</a:t>
            </a:r>
            <a:r>
              <a:rPr lang="en-US" dirty="0"/>
              <a:t> Flowchart dan </a:t>
            </a:r>
            <a:r>
              <a:rPr lang="en-US" dirty="0" err="1"/>
              <a:t>fungsinya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693F08-72F3-8227-A810-92194D9438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0149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F92BC3-6AC9-BC40-EDAB-A072D8500A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6906" y="0"/>
            <a:ext cx="7400689" cy="672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57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11493-A196-D170-8A10-B2B663CB9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41" y="3210678"/>
            <a:ext cx="9613861" cy="1080938"/>
          </a:xfrm>
        </p:spPr>
        <p:txBody>
          <a:bodyPr/>
          <a:lstStyle/>
          <a:p>
            <a:r>
              <a:rPr lang="en-US" dirty="0" err="1"/>
              <a:t>Silahkan</a:t>
            </a:r>
            <a:r>
              <a:rPr lang="en-US" dirty="0"/>
              <a:t> kalian uji </a:t>
            </a:r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projek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dan </a:t>
            </a:r>
            <a:r>
              <a:rPr lang="en-US" dirty="0" err="1"/>
              <a:t>selesaikan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tingkatkan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5424405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{B9687335-1DB5-4A45-96A5-CCA6A01BA017}TF6e1c0bd6-43b7-4cba-aa12-42a644606054c9b78bf9-d218b69a002d</Template>
  <TotalTime>2</TotalTime>
  <Words>16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Berlin</vt:lpstr>
      <vt:lpstr>Simbol Flowchart dan fungsinya</vt:lpstr>
      <vt:lpstr>PowerPoint Presentation</vt:lpstr>
      <vt:lpstr>Silahkan kalian uji coba dengan projek kecil dan selesaikan, lalu tingkatkan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2026-03-26T02:55:45Z</dcterms:created>
  <dcterms:modified xsi:type="dcterms:W3CDTF">2026-03-26T02:58:17Z</dcterms:modified>
</cp:coreProperties>
</file>