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99" r:id="rId3"/>
    <p:sldId id="301" r:id="rId4"/>
    <p:sldId id="303" r:id="rId5"/>
    <p:sldId id="302" r:id="rId6"/>
    <p:sldId id="304" r:id="rId7"/>
    <p:sldId id="306" r:id="rId8"/>
    <p:sldId id="308" r:id="rId9"/>
    <p:sldId id="309" r:id="rId10"/>
    <p:sldId id="310" r:id="rId11"/>
    <p:sldId id="311" r:id="rId12"/>
    <p:sldId id="312" r:id="rId13"/>
    <p:sldId id="300" r:id="rId14"/>
  </p:sldIdLst>
  <p:sldSz cx="9144000" cy="6858000" type="screen4x3"/>
  <p:notesSz cx="7045325" cy="9345613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68" d="100"/>
          <a:sy n="68" d="100"/>
        </p:scale>
        <p:origin x="14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4FC8AB-990E-4171-AEC7-B5298A9EF5A7}" type="doc">
      <dgm:prSet loTypeId="urn:microsoft.com/office/officeart/2005/8/layout/hList1" loCatId="list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en-ID"/>
        </a:p>
      </dgm:t>
    </dgm:pt>
    <dgm:pt modelId="{83281808-D990-455D-AD78-0497FC5EF8E6}">
      <dgm:prSet phldrT="[Text]"/>
      <dgm:spPr/>
      <dgm:t>
        <a:bodyPr/>
        <a:lstStyle/>
        <a:p>
          <a:r>
            <a:rPr lang="en-US" dirty="0" err="1"/>
            <a:t>Syarat</a:t>
          </a:r>
          <a:r>
            <a:rPr lang="en-US" dirty="0"/>
            <a:t> </a:t>
          </a:r>
          <a:r>
            <a:rPr lang="en-US" dirty="0" err="1"/>
            <a:t>Obyektif</a:t>
          </a:r>
          <a:endParaRPr lang="en-ID" dirty="0"/>
        </a:p>
      </dgm:t>
    </dgm:pt>
    <dgm:pt modelId="{7F43FB3C-BD2E-4D13-9EC4-3A32CF1CA92A}" type="parTrans" cxnId="{AAD134DE-9E47-4110-9DA3-C86F565F668C}">
      <dgm:prSet/>
      <dgm:spPr/>
      <dgm:t>
        <a:bodyPr/>
        <a:lstStyle/>
        <a:p>
          <a:endParaRPr lang="en-ID"/>
        </a:p>
      </dgm:t>
    </dgm:pt>
    <dgm:pt modelId="{C9E3BF0B-C0B4-4C79-9DCC-8BE23752D648}" type="sibTrans" cxnId="{AAD134DE-9E47-4110-9DA3-C86F565F668C}">
      <dgm:prSet/>
      <dgm:spPr/>
      <dgm:t>
        <a:bodyPr/>
        <a:lstStyle/>
        <a:p>
          <a:endParaRPr lang="en-ID"/>
        </a:p>
      </dgm:t>
    </dgm:pt>
    <dgm:pt modelId="{A8D0B604-DFCD-4B07-AA7C-146B5DCBC6AE}">
      <dgm:prSet phldrT="[Text]"/>
      <dgm:spPr/>
      <dgm:t>
        <a:bodyPr/>
        <a:lstStyle/>
        <a:p>
          <a:r>
            <a:rPr lang="en-US" dirty="0" err="1"/>
            <a:t>Sepakat</a:t>
          </a:r>
          <a:endParaRPr lang="en-ID" dirty="0"/>
        </a:p>
      </dgm:t>
    </dgm:pt>
    <dgm:pt modelId="{1F9D25CD-AFC1-42F0-BB06-8FE2FA1C5624}" type="parTrans" cxnId="{E1FAB588-705F-43D2-BECA-C059CCAEED8B}">
      <dgm:prSet/>
      <dgm:spPr/>
      <dgm:t>
        <a:bodyPr/>
        <a:lstStyle/>
        <a:p>
          <a:endParaRPr lang="en-ID"/>
        </a:p>
      </dgm:t>
    </dgm:pt>
    <dgm:pt modelId="{25A7400C-31F2-497C-A5EC-1C5EC6C95FED}" type="sibTrans" cxnId="{E1FAB588-705F-43D2-BECA-C059CCAEED8B}">
      <dgm:prSet/>
      <dgm:spPr/>
      <dgm:t>
        <a:bodyPr/>
        <a:lstStyle/>
        <a:p>
          <a:endParaRPr lang="en-ID"/>
        </a:p>
      </dgm:t>
    </dgm:pt>
    <dgm:pt modelId="{2045182B-ADB7-4C88-A2EE-131955461132}">
      <dgm:prSet phldrT="[Text]"/>
      <dgm:spPr/>
      <dgm:t>
        <a:bodyPr/>
        <a:lstStyle/>
        <a:p>
          <a:r>
            <a:rPr lang="en-US" dirty="0" err="1"/>
            <a:t>Cakap</a:t>
          </a:r>
          <a:endParaRPr lang="en-ID" dirty="0"/>
        </a:p>
      </dgm:t>
    </dgm:pt>
    <dgm:pt modelId="{1246E8C9-2CDA-48FB-A640-F3D4B5578E37}" type="parTrans" cxnId="{C98354D9-E15D-41E0-A0F1-ECE538D73C52}">
      <dgm:prSet/>
      <dgm:spPr/>
      <dgm:t>
        <a:bodyPr/>
        <a:lstStyle/>
        <a:p>
          <a:endParaRPr lang="en-ID"/>
        </a:p>
      </dgm:t>
    </dgm:pt>
    <dgm:pt modelId="{E11C3A9C-D279-417A-A69E-030B06AA5AED}" type="sibTrans" cxnId="{C98354D9-E15D-41E0-A0F1-ECE538D73C52}">
      <dgm:prSet/>
      <dgm:spPr/>
      <dgm:t>
        <a:bodyPr/>
        <a:lstStyle/>
        <a:p>
          <a:endParaRPr lang="en-ID"/>
        </a:p>
      </dgm:t>
    </dgm:pt>
    <dgm:pt modelId="{B33A4A60-3D05-42C4-9D83-9C2C3835225B}">
      <dgm:prSet phldrT="[Text]"/>
      <dgm:spPr/>
      <dgm:t>
        <a:bodyPr/>
        <a:lstStyle/>
        <a:p>
          <a:r>
            <a:rPr lang="en-US" dirty="0" err="1"/>
            <a:t>Syarat</a:t>
          </a:r>
          <a:r>
            <a:rPr lang="en-US" dirty="0"/>
            <a:t> </a:t>
          </a:r>
          <a:r>
            <a:rPr lang="en-US" dirty="0" err="1"/>
            <a:t>Subyektif</a:t>
          </a:r>
          <a:endParaRPr lang="en-ID" dirty="0"/>
        </a:p>
      </dgm:t>
    </dgm:pt>
    <dgm:pt modelId="{D29C9B0B-E27F-4F8E-987D-600803E92B09}" type="parTrans" cxnId="{624F3570-9C2A-4257-B6E9-6626F5D3F91C}">
      <dgm:prSet/>
      <dgm:spPr/>
      <dgm:t>
        <a:bodyPr/>
        <a:lstStyle/>
        <a:p>
          <a:endParaRPr lang="en-ID"/>
        </a:p>
      </dgm:t>
    </dgm:pt>
    <dgm:pt modelId="{76DC0D24-617E-4556-97EA-68DB1421BDD4}" type="sibTrans" cxnId="{624F3570-9C2A-4257-B6E9-6626F5D3F91C}">
      <dgm:prSet/>
      <dgm:spPr/>
      <dgm:t>
        <a:bodyPr/>
        <a:lstStyle/>
        <a:p>
          <a:endParaRPr lang="en-ID"/>
        </a:p>
      </dgm:t>
    </dgm:pt>
    <dgm:pt modelId="{F7A4ECC8-32E1-435B-991E-7B503A693913}">
      <dgm:prSet phldrT="[Text]"/>
      <dgm:spPr/>
      <dgm:t>
        <a:bodyPr/>
        <a:lstStyle/>
        <a:p>
          <a:r>
            <a:rPr lang="en-US" dirty="0" err="1"/>
            <a:t>Obyek</a:t>
          </a:r>
          <a:r>
            <a:rPr lang="en-US" dirty="0"/>
            <a:t> </a:t>
          </a:r>
          <a:r>
            <a:rPr lang="en-US" dirty="0" err="1"/>
            <a:t>tertentu</a:t>
          </a:r>
          <a:endParaRPr lang="en-ID" dirty="0"/>
        </a:p>
      </dgm:t>
    </dgm:pt>
    <dgm:pt modelId="{EC3C2AC0-F76E-47DE-B8AF-A4EFD4A75334}" type="parTrans" cxnId="{9F6FEF78-6EE5-43AB-A2EE-BE0C7055BD6E}">
      <dgm:prSet/>
      <dgm:spPr/>
      <dgm:t>
        <a:bodyPr/>
        <a:lstStyle/>
        <a:p>
          <a:endParaRPr lang="en-ID"/>
        </a:p>
      </dgm:t>
    </dgm:pt>
    <dgm:pt modelId="{45FB5ED4-8EE6-4FB6-8549-D3032988E62F}" type="sibTrans" cxnId="{9F6FEF78-6EE5-43AB-A2EE-BE0C7055BD6E}">
      <dgm:prSet/>
      <dgm:spPr/>
      <dgm:t>
        <a:bodyPr/>
        <a:lstStyle/>
        <a:p>
          <a:endParaRPr lang="en-ID"/>
        </a:p>
      </dgm:t>
    </dgm:pt>
    <dgm:pt modelId="{5BF03C65-9A85-46F7-A95D-4482F5C82624}">
      <dgm:prSet phldrT="[Text]"/>
      <dgm:spPr/>
      <dgm:t>
        <a:bodyPr/>
        <a:lstStyle/>
        <a:p>
          <a:r>
            <a:rPr lang="en-US" dirty="0" err="1"/>
            <a:t>Kausa</a:t>
          </a:r>
          <a:r>
            <a:rPr lang="en-US" dirty="0"/>
            <a:t> </a:t>
          </a:r>
          <a:r>
            <a:rPr lang="en-US" dirty="0" err="1"/>
            <a:t>yg</a:t>
          </a:r>
          <a:r>
            <a:rPr lang="en-US" dirty="0"/>
            <a:t> halal</a:t>
          </a:r>
          <a:endParaRPr lang="en-ID" dirty="0"/>
        </a:p>
      </dgm:t>
    </dgm:pt>
    <dgm:pt modelId="{5D86FFE8-2F5D-427F-8D34-7DD6FFA474F8}" type="parTrans" cxnId="{77AF3743-A267-471C-B850-1FCF51046068}">
      <dgm:prSet/>
      <dgm:spPr/>
      <dgm:t>
        <a:bodyPr/>
        <a:lstStyle/>
        <a:p>
          <a:endParaRPr lang="en-ID"/>
        </a:p>
      </dgm:t>
    </dgm:pt>
    <dgm:pt modelId="{496EFF59-CAB2-40E0-9CFC-01F46B463B74}" type="sibTrans" cxnId="{77AF3743-A267-471C-B850-1FCF51046068}">
      <dgm:prSet/>
      <dgm:spPr/>
      <dgm:t>
        <a:bodyPr/>
        <a:lstStyle/>
        <a:p>
          <a:endParaRPr lang="en-ID"/>
        </a:p>
      </dgm:t>
    </dgm:pt>
    <dgm:pt modelId="{D0DA1657-42BD-4193-A763-99086D9A652E}" type="pres">
      <dgm:prSet presAssocID="{F54FC8AB-990E-4171-AEC7-B5298A9EF5A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C3C13EF-5B9E-4F4E-B786-71B7C997446A}" type="pres">
      <dgm:prSet presAssocID="{83281808-D990-455D-AD78-0497FC5EF8E6}" presName="composite" presStyleCnt="0"/>
      <dgm:spPr/>
    </dgm:pt>
    <dgm:pt modelId="{1EFCAD40-C0A8-4B14-8E51-96F27C77E739}" type="pres">
      <dgm:prSet presAssocID="{83281808-D990-455D-AD78-0497FC5EF8E6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E56748-0B4A-4096-99D2-D1F8A219FE09}" type="pres">
      <dgm:prSet presAssocID="{83281808-D990-455D-AD78-0497FC5EF8E6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793DF7-057C-4867-B6DD-31A23B151AF8}" type="pres">
      <dgm:prSet presAssocID="{C9E3BF0B-C0B4-4C79-9DCC-8BE23752D648}" presName="space" presStyleCnt="0"/>
      <dgm:spPr/>
    </dgm:pt>
    <dgm:pt modelId="{803ABCA1-AC82-4993-9430-58DDA06B45D2}" type="pres">
      <dgm:prSet presAssocID="{B33A4A60-3D05-42C4-9D83-9C2C3835225B}" presName="composite" presStyleCnt="0"/>
      <dgm:spPr/>
    </dgm:pt>
    <dgm:pt modelId="{1A8787B0-39A3-47F3-9068-1B4951CB451D}" type="pres">
      <dgm:prSet presAssocID="{B33A4A60-3D05-42C4-9D83-9C2C3835225B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2DE46D-2074-4A0C-AB68-91F9510A493A}" type="pres">
      <dgm:prSet presAssocID="{B33A4A60-3D05-42C4-9D83-9C2C3835225B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F96D5A4-245B-414F-B16E-E07B868042EF}" type="presOf" srcId="{5BF03C65-9A85-46F7-A95D-4482F5C82624}" destId="{162DE46D-2074-4A0C-AB68-91F9510A493A}" srcOrd="0" destOrd="1" presId="urn:microsoft.com/office/officeart/2005/8/layout/hList1"/>
    <dgm:cxn modelId="{61D1A109-9CEB-4612-84AC-56B407103F8B}" type="presOf" srcId="{F54FC8AB-990E-4171-AEC7-B5298A9EF5A7}" destId="{D0DA1657-42BD-4193-A763-99086D9A652E}" srcOrd="0" destOrd="0" presId="urn:microsoft.com/office/officeart/2005/8/layout/hList1"/>
    <dgm:cxn modelId="{E1FAB588-705F-43D2-BECA-C059CCAEED8B}" srcId="{83281808-D990-455D-AD78-0497FC5EF8E6}" destId="{A8D0B604-DFCD-4B07-AA7C-146B5DCBC6AE}" srcOrd="0" destOrd="0" parTransId="{1F9D25CD-AFC1-42F0-BB06-8FE2FA1C5624}" sibTransId="{25A7400C-31F2-497C-A5EC-1C5EC6C95FED}"/>
    <dgm:cxn modelId="{77AF3743-A267-471C-B850-1FCF51046068}" srcId="{B33A4A60-3D05-42C4-9D83-9C2C3835225B}" destId="{5BF03C65-9A85-46F7-A95D-4482F5C82624}" srcOrd="1" destOrd="0" parTransId="{5D86FFE8-2F5D-427F-8D34-7DD6FFA474F8}" sibTransId="{496EFF59-CAB2-40E0-9CFC-01F46B463B74}"/>
    <dgm:cxn modelId="{13D887D1-23A5-4D75-B602-4FFA5EEFF1C6}" type="presOf" srcId="{B33A4A60-3D05-42C4-9D83-9C2C3835225B}" destId="{1A8787B0-39A3-47F3-9068-1B4951CB451D}" srcOrd="0" destOrd="0" presId="urn:microsoft.com/office/officeart/2005/8/layout/hList1"/>
    <dgm:cxn modelId="{624F3570-9C2A-4257-B6E9-6626F5D3F91C}" srcId="{F54FC8AB-990E-4171-AEC7-B5298A9EF5A7}" destId="{B33A4A60-3D05-42C4-9D83-9C2C3835225B}" srcOrd="1" destOrd="0" parTransId="{D29C9B0B-E27F-4F8E-987D-600803E92B09}" sibTransId="{76DC0D24-617E-4556-97EA-68DB1421BDD4}"/>
    <dgm:cxn modelId="{9F6FEF78-6EE5-43AB-A2EE-BE0C7055BD6E}" srcId="{B33A4A60-3D05-42C4-9D83-9C2C3835225B}" destId="{F7A4ECC8-32E1-435B-991E-7B503A693913}" srcOrd="0" destOrd="0" parTransId="{EC3C2AC0-F76E-47DE-B8AF-A4EFD4A75334}" sibTransId="{45FB5ED4-8EE6-4FB6-8549-D3032988E62F}"/>
    <dgm:cxn modelId="{88D994BE-6A81-414C-A94C-68CA85A70297}" type="presOf" srcId="{A8D0B604-DFCD-4B07-AA7C-146B5DCBC6AE}" destId="{7EE56748-0B4A-4096-99D2-D1F8A219FE09}" srcOrd="0" destOrd="0" presId="urn:microsoft.com/office/officeart/2005/8/layout/hList1"/>
    <dgm:cxn modelId="{AAD134DE-9E47-4110-9DA3-C86F565F668C}" srcId="{F54FC8AB-990E-4171-AEC7-B5298A9EF5A7}" destId="{83281808-D990-455D-AD78-0497FC5EF8E6}" srcOrd="0" destOrd="0" parTransId="{7F43FB3C-BD2E-4D13-9EC4-3A32CF1CA92A}" sibTransId="{C9E3BF0B-C0B4-4C79-9DCC-8BE23752D648}"/>
    <dgm:cxn modelId="{6A74393A-ABF9-4225-9AF6-D3757A4EFAA4}" type="presOf" srcId="{83281808-D990-455D-AD78-0497FC5EF8E6}" destId="{1EFCAD40-C0A8-4B14-8E51-96F27C77E739}" srcOrd="0" destOrd="0" presId="urn:microsoft.com/office/officeart/2005/8/layout/hList1"/>
    <dgm:cxn modelId="{0F8633ED-BCFA-4FA3-8578-49B9FC340AF7}" type="presOf" srcId="{F7A4ECC8-32E1-435B-991E-7B503A693913}" destId="{162DE46D-2074-4A0C-AB68-91F9510A493A}" srcOrd="0" destOrd="0" presId="urn:microsoft.com/office/officeart/2005/8/layout/hList1"/>
    <dgm:cxn modelId="{CA554929-FB17-4500-9DC0-CAA1BA89116A}" type="presOf" srcId="{2045182B-ADB7-4C88-A2EE-131955461132}" destId="{7EE56748-0B4A-4096-99D2-D1F8A219FE09}" srcOrd="0" destOrd="1" presId="urn:microsoft.com/office/officeart/2005/8/layout/hList1"/>
    <dgm:cxn modelId="{C98354D9-E15D-41E0-A0F1-ECE538D73C52}" srcId="{83281808-D990-455D-AD78-0497FC5EF8E6}" destId="{2045182B-ADB7-4C88-A2EE-131955461132}" srcOrd="1" destOrd="0" parTransId="{1246E8C9-2CDA-48FB-A640-F3D4B5578E37}" sibTransId="{E11C3A9C-D279-417A-A69E-030B06AA5AED}"/>
    <dgm:cxn modelId="{9425C81B-71E2-4243-AA17-6965DC6C7A41}" type="presParOf" srcId="{D0DA1657-42BD-4193-A763-99086D9A652E}" destId="{0C3C13EF-5B9E-4F4E-B786-71B7C997446A}" srcOrd="0" destOrd="0" presId="urn:microsoft.com/office/officeart/2005/8/layout/hList1"/>
    <dgm:cxn modelId="{3E47609E-756E-43BB-9B31-F4272DAE5543}" type="presParOf" srcId="{0C3C13EF-5B9E-4F4E-B786-71B7C997446A}" destId="{1EFCAD40-C0A8-4B14-8E51-96F27C77E739}" srcOrd="0" destOrd="0" presId="urn:microsoft.com/office/officeart/2005/8/layout/hList1"/>
    <dgm:cxn modelId="{D20029E7-E5E9-4D56-A9A9-A1F1804886AC}" type="presParOf" srcId="{0C3C13EF-5B9E-4F4E-B786-71B7C997446A}" destId="{7EE56748-0B4A-4096-99D2-D1F8A219FE09}" srcOrd="1" destOrd="0" presId="urn:microsoft.com/office/officeart/2005/8/layout/hList1"/>
    <dgm:cxn modelId="{0CCF4B88-68BE-4DBC-B0D4-957AA5582B75}" type="presParOf" srcId="{D0DA1657-42BD-4193-A763-99086D9A652E}" destId="{9D793DF7-057C-4867-B6DD-31A23B151AF8}" srcOrd="1" destOrd="0" presId="urn:microsoft.com/office/officeart/2005/8/layout/hList1"/>
    <dgm:cxn modelId="{3864C25F-D090-4977-B9BD-1F61036ED9A5}" type="presParOf" srcId="{D0DA1657-42BD-4193-A763-99086D9A652E}" destId="{803ABCA1-AC82-4993-9430-58DDA06B45D2}" srcOrd="2" destOrd="0" presId="urn:microsoft.com/office/officeart/2005/8/layout/hList1"/>
    <dgm:cxn modelId="{4BA1943F-D9EE-4C1A-A5B0-73175DACA584}" type="presParOf" srcId="{803ABCA1-AC82-4993-9430-58DDA06B45D2}" destId="{1A8787B0-39A3-47F3-9068-1B4951CB451D}" srcOrd="0" destOrd="0" presId="urn:microsoft.com/office/officeart/2005/8/layout/hList1"/>
    <dgm:cxn modelId="{3F4F0C44-4458-4C56-B6C6-D5D67721057D}" type="presParOf" srcId="{803ABCA1-AC82-4993-9430-58DDA06B45D2}" destId="{162DE46D-2074-4A0C-AB68-91F9510A493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FCAD40-C0A8-4B14-8E51-96F27C77E739}">
      <dsp:nvSpPr>
        <dsp:cNvPr id="0" name=""/>
        <dsp:cNvSpPr/>
      </dsp:nvSpPr>
      <dsp:spPr>
        <a:xfrm>
          <a:off x="40" y="378758"/>
          <a:ext cx="3845569" cy="151768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98704" tIns="170688" rIns="298704" bIns="170688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err="1"/>
            <a:t>Syarat</a:t>
          </a:r>
          <a:r>
            <a:rPr lang="en-US" sz="4200" kern="1200" dirty="0"/>
            <a:t> </a:t>
          </a:r>
          <a:r>
            <a:rPr lang="en-US" sz="4200" kern="1200" dirty="0" err="1"/>
            <a:t>Obyektif</a:t>
          </a:r>
          <a:endParaRPr lang="en-ID" sz="4200" kern="1200" dirty="0"/>
        </a:p>
      </dsp:txBody>
      <dsp:txXfrm>
        <a:off x="40" y="378758"/>
        <a:ext cx="3845569" cy="1517688"/>
      </dsp:txXfrm>
    </dsp:sp>
    <dsp:sp modelId="{7EE56748-0B4A-4096-99D2-D1F8A219FE09}">
      <dsp:nvSpPr>
        <dsp:cNvPr id="0" name=""/>
        <dsp:cNvSpPr/>
      </dsp:nvSpPr>
      <dsp:spPr>
        <a:xfrm>
          <a:off x="40" y="1896447"/>
          <a:ext cx="3845569" cy="242109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028" tIns="224028" rIns="298704" bIns="336042" numCol="1" spcCol="1270" anchor="t" anchorCtr="0">
          <a:noAutofit/>
        </a:bodyPr>
        <a:lstStyle/>
        <a:p>
          <a:pPr marL="285750" lvl="1" indent="-285750" algn="l" defTabSz="1866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4200" kern="1200" dirty="0" err="1"/>
            <a:t>Sepakat</a:t>
          </a:r>
          <a:endParaRPr lang="en-ID" sz="4200" kern="1200" dirty="0"/>
        </a:p>
        <a:p>
          <a:pPr marL="285750" lvl="1" indent="-285750" algn="l" defTabSz="1866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4200" kern="1200" dirty="0" err="1"/>
            <a:t>Cakap</a:t>
          </a:r>
          <a:endParaRPr lang="en-ID" sz="4200" kern="1200" dirty="0"/>
        </a:p>
      </dsp:txBody>
      <dsp:txXfrm>
        <a:off x="40" y="1896447"/>
        <a:ext cx="3845569" cy="2421090"/>
      </dsp:txXfrm>
    </dsp:sp>
    <dsp:sp modelId="{1A8787B0-39A3-47F3-9068-1B4951CB451D}">
      <dsp:nvSpPr>
        <dsp:cNvPr id="0" name=""/>
        <dsp:cNvSpPr/>
      </dsp:nvSpPr>
      <dsp:spPr>
        <a:xfrm>
          <a:off x="4383989" y="378758"/>
          <a:ext cx="3845569" cy="151768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98704" tIns="170688" rIns="298704" bIns="170688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err="1"/>
            <a:t>Syarat</a:t>
          </a:r>
          <a:r>
            <a:rPr lang="en-US" sz="4200" kern="1200" dirty="0"/>
            <a:t> </a:t>
          </a:r>
          <a:r>
            <a:rPr lang="en-US" sz="4200" kern="1200" dirty="0" err="1"/>
            <a:t>Subyektif</a:t>
          </a:r>
          <a:endParaRPr lang="en-ID" sz="4200" kern="1200" dirty="0"/>
        </a:p>
      </dsp:txBody>
      <dsp:txXfrm>
        <a:off x="4383989" y="378758"/>
        <a:ext cx="3845569" cy="1517688"/>
      </dsp:txXfrm>
    </dsp:sp>
    <dsp:sp modelId="{162DE46D-2074-4A0C-AB68-91F9510A493A}">
      <dsp:nvSpPr>
        <dsp:cNvPr id="0" name=""/>
        <dsp:cNvSpPr/>
      </dsp:nvSpPr>
      <dsp:spPr>
        <a:xfrm>
          <a:off x="4383989" y="1896447"/>
          <a:ext cx="3845569" cy="2421090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028" tIns="224028" rIns="298704" bIns="336042" numCol="1" spcCol="1270" anchor="t" anchorCtr="0">
          <a:noAutofit/>
        </a:bodyPr>
        <a:lstStyle/>
        <a:p>
          <a:pPr marL="285750" lvl="1" indent="-285750" algn="l" defTabSz="1866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4200" kern="1200" dirty="0" err="1"/>
            <a:t>Obyek</a:t>
          </a:r>
          <a:r>
            <a:rPr lang="en-US" sz="4200" kern="1200" dirty="0"/>
            <a:t> </a:t>
          </a:r>
          <a:r>
            <a:rPr lang="en-US" sz="4200" kern="1200" dirty="0" err="1"/>
            <a:t>tertentu</a:t>
          </a:r>
          <a:endParaRPr lang="en-ID" sz="4200" kern="1200" dirty="0"/>
        </a:p>
        <a:p>
          <a:pPr marL="285750" lvl="1" indent="-285750" algn="l" defTabSz="1866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4200" kern="1200" dirty="0" err="1"/>
            <a:t>Kausa</a:t>
          </a:r>
          <a:r>
            <a:rPr lang="en-US" sz="4200" kern="1200" dirty="0"/>
            <a:t> </a:t>
          </a:r>
          <a:r>
            <a:rPr lang="en-US" sz="4200" kern="1200" dirty="0" err="1"/>
            <a:t>yg</a:t>
          </a:r>
          <a:r>
            <a:rPr lang="en-US" sz="4200" kern="1200" dirty="0"/>
            <a:t> halal</a:t>
          </a:r>
          <a:endParaRPr lang="en-ID" sz="4200" kern="1200" dirty="0"/>
        </a:p>
      </dsp:txBody>
      <dsp:txXfrm>
        <a:off x="4383989" y="1896447"/>
        <a:ext cx="3845569" cy="24210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988840"/>
            <a:ext cx="9144000" cy="187743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ASPEK YURIDIS BISNIS ONLINE: PERSPEKTIF NASIONAL DAN GLOBAL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3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Cambria" panose="02040503050406030204" pitchFamily="18" charset="0"/>
              </a:rPr>
              <a:t>Cyber Law di Singapura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The Electronic Transactions Act (ETA),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transaksi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perdagangan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elektronik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Kemudahan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perdagangan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elektronik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Memudahkan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penyimpanan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dokumen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elektronik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Meminimalisir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duplikasi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arsip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elektronik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Keseragaman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aturan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Mempromosikan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integritas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perdagangan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elektronik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585105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Cambria" panose="02040503050406030204" pitchFamily="18" charset="0"/>
              </a:rPr>
              <a:t>Cyber Law di Amerika </a:t>
            </a:r>
            <a:r>
              <a:rPr lang="en-US" dirty="0" err="1">
                <a:latin typeface="Cambria" panose="02040503050406030204" pitchFamily="18" charset="0"/>
              </a:rPr>
              <a:t>Serikat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penggunaan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dokumen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elektronik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dan TTD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elektronik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Legalisasi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dokumen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elektronik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dan TTD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elektronik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Memungkinkan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notaris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bertindak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scr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elektronik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efektif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menggantikan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cap/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stempel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dokumen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dipindahtangankan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7626650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Cambria" panose="02040503050406030204" pitchFamily="18" charset="0"/>
              </a:rPr>
              <a:t>Cyber Law di Malaysia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Computer Crime Act (CCA)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penyalahgunaan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computer.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Perlindungan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data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pribadi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di computer.</a:t>
            </a:r>
          </a:p>
          <a:p>
            <a:pPr algn="just"/>
            <a:endParaRPr lang="id-ID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8900038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kegiatan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bisnis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online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offline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selalu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didahului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kesepakatan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sepanjang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tdk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bertentangan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norma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ketertiban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kesusilaan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Cambria" panose="02040503050406030204" pitchFamily="18" charset="0"/>
              </a:rPr>
              <a:t>Kapan </a:t>
            </a:r>
            <a:r>
              <a:rPr lang="en-US" dirty="0" err="1">
                <a:latin typeface="Cambria" panose="02040503050406030204" pitchFamily="18" charset="0"/>
              </a:rPr>
              <a:t>perjanjian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terjadi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dalam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bisnis</a:t>
            </a:r>
            <a:r>
              <a:rPr lang="en-US" dirty="0">
                <a:latin typeface="Cambria" panose="02040503050406030204" pitchFamily="18" charset="0"/>
              </a:rPr>
              <a:t> online?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Salah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mengajukan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permintaan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jasa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ditayangkan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online;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mengetahui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ciri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harga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jasa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 dan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Syarat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Sahnya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Perjanjian</a:t>
            </a:r>
            <a:endParaRPr lang="id-ID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0E4B853D-FE34-4214-8AA5-A4C2325D384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74485445"/>
              </p:ext>
            </p:extLst>
          </p:nvPr>
        </p:nvGraphicFramePr>
        <p:xfrm>
          <a:off x="457200" y="1397000"/>
          <a:ext cx="8229600" cy="4696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5674477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Cambria" panose="02040503050406030204" pitchFamily="18" charset="0"/>
              </a:rPr>
              <a:t>Jika </a:t>
            </a:r>
            <a:r>
              <a:rPr lang="en-US" dirty="0" err="1">
                <a:latin typeface="Cambria" panose="02040503050406030204" pitchFamily="18" charset="0"/>
              </a:rPr>
              <a:t>terjadi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wanprestasi</a:t>
            </a:r>
            <a:r>
              <a:rPr lang="en-US" dirty="0">
                <a:latin typeface="Cambria" panose="02040503050406030204" pitchFamily="18" charset="0"/>
              </a:rPr>
              <a:t>?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Tuntutan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pemenuhan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Pemenuhan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perjanjian+ganti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rugi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Ganti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rugi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Pembatalan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 dan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Pembatalan+ganti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rugi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368418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908720"/>
            <a:ext cx="8229600" cy="4925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Pelaku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bisnis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online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hrs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pendataan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dipublikasikan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 Karena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Ketika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trjd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Pelaku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bisnis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online di Indonesia,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perdagangan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online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berbaha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Indonesia.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Menurut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UU ITE,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transaksi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elektronik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mulai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berlaku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saat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penawaran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transaksi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dikirimkan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penjual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diterima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disetujui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pembeli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9333292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Manfaat</a:t>
            </a:r>
            <a:r>
              <a:rPr lang="en-US" dirty="0">
                <a:latin typeface="Cambria" panose="02040503050406030204" pitchFamily="18" charset="0"/>
              </a:rPr>
              <a:t> UU ITE </a:t>
            </a:r>
            <a:r>
              <a:rPr lang="en-US" dirty="0" err="1">
                <a:latin typeface="Cambria" panose="02040503050406030204" pitchFamily="18" charset="0"/>
              </a:rPr>
              <a:t>bagi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bisnis</a:t>
            </a:r>
            <a:r>
              <a:rPr lang="en-US" dirty="0">
                <a:latin typeface="Cambria" panose="02040503050406030204" pitchFamily="18" charset="0"/>
              </a:rPr>
              <a:t> online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Menjamin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kepastian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transaksi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elektronik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Mendorong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pertumbuhan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ekonomi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Mencegah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kejahatan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berbasi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TI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Melindungi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pengguna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TI</a:t>
            </a:r>
            <a:endParaRPr lang="id-ID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5143340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Terobosan</a:t>
            </a:r>
            <a:r>
              <a:rPr lang="en-US" dirty="0">
                <a:latin typeface="Cambria" panose="02040503050406030204" pitchFamily="18" charset="0"/>
              </a:rPr>
              <a:t> UU ITE </a:t>
            </a:r>
            <a:r>
              <a:rPr lang="en-US" dirty="0" err="1">
                <a:latin typeface="Cambria" panose="02040503050406030204" pitchFamily="18" charset="0"/>
              </a:rPr>
              <a:t>bagi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bisnis</a:t>
            </a:r>
            <a:r>
              <a:rPr lang="en-US" dirty="0">
                <a:latin typeface="Cambria" panose="02040503050406030204" pitchFamily="18" charset="0"/>
              </a:rPr>
              <a:t> online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Diakuinya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TTD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Elektronik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Alat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elektronik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siapapun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menimbulkan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akibat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Indonesia</a:t>
            </a:r>
            <a:endParaRPr lang="id-ID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6285946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052736"/>
            <a:ext cx="8229600" cy="4781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Bisnis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online sangat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dekat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sekali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cyber law,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penggunaan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teknologi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internet.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Indonesia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membutuhkan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Lembaga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khusus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menangani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cyber crime.</a:t>
            </a:r>
          </a:p>
        </p:txBody>
      </p:sp>
    </p:spTree>
    <p:extLst>
      <p:ext uri="{BB962C8B-B14F-4D97-AF65-F5344CB8AC3E}">
        <p14:creationId xmlns:p14="http://schemas.microsoft.com/office/powerpoint/2010/main" val="3653031300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3169</TotalTime>
  <Words>348</Words>
  <Application>Microsoft Office PowerPoint</Application>
  <PresentationFormat>On-screen Show (4:3)</PresentationFormat>
  <Paragraphs>55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Employee</cp:lastModifiedBy>
  <cp:revision>497</cp:revision>
  <cp:lastPrinted>2017-08-29T02:54:51Z</cp:lastPrinted>
  <dcterms:created xsi:type="dcterms:W3CDTF">2010-04-18T12:06:30Z</dcterms:created>
  <dcterms:modified xsi:type="dcterms:W3CDTF">2026-03-26T07:19:31Z</dcterms:modified>
</cp:coreProperties>
</file>