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4" r:id="rId5"/>
    <p:sldId id="302" r:id="rId6"/>
    <p:sldId id="312" r:id="rId7"/>
    <p:sldId id="303" r:id="rId8"/>
    <p:sldId id="305" r:id="rId9"/>
    <p:sldId id="306" r:id="rId10"/>
    <p:sldId id="307" r:id="rId11"/>
    <p:sldId id="313" r:id="rId12"/>
    <p:sldId id="308" r:id="rId13"/>
    <p:sldId id="309" r:id="rId14"/>
    <p:sldId id="310" r:id="rId15"/>
    <p:sldId id="311" r:id="rId16"/>
    <p:sldId id="314"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68" d="100"/>
          <a:sy n="68"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060B94-53DA-482A-AF62-CDEB3704E7BF}" type="doc">
      <dgm:prSet loTypeId="urn:microsoft.com/office/officeart/2009/3/layout/SubStepProcess" loCatId="process" qsTypeId="urn:microsoft.com/office/officeart/2005/8/quickstyle/simple5" qsCatId="simple" csTypeId="urn:microsoft.com/office/officeart/2005/8/colors/colorful1" csCatId="colorful" phldr="1"/>
      <dgm:spPr/>
      <dgm:t>
        <a:bodyPr/>
        <a:lstStyle/>
        <a:p>
          <a:endParaRPr lang="en-ID"/>
        </a:p>
      </dgm:t>
    </dgm:pt>
    <dgm:pt modelId="{55B8465F-BD78-4CA9-893D-1A9AB768F632}">
      <dgm:prSet phldrT="[Text]"/>
      <dgm:spPr/>
      <dgm:t>
        <a:bodyPr/>
        <a:lstStyle/>
        <a:p>
          <a:r>
            <a:rPr lang="en-US" dirty="0" err="1"/>
            <a:t>Globalisasi</a:t>
          </a:r>
          <a:endParaRPr lang="en-ID" dirty="0"/>
        </a:p>
      </dgm:t>
    </dgm:pt>
    <dgm:pt modelId="{D80E3828-D419-48E3-AC9E-68A3928DBC52}" type="parTrans" cxnId="{F507EFCF-776F-4503-B8CD-5795CA6E22CC}">
      <dgm:prSet/>
      <dgm:spPr/>
      <dgm:t>
        <a:bodyPr/>
        <a:lstStyle/>
        <a:p>
          <a:endParaRPr lang="en-ID"/>
        </a:p>
      </dgm:t>
    </dgm:pt>
    <dgm:pt modelId="{5C397AF0-343C-4F71-86C1-E9FF1286A818}" type="sibTrans" cxnId="{F507EFCF-776F-4503-B8CD-5795CA6E22CC}">
      <dgm:prSet/>
      <dgm:spPr/>
      <dgm:t>
        <a:bodyPr/>
        <a:lstStyle/>
        <a:p>
          <a:endParaRPr lang="en-ID"/>
        </a:p>
      </dgm:t>
    </dgm:pt>
    <dgm:pt modelId="{29A11877-E2F4-4A21-917C-355766B04E7E}">
      <dgm:prSet phldrT="[Text]"/>
      <dgm:spPr/>
      <dgm:t>
        <a:bodyPr/>
        <a:lstStyle/>
        <a:p>
          <a:r>
            <a:rPr lang="en-US" dirty="0"/>
            <a:t>Internet</a:t>
          </a:r>
          <a:endParaRPr lang="en-ID" dirty="0"/>
        </a:p>
      </dgm:t>
    </dgm:pt>
    <dgm:pt modelId="{177E29A4-546E-4655-BEF4-897B30319315}" type="parTrans" cxnId="{F11174C5-7B8F-482D-83E5-B1F403AD1D12}">
      <dgm:prSet/>
      <dgm:spPr/>
      <dgm:t>
        <a:bodyPr/>
        <a:lstStyle/>
        <a:p>
          <a:endParaRPr lang="en-ID"/>
        </a:p>
      </dgm:t>
    </dgm:pt>
    <dgm:pt modelId="{21C041DE-83AF-4694-8C6C-E09D72C13CCD}" type="sibTrans" cxnId="{F11174C5-7B8F-482D-83E5-B1F403AD1D12}">
      <dgm:prSet/>
      <dgm:spPr/>
      <dgm:t>
        <a:bodyPr/>
        <a:lstStyle/>
        <a:p>
          <a:endParaRPr lang="en-ID"/>
        </a:p>
      </dgm:t>
    </dgm:pt>
    <dgm:pt modelId="{540D294D-162D-4376-B821-7D087FE7A004}">
      <dgm:prSet phldrT="[Text]"/>
      <dgm:spPr/>
      <dgm:t>
        <a:bodyPr/>
        <a:lstStyle/>
        <a:p>
          <a:r>
            <a:rPr lang="en-US" dirty="0" err="1"/>
            <a:t>Ekonomi</a:t>
          </a:r>
          <a:r>
            <a:rPr lang="en-US" dirty="0"/>
            <a:t> Digital</a:t>
          </a:r>
          <a:endParaRPr lang="en-ID" dirty="0"/>
        </a:p>
      </dgm:t>
    </dgm:pt>
    <dgm:pt modelId="{FB127CB7-8F36-4ED3-911C-13A17EAC2641}" type="parTrans" cxnId="{C6BC846F-4108-49AC-9976-C5DF4FAF9D8F}">
      <dgm:prSet/>
      <dgm:spPr/>
      <dgm:t>
        <a:bodyPr/>
        <a:lstStyle/>
        <a:p>
          <a:endParaRPr lang="en-ID"/>
        </a:p>
      </dgm:t>
    </dgm:pt>
    <dgm:pt modelId="{E5738F44-C7B7-44E5-953E-959A731D41C6}" type="sibTrans" cxnId="{C6BC846F-4108-49AC-9976-C5DF4FAF9D8F}">
      <dgm:prSet/>
      <dgm:spPr/>
      <dgm:t>
        <a:bodyPr/>
        <a:lstStyle/>
        <a:p>
          <a:endParaRPr lang="en-ID"/>
        </a:p>
      </dgm:t>
    </dgm:pt>
    <dgm:pt modelId="{6866C714-F8CD-4F47-A9B0-672D02EC06FD}">
      <dgm:prSet phldrT="[Text]"/>
      <dgm:spPr/>
      <dgm:t>
        <a:bodyPr/>
        <a:lstStyle/>
        <a:p>
          <a:r>
            <a:rPr lang="en-US" dirty="0"/>
            <a:t>E-Commerce</a:t>
          </a:r>
          <a:endParaRPr lang="en-ID" dirty="0"/>
        </a:p>
      </dgm:t>
    </dgm:pt>
    <dgm:pt modelId="{368EEBE7-779B-4537-900F-16EB5D749F3A}" type="parTrans" cxnId="{FCA3BBC2-94B8-4DE0-9FB1-BE749CD57E63}">
      <dgm:prSet/>
      <dgm:spPr/>
      <dgm:t>
        <a:bodyPr/>
        <a:lstStyle/>
        <a:p>
          <a:endParaRPr lang="en-ID"/>
        </a:p>
      </dgm:t>
    </dgm:pt>
    <dgm:pt modelId="{C24FD5B0-4023-4D8E-9EF7-E1F98494A22B}" type="sibTrans" cxnId="{FCA3BBC2-94B8-4DE0-9FB1-BE749CD57E63}">
      <dgm:prSet/>
      <dgm:spPr/>
      <dgm:t>
        <a:bodyPr/>
        <a:lstStyle/>
        <a:p>
          <a:endParaRPr lang="en-ID"/>
        </a:p>
      </dgm:t>
    </dgm:pt>
    <dgm:pt modelId="{B4787F59-C848-47D3-A0E2-4BA582CF55C4}">
      <dgm:prSet phldrT="[Text]"/>
      <dgm:spPr/>
      <dgm:t>
        <a:bodyPr/>
        <a:lstStyle/>
        <a:p>
          <a:r>
            <a:rPr lang="en-US" dirty="0" err="1"/>
            <a:t>Perekonomian</a:t>
          </a:r>
          <a:endParaRPr lang="en-ID" dirty="0"/>
        </a:p>
      </dgm:t>
    </dgm:pt>
    <dgm:pt modelId="{B9923874-D870-4115-8CD8-01288AC474F2}" type="sibTrans" cxnId="{302FDF8C-0E7D-49EC-9DEF-25EBA24B1CCE}">
      <dgm:prSet/>
      <dgm:spPr/>
      <dgm:t>
        <a:bodyPr/>
        <a:lstStyle/>
        <a:p>
          <a:endParaRPr lang="en-ID"/>
        </a:p>
      </dgm:t>
    </dgm:pt>
    <dgm:pt modelId="{8705C604-15C4-45CA-AA60-34D9C395105A}" type="parTrans" cxnId="{302FDF8C-0E7D-49EC-9DEF-25EBA24B1CCE}">
      <dgm:prSet/>
      <dgm:spPr/>
      <dgm:t>
        <a:bodyPr/>
        <a:lstStyle/>
        <a:p>
          <a:endParaRPr lang="en-ID"/>
        </a:p>
      </dgm:t>
    </dgm:pt>
    <dgm:pt modelId="{6FE2F9A4-5867-4EC1-84B3-98A17A1BE23E}" type="pres">
      <dgm:prSet presAssocID="{AD060B94-53DA-482A-AF62-CDEB3704E7BF}" presName="Name0" presStyleCnt="0">
        <dgm:presLayoutVars>
          <dgm:chMax val="7"/>
          <dgm:dir/>
          <dgm:animOne val="branch"/>
        </dgm:presLayoutVars>
      </dgm:prSet>
      <dgm:spPr/>
      <dgm:t>
        <a:bodyPr/>
        <a:lstStyle/>
        <a:p>
          <a:endParaRPr lang="en-US"/>
        </a:p>
      </dgm:t>
    </dgm:pt>
    <dgm:pt modelId="{59E0EFF0-2EAA-40FC-BFB6-D9F90F8D8BFF}" type="pres">
      <dgm:prSet presAssocID="{B4787F59-C848-47D3-A0E2-4BA582CF55C4}" presName="parTx1" presStyleLbl="node1" presStyleIdx="0" presStyleCnt="3"/>
      <dgm:spPr/>
      <dgm:t>
        <a:bodyPr/>
        <a:lstStyle/>
        <a:p>
          <a:endParaRPr lang="en-US"/>
        </a:p>
      </dgm:t>
    </dgm:pt>
    <dgm:pt modelId="{687D4EA7-7813-469D-B64D-53D5804EB28D}" type="pres">
      <dgm:prSet presAssocID="{B4787F59-C848-47D3-A0E2-4BA582CF55C4}" presName="spPre1" presStyleCnt="0"/>
      <dgm:spPr/>
    </dgm:pt>
    <dgm:pt modelId="{58BEA2FF-DCCD-4E63-9BB7-639B912936EB}" type="pres">
      <dgm:prSet presAssocID="{B4787F59-C848-47D3-A0E2-4BA582CF55C4}" presName="chLin1" presStyleCnt="0"/>
      <dgm:spPr/>
    </dgm:pt>
    <dgm:pt modelId="{DCB00A88-D089-4A4D-AA69-274323ECC9FD}" type="pres">
      <dgm:prSet presAssocID="{D80E3828-D419-48E3-AC9E-68A3928DBC52}" presName="Name11" presStyleLbl="parChTrans1D1" presStyleIdx="0" presStyleCnt="8"/>
      <dgm:spPr/>
    </dgm:pt>
    <dgm:pt modelId="{1820FBBD-DF42-4F1C-AD18-F5B7F61E8A6B}" type="pres">
      <dgm:prSet presAssocID="{D80E3828-D419-48E3-AC9E-68A3928DBC52}" presName="Name31" presStyleLbl="parChTrans1D1" presStyleIdx="1" presStyleCnt="8"/>
      <dgm:spPr/>
    </dgm:pt>
    <dgm:pt modelId="{89E4B036-BB62-4030-82AD-50410B1B518B}" type="pres">
      <dgm:prSet presAssocID="{55B8465F-BD78-4CA9-893D-1A9AB768F632}" presName="txAndLines1" presStyleCnt="0"/>
      <dgm:spPr/>
    </dgm:pt>
    <dgm:pt modelId="{7C537A08-CC35-43CA-A140-2005709B4F56}" type="pres">
      <dgm:prSet presAssocID="{55B8465F-BD78-4CA9-893D-1A9AB768F632}" presName="anchor1" presStyleCnt="0"/>
      <dgm:spPr/>
    </dgm:pt>
    <dgm:pt modelId="{08E9B70F-79AB-479E-966F-88A3E074CECA}" type="pres">
      <dgm:prSet presAssocID="{55B8465F-BD78-4CA9-893D-1A9AB768F632}" presName="backup1" presStyleCnt="0"/>
      <dgm:spPr/>
    </dgm:pt>
    <dgm:pt modelId="{27E2864D-D175-4FA5-B1FE-DE5CC82288FA}" type="pres">
      <dgm:prSet presAssocID="{55B8465F-BD78-4CA9-893D-1A9AB768F632}" presName="preLine1" presStyleLbl="parChTrans1D1" presStyleIdx="2" presStyleCnt="8"/>
      <dgm:spPr/>
    </dgm:pt>
    <dgm:pt modelId="{CBF9910C-106F-4F02-AC76-89B3EBEB087D}" type="pres">
      <dgm:prSet presAssocID="{55B8465F-BD78-4CA9-893D-1A9AB768F632}" presName="desTx1" presStyleLbl="revTx" presStyleIdx="0" presStyleCnt="0">
        <dgm:presLayoutVars>
          <dgm:bulletEnabled val="1"/>
        </dgm:presLayoutVars>
      </dgm:prSet>
      <dgm:spPr/>
      <dgm:t>
        <a:bodyPr/>
        <a:lstStyle/>
        <a:p>
          <a:endParaRPr lang="en-US"/>
        </a:p>
      </dgm:t>
    </dgm:pt>
    <dgm:pt modelId="{F22FA92E-AACD-47B3-820B-A3DC7F105C6B}" type="pres">
      <dgm:prSet presAssocID="{55B8465F-BD78-4CA9-893D-1A9AB768F632}" presName="postLine1" presStyleLbl="parChTrans1D1" presStyleIdx="3" presStyleCnt="8"/>
      <dgm:spPr/>
    </dgm:pt>
    <dgm:pt modelId="{BD088524-91CD-444C-8794-675156069FB2}" type="pres">
      <dgm:prSet presAssocID="{177E29A4-546E-4655-BEF4-897B30319315}" presName="Name11" presStyleLbl="parChTrans1D1" presStyleIdx="4" presStyleCnt="8"/>
      <dgm:spPr/>
    </dgm:pt>
    <dgm:pt modelId="{D15053AD-E668-49DB-BEFB-C039B2D86E77}" type="pres">
      <dgm:prSet presAssocID="{177E29A4-546E-4655-BEF4-897B30319315}" presName="Name31" presStyleLbl="parChTrans1D1" presStyleIdx="5" presStyleCnt="8"/>
      <dgm:spPr/>
    </dgm:pt>
    <dgm:pt modelId="{9AA934D1-23D9-40C0-A132-AAACB655F82B}" type="pres">
      <dgm:prSet presAssocID="{29A11877-E2F4-4A21-917C-355766B04E7E}" presName="txAndLines1" presStyleCnt="0"/>
      <dgm:spPr/>
    </dgm:pt>
    <dgm:pt modelId="{372C1DB4-AF78-40CC-A56A-4F7B3E3D7B40}" type="pres">
      <dgm:prSet presAssocID="{29A11877-E2F4-4A21-917C-355766B04E7E}" presName="anchor1" presStyleCnt="0"/>
      <dgm:spPr/>
    </dgm:pt>
    <dgm:pt modelId="{4D730E99-BD99-4FB5-B65C-6653B820951C}" type="pres">
      <dgm:prSet presAssocID="{29A11877-E2F4-4A21-917C-355766B04E7E}" presName="backup1" presStyleCnt="0"/>
      <dgm:spPr/>
    </dgm:pt>
    <dgm:pt modelId="{18CB96CB-E7CC-416C-9967-85892E5D4C33}" type="pres">
      <dgm:prSet presAssocID="{29A11877-E2F4-4A21-917C-355766B04E7E}" presName="preLine1" presStyleLbl="parChTrans1D1" presStyleIdx="6" presStyleCnt="8"/>
      <dgm:spPr/>
    </dgm:pt>
    <dgm:pt modelId="{26C4BFFE-7709-4C83-9405-1094F41146ED}" type="pres">
      <dgm:prSet presAssocID="{29A11877-E2F4-4A21-917C-355766B04E7E}" presName="desTx1" presStyleLbl="revTx" presStyleIdx="0" presStyleCnt="0">
        <dgm:presLayoutVars>
          <dgm:bulletEnabled val="1"/>
        </dgm:presLayoutVars>
      </dgm:prSet>
      <dgm:spPr/>
      <dgm:t>
        <a:bodyPr/>
        <a:lstStyle/>
        <a:p>
          <a:endParaRPr lang="en-US"/>
        </a:p>
      </dgm:t>
    </dgm:pt>
    <dgm:pt modelId="{42A4EEA4-3A3F-47E5-B663-EEF2D6C47899}" type="pres">
      <dgm:prSet presAssocID="{29A11877-E2F4-4A21-917C-355766B04E7E}" presName="postLine1" presStyleLbl="parChTrans1D1" presStyleIdx="7" presStyleCnt="8"/>
      <dgm:spPr/>
    </dgm:pt>
    <dgm:pt modelId="{ECE06BDD-D356-4188-9922-A64E8E3EAAA2}" type="pres">
      <dgm:prSet presAssocID="{B4787F59-C848-47D3-A0E2-4BA582CF55C4}" presName="spPost1" presStyleCnt="0"/>
      <dgm:spPr/>
    </dgm:pt>
    <dgm:pt modelId="{3C1D44DF-9739-4688-B7A9-55D5C1DD0748}" type="pres">
      <dgm:prSet presAssocID="{540D294D-162D-4376-B821-7D087FE7A004}" presName="parTx2" presStyleLbl="node1" presStyleIdx="1" presStyleCnt="3"/>
      <dgm:spPr/>
      <dgm:t>
        <a:bodyPr/>
        <a:lstStyle/>
        <a:p>
          <a:endParaRPr lang="en-US"/>
        </a:p>
      </dgm:t>
    </dgm:pt>
    <dgm:pt modelId="{6992AF24-D781-405F-B50A-E2744EDD49CD}" type="pres">
      <dgm:prSet presAssocID="{6866C714-F8CD-4F47-A9B0-672D02EC06FD}" presName="parTx3" presStyleLbl="node1" presStyleIdx="2" presStyleCnt="3"/>
      <dgm:spPr/>
      <dgm:t>
        <a:bodyPr/>
        <a:lstStyle/>
        <a:p>
          <a:endParaRPr lang="en-US"/>
        </a:p>
      </dgm:t>
    </dgm:pt>
  </dgm:ptLst>
  <dgm:cxnLst>
    <dgm:cxn modelId="{3328192A-B9DD-488E-B77C-02F4E10BA273}" type="presOf" srcId="{AD060B94-53DA-482A-AF62-CDEB3704E7BF}" destId="{6FE2F9A4-5867-4EC1-84B3-98A17A1BE23E}" srcOrd="0" destOrd="0" presId="urn:microsoft.com/office/officeart/2009/3/layout/SubStepProcess"/>
    <dgm:cxn modelId="{C0F4B8F3-CB93-4D72-BC58-5D8C4205493A}" type="presOf" srcId="{29A11877-E2F4-4A21-917C-355766B04E7E}" destId="{26C4BFFE-7709-4C83-9405-1094F41146ED}" srcOrd="0" destOrd="0" presId="urn:microsoft.com/office/officeart/2009/3/layout/SubStepProcess"/>
    <dgm:cxn modelId="{C6BC846F-4108-49AC-9976-C5DF4FAF9D8F}" srcId="{AD060B94-53DA-482A-AF62-CDEB3704E7BF}" destId="{540D294D-162D-4376-B821-7D087FE7A004}" srcOrd="1" destOrd="0" parTransId="{FB127CB7-8F36-4ED3-911C-13A17EAC2641}" sibTransId="{E5738F44-C7B7-44E5-953E-959A731D41C6}"/>
    <dgm:cxn modelId="{FCA3BBC2-94B8-4DE0-9FB1-BE749CD57E63}" srcId="{AD060B94-53DA-482A-AF62-CDEB3704E7BF}" destId="{6866C714-F8CD-4F47-A9B0-672D02EC06FD}" srcOrd="2" destOrd="0" parTransId="{368EEBE7-779B-4537-900F-16EB5D749F3A}" sibTransId="{C24FD5B0-4023-4D8E-9EF7-E1F98494A22B}"/>
    <dgm:cxn modelId="{043DB577-81E5-4F43-A14D-5FFD8CF5429F}" type="presOf" srcId="{6866C714-F8CD-4F47-A9B0-672D02EC06FD}" destId="{6992AF24-D781-405F-B50A-E2744EDD49CD}" srcOrd="0" destOrd="0" presId="urn:microsoft.com/office/officeart/2009/3/layout/SubStepProcess"/>
    <dgm:cxn modelId="{302FDF8C-0E7D-49EC-9DEF-25EBA24B1CCE}" srcId="{AD060B94-53DA-482A-AF62-CDEB3704E7BF}" destId="{B4787F59-C848-47D3-A0E2-4BA582CF55C4}" srcOrd="0" destOrd="0" parTransId="{8705C604-15C4-45CA-AA60-34D9C395105A}" sibTransId="{B9923874-D870-4115-8CD8-01288AC474F2}"/>
    <dgm:cxn modelId="{569F1E03-A535-403D-BA25-5ADA78877F30}" type="presOf" srcId="{B4787F59-C848-47D3-A0E2-4BA582CF55C4}" destId="{59E0EFF0-2EAA-40FC-BFB6-D9F90F8D8BFF}" srcOrd="0" destOrd="0" presId="urn:microsoft.com/office/officeart/2009/3/layout/SubStepProcess"/>
    <dgm:cxn modelId="{F507EFCF-776F-4503-B8CD-5795CA6E22CC}" srcId="{B4787F59-C848-47D3-A0E2-4BA582CF55C4}" destId="{55B8465F-BD78-4CA9-893D-1A9AB768F632}" srcOrd="0" destOrd="0" parTransId="{D80E3828-D419-48E3-AC9E-68A3928DBC52}" sibTransId="{5C397AF0-343C-4F71-86C1-E9FF1286A818}"/>
    <dgm:cxn modelId="{8283EE53-E859-4888-AC11-FA7F18F2D3C5}" type="presOf" srcId="{540D294D-162D-4376-B821-7D087FE7A004}" destId="{3C1D44DF-9739-4688-B7A9-55D5C1DD0748}" srcOrd="0" destOrd="0" presId="urn:microsoft.com/office/officeart/2009/3/layout/SubStepProcess"/>
    <dgm:cxn modelId="{809AFAAB-DF23-4597-A482-53D2D46DA6CF}" type="presOf" srcId="{55B8465F-BD78-4CA9-893D-1A9AB768F632}" destId="{CBF9910C-106F-4F02-AC76-89B3EBEB087D}" srcOrd="0" destOrd="0" presId="urn:microsoft.com/office/officeart/2009/3/layout/SubStepProcess"/>
    <dgm:cxn modelId="{F11174C5-7B8F-482D-83E5-B1F403AD1D12}" srcId="{B4787F59-C848-47D3-A0E2-4BA582CF55C4}" destId="{29A11877-E2F4-4A21-917C-355766B04E7E}" srcOrd="1" destOrd="0" parTransId="{177E29A4-546E-4655-BEF4-897B30319315}" sibTransId="{21C041DE-83AF-4694-8C6C-E09D72C13CCD}"/>
    <dgm:cxn modelId="{231D616C-8281-4474-9368-73CE5A34785A}" type="presParOf" srcId="{6FE2F9A4-5867-4EC1-84B3-98A17A1BE23E}" destId="{59E0EFF0-2EAA-40FC-BFB6-D9F90F8D8BFF}" srcOrd="0" destOrd="0" presId="urn:microsoft.com/office/officeart/2009/3/layout/SubStepProcess"/>
    <dgm:cxn modelId="{E768390D-651E-482A-BA08-A040F705D650}" type="presParOf" srcId="{6FE2F9A4-5867-4EC1-84B3-98A17A1BE23E}" destId="{687D4EA7-7813-469D-B64D-53D5804EB28D}" srcOrd="1" destOrd="0" presId="urn:microsoft.com/office/officeart/2009/3/layout/SubStepProcess"/>
    <dgm:cxn modelId="{F1331B85-A6B8-4ED0-AE08-8560D9B67445}" type="presParOf" srcId="{6FE2F9A4-5867-4EC1-84B3-98A17A1BE23E}" destId="{58BEA2FF-DCCD-4E63-9BB7-639B912936EB}" srcOrd="2" destOrd="0" presId="urn:microsoft.com/office/officeart/2009/3/layout/SubStepProcess"/>
    <dgm:cxn modelId="{143C3157-5CEA-4641-9037-2243A58C09A1}" type="presParOf" srcId="{58BEA2FF-DCCD-4E63-9BB7-639B912936EB}" destId="{DCB00A88-D089-4A4D-AA69-274323ECC9FD}" srcOrd="0" destOrd="0" presId="urn:microsoft.com/office/officeart/2009/3/layout/SubStepProcess"/>
    <dgm:cxn modelId="{2F30C3E8-690B-429B-A026-6581364BC132}" type="presParOf" srcId="{58BEA2FF-DCCD-4E63-9BB7-639B912936EB}" destId="{1820FBBD-DF42-4F1C-AD18-F5B7F61E8A6B}" srcOrd="1" destOrd="0" presId="urn:microsoft.com/office/officeart/2009/3/layout/SubStepProcess"/>
    <dgm:cxn modelId="{B5FE9724-5C7E-456D-BBE0-79B83BE0712B}" type="presParOf" srcId="{58BEA2FF-DCCD-4E63-9BB7-639B912936EB}" destId="{89E4B036-BB62-4030-82AD-50410B1B518B}" srcOrd="2" destOrd="0" presId="urn:microsoft.com/office/officeart/2009/3/layout/SubStepProcess"/>
    <dgm:cxn modelId="{3313A63E-AB73-4947-A3CA-A3D466571897}" type="presParOf" srcId="{89E4B036-BB62-4030-82AD-50410B1B518B}" destId="{7C537A08-CC35-43CA-A140-2005709B4F56}" srcOrd="0" destOrd="0" presId="urn:microsoft.com/office/officeart/2009/3/layout/SubStepProcess"/>
    <dgm:cxn modelId="{FADE2359-5917-4D90-8100-8BFF659A158F}" type="presParOf" srcId="{89E4B036-BB62-4030-82AD-50410B1B518B}" destId="{08E9B70F-79AB-479E-966F-88A3E074CECA}" srcOrd="1" destOrd="0" presId="urn:microsoft.com/office/officeart/2009/3/layout/SubStepProcess"/>
    <dgm:cxn modelId="{8A21F6E0-D1B0-4DE7-A9AB-8E8FB8DEE530}" type="presParOf" srcId="{89E4B036-BB62-4030-82AD-50410B1B518B}" destId="{27E2864D-D175-4FA5-B1FE-DE5CC82288FA}" srcOrd="2" destOrd="0" presId="urn:microsoft.com/office/officeart/2009/3/layout/SubStepProcess"/>
    <dgm:cxn modelId="{6084B7FF-9AD2-4101-9BBE-8005C98CF096}" type="presParOf" srcId="{89E4B036-BB62-4030-82AD-50410B1B518B}" destId="{CBF9910C-106F-4F02-AC76-89B3EBEB087D}" srcOrd="3" destOrd="0" presId="urn:microsoft.com/office/officeart/2009/3/layout/SubStepProcess"/>
    <dgm:cxn modelId="{2A301515-6F06-4811-B383-16564EFDCC27}" type="presParOf" srcId="{89E4B036-BB62-4030-82AD-50410B1B518B}" destId="{F22FA92E-AACD-47B3-820B-A3DC7F105C6B}" srcOrd="4" destOrd="0" presId="urn:microsoft.com/office/officeart/2009/3/layout/SubStepProcess"/>
    <dgm:cxn modelId="{9A2C05C2-719F-4D6F-B3BC-B250307E3C98}" type="presParOf" srcId="{58BEA2FF-DCCD-4E63-9BB7-639B912936EB}" destId="{BD088524-91CD-444C-8794-675156069FB2}" srcOrd="3" destOrd="0" presId="urn:microsoft.com/office/officeart/2009/3/layout/SubStepProcess"/>
    <dgm:cxn modelId="{66162702-52E5-44BE-A185-A3270509FD7D}" type="presParOf" srcId="{58BEA2FF-DCCD-4E63-9BB7-639B912936EB}" destId="{D15053AD-E668-49DB-BEFB-C039B2D86E77}" srcOrd="4" destOrd="0" presId="urn:microsoft.com/office/officeart/2009/3/layout/SubStepProcess"/>
    <dgm:cxn modelId="{8C4C6690-BC01-422F-88CD-455E356DE48F}" type="presParOf" srcId="{58BEA2FF-DCCD-4E63-9BB7-639B912936EB}" destId="{9AA934D1-23D9-40C0-A132-AAACB655F82B}" srcOrd="5" destOrd="0" presId="urn:microsoft.com/office/officeart/2009/3/layout/SubStepProcess"/>
    <dgm:cxn modelId="{2319A05D-D2EA-4104-ADFB-55D0BED90A54}" type="presParOf" srcId="{9AA934D1-23D9-40C0-A132-AAACB655F82B}" destId="{372C1DB4-AF78-40CC-A56A-4F7B3E3D7B40}" srcOrd="0" destOrd="0" presId="urn:microsoft.com/office/officeart/2009/3/layout/SubStepProcess"/>
    <dgm:cxn modelId="{65C9C296-B48A-4B8A-82B1-AF22B4AFE952}" type="presParOf" srcId="{9AA934D1-23D9-40C0-A132-AAACB655F82B}" destId="{4D730E99-BD99-4FB5-B65C-6653B820951C}" srcOrd="1" destOrd="0" presId="urn:microsoft.com/office/officeart/2009/3/layout/SubStepProcess"/>
    <dgm:cxn modelId="{3ED13BE5-62BC-4A2C-80DF-C9ADC6EB5B64}" type="presParOf" srcId="{9AA934D1-23D9-40C0-A132-AAACB655F82B}" destId="{18CB96CB-E7CC-416C-9967-85892E5D4C33}" srcOrd="2" destOrd="0" presId="urn:microsoft.com/office/officeart/2009/3/layout/SubStepProcess"/>
    <dgm:cxn modelId="{CA5DC428-32A4-4FFD-B0B2-8DA814E487B4}" type="presParOf" srcId="{9AA934D1-23D9-40C0-A132-AAACB655F82B}" destId="{26C4BFFE-7709-4C83-9405-1094F41146ED}" srcOrd="3" destOrd="0" presId="urn:microsoft.com/office/officeart/2009/3/layout/SubStepProcess"/>
    <dgm:cxn modelId="{F8D6E054-4BB9-4890-A0CF-6BA999A1E518}" type="presParOf" srcId="{9AA934D1-23D9-40C0-A132-AAACB655F82B}" destId="{42A4EEA4-3A3F-47E5-B663-EEF2D6C47899}" srcOrd="4" destOrd="0" presId="urn:microsoft.com/office/officeart/2009/3/layout/SubStepProcess"/>
    <dgm:cxn modelId="{3C9040BB-B7AD-4348-8614-108192D41D90}" type="presParOf" srcId="{6FE2F9A4-5867-4EC1-84B3-98A17A1BE23E}" destId="{ECE06BDD-D356-4188-9922-A64E8E3EAAA2}" srcOrd="3" destOrd="0" presId="urn:microsoft.com/office/officeart/2009/3/layout/SubStepProcess"/>
    <dgm:cxn modelId="{E3693CCB-1ACA-4570-9CC7-EE9A2464488F}" type="presParOf" srcId="{6FE2F9A4-5867-4EC1-84B3-98A17A1BE23E}" destId="{3C1D44DF-9739-4688-B7A9-55D5C1DD0748}" srcOrd="4" destOrd="0" presId="urn:microsoft.com/office/officeart/2009/3/layout/SubStepProcess"/>
    <dgm:cxn modelId="{CBF1BC88-16E7-4A05-ACEA-B93B5B7721FC}" type="presParOf" srcId="{6FE2F9A4-5867-4EC1-84B3-98A17A1BE23E}" destId="{6992AF24-D781-405F-B50A-E2744EDD49CD}" srcOrd="5"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A944EF-80F2-41DB-9599-8EF3D7615F0D}" type="doc">
      <dgm:prSet loTypeId="urn:microsoft.com/office/officeart/2005/8/layout/equation2" loCatId="process" qsTypeId="urn:microsoft.com/office/officeart/2005/8/quickstyle/simple5" qsCatId="simple" csTypeId="urn:microsoft.com/office/officeart/2005/8/colors/colorful3" csCatId="colorful" phldr="1"/>
      <dgm:spPr/>
    </dgm:pt>
    <dgm:pt modelId="{F3595898-CA4C-4349-B290-20527DB5D762}">
      <dgm:prSet phldrT="[Text]"/>
      <dgm:spPr/>
      <dgm:t>
        <a:bodyPr/>
        <a:lstStyle/>
        <a:p>
          <a:r>
            <a:rPr lang="en-US" dirty="0" err="1"/>
            <a:t>Hak</a:t>
          </a:r>
          <a:endParaRPr lang="en-ID" dirty="0"/>
        </a:p>
      </dgm:t>
    </dgm:pt>
    <dgm:pt modelId="{708EF8EB-B66E-48CB-884F-F1C669256A85}" type="parTrans" cxnId="{87B81EA8-A949-4A95-900C-DC3D9D5D8A62}">
      <dgm:prSet/>
      <dgm:spPr/>
      <dgm:t>
        <a:bodyPr/>
        <a:lstStyle/>
        <a:p>
          <a:endParaRPr lang="en-ID"/>
        </a:p>
      </dgm:t>
    </dgm:pt>
    <dgm:pt modelId="{5646BFFD-A226-4961-BE67-EEC23ECBAC67}" type="sibTrans" cxnId="{87B81EA8-A949-4A95-900C-DC3D9D5D8A62}">
      <dgm:prSet/>
      <dgm:spPr/>
      <dgm:t>
        <a:bodyPr/>
        <a:lstStyle/>
        <a:p>
          <a:endParaRPr lang="en-ID"/>
        </a:p>
      </dgm:t>
    </dgm:pt>
    <dgm:pt modelId="{E6017868-B717-4B3F-A56E-1D32E72262B1}">
      <dgm:prSet phldrT="[Text]"/>
      <dgm:spPr/>
      <dgm:t>
        <a:bodyPr/>
        <a:lstStyle/>
        <a:p>
          <a:r>
            <a:rPr lang="en-US" dirty="0" err="1"/>
            <a:t>Kewajiban</a:t>
          </a:r>
          <a:endParaRPr lang="en-ID" dirty="0"/>
        </a:p>
      </dgm:t>
    </dgm:pt>
    <dgm:pt modelId="{18DB43DB-AE20-465A-9509-9AECECAC6397}" type="parTrans" cxnId="{F5E72EC6-07DD-4155-9135-45B94E4E4DAD}">
      <dgm:prSet/>
      <dgm:spPr/>
      <dgm:t>
        <a:bodyPr/>
        <a:lstStyle/>
        <a:p>
          <a:endParaRPr lang="en-ID"/>
        </a:p>
      </dgm:t>
    </dgm:pt>
    <dgm:pt modelId="{BAB9D8CA-D29E-4D04-8897-E505FBC88DD5}" type="sibTrans" cxnId="{F5E72EC6-07DD-4155-9135-45B94E4E4DAD}">
      <dgm:prSet/>
      <dgm:spPr/>
      <dgm:t>
        <a:bodyPr/>
        <a:lstStyle/>
        <a:p>
          <a:endParaRPr lang="en-ID"/>
        </a:p>
      </dgm:t>
    </dgm:pt>
    <dgm:pt modelId="{9840F934-1BDF-473C-A86A-D97A6E50BAE6}">
      <dgm:prSet phldrT="[Text]"/>
      <dgm:spPr/>
      <dgm:t>
        <a:bodyPr/>
        <a:lstStyle/>
        <a:p>
          <a:r>
            <a:rPr lang="en-US" dirty="0" err="1"/>
            <a:t>Perikatan</a:t>
          </a:r>
          <a:endParaRPr lang="en-ID" dirty="0"/>
        </a:p>
      </dgm:t>
    </dgm:pt>
    <dgm:pt modelId="{DEE0AC37-640E-4D57-9A3B-364C88F0D93F}" type="parTrans" cxnId="{8C37696D-09D1-477E-A446-169B0AECD60B}">
      <dgm:prSet/>
      <dgm:spPr/>
      <dgm:t>
        <a:bodyPr/>
        <a:lstStyle/>
        <a:p>
          <a:endParaRPr lang="en-ID"/>
        </a:p>
      </dgm:t>
    </dgm:pt>
    <dgm:pt modelId="{EB067EDD-42BC-4C90-9D64-220775B72B35}" type="sibTrans" cxnId="{8C37696D-09D1-477E-A446-169B0AECD60B}">
      <dgm:prSet/>
      <dgm:spPr/>
      <dgm:t>
        <a:bodyPr/>
        <a:lstStyle/>
        <a:p>
          <a:endParaRPr lang="en-ID"/>
        </a:p>
      </dgm:t>
    </dgm:pt>
    <dgm:pt modelId="{D38EE236-08CC-4E1A-9BA8-C802C770C28C}" type="pres">
      <dgm:prSet presAssocID="{18A944EF-80F2-41DB-9599-8EF3D7615F0D}" presName="Name0" presStyleCnt="0">
        <dgm:presLayoutVars>
          <dgm:dir/>
          <dgm:resizeHandles val="exact"/>
        </dgm:presLayoutVars>
      </dgm:prSet>
      <dgm:spPr/>
    </dgm:pt>
    <dgm:pt modelId="{175CFB3E-FA4A-457A-B2F9-68B3996D4872}" type="pres">
      <dgm:prSet presAssocID="{18A944EF-80F2-41DB-9599-8EF3D7615F0D}" presName="vNodes" presStyleCnt="0"/>
      <dgm:spPr/>
    </dgm:pt>
    <dgm:pt modelId="{73CFCC47-C4E7-4068-9F32-95474525EA22}" type="pres">
      <dgm:prSet presAssocID="{F3595898-CA4C-4349-B290-20527DB5D762}" presName="node" presStyleLbl="node1" presStyleIdx="0" presStyleCnt="3">
        <dgm:presLayoutVars>
          <dgm:bulletEnabled val="1"/>
        </dgm:presLayoutVars>
      </dgm:prSet>
      <dgm:spPr/>
      <dgm:t>
        <a:bodyPr/>
        <a:lstStyle/>
        <a:p>
          <a:endParaRPr lang="en-US"/>
        </a:p>
      </dgm:t>
    </dgm:pt>
    <dgm:pt modelId="{ACCF2C7F-2720-4A02-A493-D4B649FEE1BF}" type="pres">
      <dgm:prSet presAssocID="{5646BFFD-A226-4961-BE67-EEC23ECBAC67}" presName="spacerT" presStyleCnt="0"/>
      <dgm:spPr/>
    </dgm:pt>
    <dgm:pt modelId="{BE2902F0-8D4F-4661-AAB2-47DD032D6341}" type="pres">
      <dgm:prSet presAssocID="{5646BFFD-A226-4961-BE67-EEC23ECBAC67}" presName="sibTrans" presStyleLbl="sibTrans2D1" presStyleIdx="0" presStyleCnt="2"/>
      <dgm:spPr/>
      <dgm:t>
        <a:bodyPr/>
        <a:lstStyle/>
        <a:p>
          <a:endParaRPr lang="en-US"/>
        </a:p>
      </dgm:t>
    </dgm:pt>
    <dgm:pt modelId="{DE9FFA1D-150A-49E6-B14A-3F88C5773ED6}" type="pres">
      <dgm:prSet presAssocID="{5646BFFD-A226-4961-BE67-EEC23ECBAC67}" presName="spacerB" presStyleCnt="0"/>
      <dgm:spPr/>
    </dgm:pt>
    <dgm:pt modelId="{A3F74714-DE5D-4380-877D-77B40C4BBE09}" type="pres">
      <dgm:prSet presAssocID="{E6017868-B717-4B3F-A56E-1D32E72262B1}" presName="node" presStyleLbl="node1" presStyleIdx="1" presStyleCnt="3">
        <dgm:presLayoutVars>
          <dgm:bulletEnabled val="1"/>
        </dgm:presLayoutVars>
      </dgm:prSet>
      <dgm:spPr/>
      <dgm:t>
        <a:bodyPr/>
        <a:lstStyle/>
        <a:p>
          <a:endParaRPr lang="en-US"/>
        </a:p>
      </dgm:t>
    </dgm:pt>
    <dgm:pt modelId="{A253DF54-3832-4B8C-803E-4387292B6B3D}" type="pres">
      <dgm:prSet presAssocID="{18A944EF-80F2-41DB-9599-8EF3D7615F0D}" presName="sibTransLast" presStyleLbl="sibTrans2D1" presStyleIdx="1" presStyleCnt="2"/>
      <dgm:spPr/>
      <dgm:t>
        <a:bodyPr/>
        <a:lstStyle/>
        <a:p>
          <a:endParaRPr lang="en-US"/>
        </a:p>
      </dgm:t>
    </dgm:pt>
    <dgm:pt modelId="{999B94AF-2329-471E-9434-06548D3316C8}" type="pres">
      <dgm:prSet presAssocID="{18A944EF-80F2-41DB-9599-8EF3D7615F0D}" presName="connectorText" presStyleLbl="sibTrans2D1" presStyleIdx="1" presStyleCnt="2"/>
      <dgm:spPr/>
      <dgm:t>
        <a:bodyPr/>
        <a:lstStyle/>
        <a:p>
          <a:endParaRPr lang="en-US"/>
        </a:p>
      </dgm:t>
    </dgm:pt>
    <dgm:pt modelId="{13625ADD-41FE-4DFB-B60D-0955090D069F}" type="pres">
      <dgm:prSet presAssocID="{18A944EF-80F2-41DB-9599-8EF3D7615F0D}" presName="lastNode" presStyleLbl="node1" presStyleIdx="2" presStyleCnt="3">
        <dgm:presLayoutVars>
          <dgm:bulletEnabled val="1"/>
        </dgm:presLayoutVars>
      </dgm:prSet>
      <dgm:spPr/>
      <dgm:t>
        <a:bodyPr/>
        <a:lstStyle/>
        <a:p>
          <a:endParaRPr lang="en-US"/>
        </a:p>
      </dgm:t>
    </dgm:pt>
  </dgm:ptLst>
  <dgm:cxnLst>
    <dgm:cxn modelId="{400CDF5E-3D04-47EB-9E39-76CF3CD64032}" type="presOf" srcId="{BAB9D8CA-D29E-4D04-8897-E505FBC88DD5}" destId="{999B94AF-2329-471E-9434-06548D3316C8}" srcOrd="1" destOrd="0" presId="urn:microsoft.com/office/officeart/2005/8/layout/equation2"/>
    <dgm:cxn modelId="{47B42489-5315-4C1D-B8F4-2D7A4C592AC5}" type="presOf" srcId="{18A944EF-80F2-41DB-9599-8EF3D7615F0D}" destId="{D38EE236-08CC-4E1A-9BA8-C802C770C28C}" srcOrd="0" destOrd="0" presId="urn:microsoft.com/office/officeart/2005/8/layout/equation2"/>
    <dgm:cxn modelId="{933532D8-75A5-4CCC-90C9-1D405F4195DC}" type="presOf" srcId="{F3595898-CA4C-4349-B290-20527DB5D762}" destId="{73CFCC47-C4E7-4068-9F32-95474525EA22}" srcOrd="0" destOrd="0" presId="urn:microsoft.com/office/officeart/2005/8/layout/equation2"/>
    <dgm:cxn modelId="{F5E72EC6-07DD-4155-9135-45B94E4E4DAD}" srcId="{18A944EF-80F2-41DB-9599-8EF3D7615F0D}" destId="{E6017868-B717-4B3F-A56E-1D32E72262B1}" srcOrd="1" destOrd="0" parTransId="{18DB43DB-AE20-465A-9509-9AECECAC6397}" sibTransId="{BAB9D8CA-D29E-4D04-8897-E505FBC88DD5}"/>
    <dgm:cxn modelId="{15C14F2D-8F35-4D54-8C74-7F6D36534B04}" type="presOf" srcId="{9840F934-1BDF-473C-A86A-D97A6E50BAE6}" destId="{13625ADD-41FE-4DFB-B60D-0955090D069F}" srcOrd="0" destOrd="0" presId="urn:microsoft.com/office/officeart/2005/8/layout/equation2"/>
    <dgm:cxn modelId="{87B81EA8-A949-4A95-900C-DC3D9D5D8A62}" srcId="{18A944EF-80F2-41DB-9599-8EF3D7615F0D}" destId="{F3595898-CA4C-4349-B290-20527DB5D762}" srcOrd="0" destOrd="0" parTransId="{708EF8EB-B66E-48CB-884F-F1C669256A85}" sibTransId="{5646BFFD-A226-4961-BE67-EEC23ECBAC67}"/>
    <dgm:cxn modelId="{54092968-226D-409B-A308-655787FD88B8}" type="presOf" srcId="{E6017868-B717-4B3F-A56E-1D32E72262B1}" destId="{A3F74714-DE5D-4380-877D-77B40C4BBE09}" srcOrd="0" destOrd="0" presId="urn:microsoft.com/office/officeart/2005/8/layout/equation2"/>
    <dgm:cxn modelId="{8C37696D-09D1-477E-A446-169B0AECD60B}" srcId="{18A944EF-80F2-41DB-9599-8EF3D7615F0D}" destId="{9840F934-1BDF-473C-A86A-D97A6E50BAE6}" srcOrd="2" destOrd="0" parTransId="{DEE0AC37-640E-4D57-9A3B-364C88F0D93F}" sibTransId="{EB067EDD-42BC-4C90-9D64-220775B72B35}"/>
    <dgm:cxn modelId="{41D081F0-7A6C-4D82-B88C-62D494DDA517}" type="presOf" srcId="{5646BFFD-A226-4961-BE67-EEC23ECBAC67}" destId="{BE2902F0-8D4F-4661-AAB2-47DD032D6341}" srcOrd="0" destOrd="0" presId="urn:microsoft.com/office/officeart/2005/8/layout/equation2"/>
    <dgm:cxn modelId="{5CD180EC-E937-4509-BD75-7C14E2CFE037}" type="presOf" srcId="{BAB9D8CA-D29E-4D04-8897-E505FBC88DD5}" destId="{A253DF54-3832-4B8C-803E-4387292B6B3D}" srcOrd="0" destOrd="0" presId="urn:microsoft.com/office/officeart/2005/8/layout/equation2"/>
    <dgm:cxn modelId="{A1F06E65-432F-4247-B71B-BEB9DA97558D}" type="presParOf" srcId="{D38EE236-08CC-4E1A-9BA8-C802C770C28C}" destId="{175CFB3E-FA4A-457A-B2F9-68B3996D4872}" srcOrd="0" destOrd="0" presId="urn:microsoft.com/office/officeart/2005/8/layout/equation2"/>
    <dgm:cxn modelId="{3416D6E4-E9F0-469D-B434-8926AF5DC35E}" type="presParOf" srcId="{175CFB3E-FA4A-457A-B2F9-68B3996D4872}" destId="{73CFCC47-C4E7-4068-9F32-95474525EA22}" srcOrd="0" destOrd="0" presId="urn:microsoft.com/office/officeart/2005/8/layout/equation2"/>
    <dgm:cxn modelId="{717D8DC1-76E6-435C-ADB0-74E1C9751451}" type="presParOf" srcId="{175CFB3E-FA4A-457A-B2F9-68B3996D4872}" destId="{ACCF2C7F-2720-4A02-A493-D4B649FEE1BF}" srcOrd="1" destOrd="0" presId="urn:microsoft.com/office/officeart/2005/8/layout/equation2"/>
    <dgm:cxn modelId="{8CED63D4-941C-4A15-A86E-901BC2D57ACF}" type="presParOf" srcId="{175CFB3E-FA4A-457A-B2F9-68B3996D4872}" destId="{BE2902F0-8D4F-4661-AAB2-47DD032D6341}" srcOrd="2" destOrd="0" presId="urn:microsoft.com/office/officeart/2005/8/layout/equation2"/>
    <dgm:cxn modelId="{8123FFC3-4923-4FE2-BEC5-6B2B37E9118D}" type="presParOf" srcId="{175CFB3E-FA4A-457A-B2F9-68B3996D4872}" destId="{DE9FFA1D-150A-49E6-B14A-3F88C5773ED6}" srcOrd="3" destOrd="0" presId="urn:microsoft.com/office/officeart/2005/8/layout/equation2"/>
    <dgm:cxn modelId="{7A73571A-1136-4FDB-9FB7-885437F68AD1}" type="presParOf" srcId="{175CFB3E-FA4A-457A-B2F9-68B3996D4872}" destId="{A3F74714-DE5D-4380-877D-77B40C4BBE09}" srcOrd="4" destOrd="0" presId="urn:microsoft.com/office/officeart/2005/8/layout/equation2"/>
    <dgm:cxn modelId="{EEA84423-E5AC-416B-A4FE-A4F07C2F0062}" type="presParOf" srcId="{D38EE236-08CC-4E1A-9BA8-C802C770C28C}" destId="{A253DF54-3832-4B8C-803E-4387292B6B3D}" srcOrd="1" destOrd="0" presId="urn:microsoft.com/office/officeart/2005/8/layout/equation2"/>
    <dgm:cxn modelId="{EB93156E-A48B-4A52-B6AA-C4C0C22788CD}" type="presParOf" srcId="{A253DF54-3832-4B8C-803E-4387292B6B3D}" destId="{999B94AF-2329-471E-9434-06548D3316C8}" srcOrd="0" destOrd="0" presId="urn:microsoft.com/office/officeart/2005/8/layout/equation2"/>
    <dgm:cxn modelId="{32963EAF-3C49-40D6-8103-E18A27767D63}" type="presParOf" srcId="{D38EE236-08CC-4E1A-9BA8-C802C770C28C}" destId="{13625ADD-41FE-4DFB-B60D-0955090D069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AB91CA-962A-448B-9F04-5E555B70A160}" type="doc">
      <dgm:prSet loTypeId="urn:microsoft.com/office/officeart/2005/8/layout/gear1" loCatId="process" qsTypeId="urn:microsoft.com/office/officeart/2005/8/quickstyle/3d1" qsCatId="3D" csTypeId="urn:microsoft.com/office/officeart/2005/8/colors/colorful3" csCatId="colorful" phldr="1"/>
      <dgm:spPr/>
    </dgm:pt>
    <dgm:pt modelId="{C3084F98-0029-4109-9855-D32E7D3C2379}">
      <dgm:prSet phldrT="[Text]"/>
      <dgm:spPr/>
      <dgm:t>
        <a:bodyPr/>
        <a:lstStyle/>
        <a:p>
          <a:r>
            <a:rPr lang="en-US" dirty="0" err="1"/>
            <a:t>Teknologi</a:t>
          </a:r>
          <a:r>
            <a:rPr lang="en-US" dirty="0"/>
            <a:t> </a:t>
          </a:r>
          <a:r>
            <a:rPr lang="en-US" dirty="0" err="1"/>
            <a:t>komputer</a:t>
          </a:r>
          <a:endParaRPr lang="en-ID" dirty="0"/>
        </a:p>
      </dgm:t>
    </dgm:pt>
    <dgm:pt modelId="{BF453AD1-18A3-4502-AA56-746D1331192B}" type="parTrans" cxnId="{BE7C280B-5684-4DF2-834E-FC901CB8926C}">
      <dgm:prSet/>
      <dgm:spPr/>
      <dgm:t>
        <a:bodyPr/>
        <a:lstStyle/>
        <a:p>
          <a:endParaRPr lang="en-ID"/>
        </a:p>
      </dgm:t>
    </dgm:pt>
    <dgm:pt modelId="{AF80EFA0-AC2F-4605-A7B2-46CBDF783989}" type="sibTrans" cxnId="{BE7C280B-5684-4DF2-834E-FC901CB8926C}">
      <dgm:prSet/>
      <dgm:spPr/>
      <dgm:t>
        <a:bodyPr/>
        <a:lstStyle/>
        <a:p>
          <a:endParaRPr lang="en-ID"/>
        </a:p>
      </dgm:t>
    </dgm:pt>
    <dgm:pt modelId="{B178FAD7-8C3C-49DC-A2F3-9C945089CAD2}">
      <dgm:prSet phldrT="[Text]"/>
      <dgm:spPr/>
      <dgm:t>
        <a:bodyPr/>
        <a:lstStyle/>
        <a:p>
          <a:r>
            <a:rPr lang="en-US" dirty="0"/>
            <a:t>Surat </a:t>
          </a:r>
          <a:r>
            <a:rPr lang="en-US" dirty="0" err="1"/>
            <a:t>elektronik</a:t>
          </a:r>
          <a:endParaRPr lang="en-ID" dirty="0"/>
        </a:p>
      </dgm:t>
    </dgm:pt>
    <dgm:pt modelId="{E783C637-7A02-437A-8C91-D28409F66AAB}" type="parTrans" cxnId="{929676F8-1ED4-4380-94F3-543AE8A7207C}">
      <dgm:prSet/>
      <dgm:spPr/>
      <dgm:t>
        <a:bodyPr/>
        <a:lstStyle/>
        <a:p>
          <a:endParaRPr lang="en-ID"/>
        </a:p>
      </dgm:t>
    </dgm:pt>
    <dgm:pt modelId="{BAA23206-0DB8-4050-8C57-B19AB346DC1C}" type="sibTrans" cxnId="{929676F8-1ED4-4380-94F3-543AE8A7207C}">
      <dgm:prSet/>
      <dgm:spPr/>
      <dgm:t>
        <a:bodyPr/>
        <a:lstStyle/>
        <a:p>
          <a:endParaRPr lang="en-ID"/>
        </a:p>
      </dgm:t>
    </dgm:pt>
    <dgm:pt modelId="{547FE9D4-2D5A-4379-BBF2-01C49C905929}">
      <dgm:prSet phldrT="[Text]"/>
      <dgm:spPr/>
      <dgm:t>
        <a:bodyPr/>
        <a:lstStyle/>
        <a:p>
          <a:r>
            <a:rPr lang="en-US" dirty="0"/>
            <a:t>Basis Data</a:t>
          </a:r>
          <a:endParaRPr lang="en-ID" dirty="0"/>
        </a:p>
      </dgm:t>
    </dgm:pt>
    <dgm:pt modelId="{67D8CC69-2662-4BC9-AA24-EEE7CDAC9317}" type="parTrans" cxnId="{37DE35F6-E796-445B-8764-D27F31B5ECF9}">
      <dgm:prSet/>
      <dgm:spPr/>
      <dgm:t>
        <a:bodyPr/>
        <a:lstStyle/>
        <a:p>
          <a:endParaRPr lang="en-ID"/>
        </a:p>
      </dgm:t>
    </dgm:pt>
    <dgm:pt modelId="{86B3DBD6-9285-4C95-BF9E-139FBA643874}" type="sibTrans" cxnId="{37DE35F6-E796-445B-8764-D27F31B5ECF9}">
      <dgm:prSet/>
      <dgm:spPr/>
      <dgm:t>
        <a:bodyPr/>
        <a:lstStyle/>
        <a:p>
          <a:endParaRPr lang="en-ID"/>
        </a:p>
      </dgm:t>
    </dgm:pt>
    <dgm:pt modelId="{EA963E38-0322-4D26-9D1A-C179CA71CAC4}" type="pres">
      <dgm:prSet presAssocID="{EDAB91CA-962A-448B-9F04-5E555B70A160}" presName="composite" presStyleCnt="0">
        <dgm:presLayoutVars>
          <dgm:chMax val="3"/>
          <dgm:animLvl val="lvl"/>
          <dgm:resizeHandles val="exact"/>
        </dgm:presLayoutVars>
      </dgm:prSet>
      <dgm:spPr/>
    </dgm:pt>
    <dgm:pt modelId="{6A1B6C7B-6711-43DE-AF1B-E0DA680D7C23}" type="pres">
      <dgm:prSet presAssocID="{C3084F98-0029-4109-9855-D32E7D3C2379}" presName="gear1" presStyleLbl="node1" presStyleIdx="0" presStyleCnt="3">
        <dgm:presLayoutVars>
          <dgm:chMax val="1"/>
          <dgm:bulletEnabled val="1"/>
        </dgm:presLayoutVars>
      </dgm:prSet>
      <dgm:spPr/>
      <dgm:t>
        <a:bodyPr/>
        <a:lstStyle/>
        <a:p>
          <a:endParaRPr lang="en-US"/>
        </a:p>
      </dgm:t>
    </dgm:pt>
    <dgm:pt modelId="{0203E0FC-47E6-4C43-A3CB-033DFE13A25C}" type="pres">
      <dgm:prSet presAssocID="{C3084F98-0029-4109-9855-D32E7D3C2379}" presName="gear1srcNode" presStyleLbl="node1" presStyleIdx="0" presStyleCnt="3"/>
      <dgm:spPr/>
      <dgm:t>
        <a:bodyPr/>
        <a:lstStyle/>
        <a:p>
          <a:endParaRPr lang="en-US"/>
        </a:p>
      </dgm:t>
    </dgm:pt>
    <dgm:pt modelId="{7A9D7989-ECBD-4D18-A88C-BE4E0908EC38}" type="pres">
      <dgm:prSet presAssocID="{C3084F98-0029-4109-9855-D32E7D3C2379}" presName="gear1dstNode" presStyleLbl="node1" presStyleIdx="0" presStyleCnt="3"/>
      <dgm:spPr/>
      <dgm:t>
        <a:bodyPr/>
        <a:lstStyle/>
        <a:p>
          <a:endParaRPr lang="en-US"/>
        </a:p>
      </dgm:t>
    </dgm:pt>
    <dgm:pt modelId="{6DBF7D2A-AE14-4702-8C74-CEF88D422E52}" type="pres">
      <dgm:prSet presAssocID="{B178FAD7-8C3C-49DC-A2F3-9C945089CAD2}" presName="gear2" presStyleLbl="node1" presStyleIdx="1" presStyleCnt="3">
        <dgm:presLayoutVars>
          <dgm:chMax val="1"/>
          <dgm:bulletEnabled val="1"/>
        </dgm:presLayoutVars>
      </dgm:prSet>
      <dgm:spPr/>
      <dgm:t>
        <a:bodyPr/>
        <a:lstStyle/>
        <a:p>
          <a:endParaRPr lang="en-US"/>
        </a:p>
      </dgm:t>
    </dgm:pt>
    <dgm:pt modelId="{6A577B96-FFE1-4278-9432-41123778C431}" type="pres">
      <dgm:prSet presAssocID="{B178FAD7-8C3C-49DC-A2F3-9C945089CAD2}" presName="gear2srcNode" presStyleLbl="node1" presStyleIdx="1" presStyleCnt="3"/>
      <dgm:spPr/>
      <dgm:t>
        <a:bodyPr/>
        <a:lstStyle/>
        <a:p>
          <a:endParaRPr lang="en-US"/>
        </a:p>
      </dgm:t>
    </dgm:pt>
    <dgm:pt modelId="{0DF7B408-FC34-4C7F-B001-C81B2F4BDC34}" type="pres">
      <dgm:prSet presAssocID="{B178FAD7-8C3C-49DC-A2F3-9C945089CAD2}" presName="gear2dstNode" presStyleLbl="node1" presStyleIdx="1" presStyleCnt="3"/>
      <dgm:spPr/>
      <dgm:t>
        <a:bodyPr/>
        <a:lstStyle/>
        <a:p>
          <a:endParaRPr lang="en-US"/>
        </a:p>
      </dgm:t>
    </dgm:pt>
    <dgm:pt modelId="{ADEA513F-A008-478C-9F7B-F66598C33559}" type="pres">
      <dgm:prSet presAssocID="{547FE9D4-2D5A-4379-BBF2-01C49C905929}" presName="gear3" presStyleLbl="node1" presStyleIdx="2" presStyleCnt="3"/>
      <dgm:spPr/>
      <dgm:t>
        <a:bodyPr/>
        <a:lstStyle/>
        <a:p>
          <a:endParaRPr lang="en-US"/>
        </a:p>
      </dgm:t>
    </dgm:pt>
    <dgm:pt modelId="{D5D3DA99-6C4A-4401-AD1E-E02F418CED49}" type="pres">
      <dgm:prSet presAssocID="{547FE9D4-2D5A-4379-BBF2-01C49C905929}" presName="gear3tx" presStyleLbl="node1" presStyleIdx="2" presStyleCnt="3">
        <dgm:presLayoutVars>
          <dgm:chMax val="1"/>
          <dgm:bulletEnabled val="1"/>
        </dgm:presLayoutVars>
      </dgm:prSet>
      <dgm:spPr/>
      <dgm:t>
        <a:bodyPr/>
        <a:lstStyle/>
        <a:p>
          <a:endParaRPr lang="en-US"/>
        </a:p>
      </dgm:t>
    </dgm:pt>
    <dgm:pt modelId="{69E7F6FE-1E5A-409C-8256-81FEBC1D3BB2}" type="pres">
      <dgm:prSet presAssocID="{547FE9D4-2D5A-4379-BBF2-01C49C905929}" presName="gear3srcNode" presStyleLbl="node1" presStyleIdx="2" presStyleCnt="3"/>
      <dgm:spPr/>
      <dgm:t>
        <a:bodyPr/>
        <a:lstStyle/>
        <a:p>
          <a:endParaRPr lang="en-US"/>
        </a:p>
      </dgm:t>
    </dgm:pt>
    <dgm:pt modelId="{37B4F07D-0099-4ADC-9642-2CF62B086760}" type="pres">
      <dgm:prSet presAssocID="{547FE9D4-2D5A-4379-BBF2-01C49C905929}" presName="gear3dstNode" presStyleLbl="node1" presStyleIdx="2" presStyleCnt="3"/>
      <dgm:spPr/>
      <dgm:t>
        <a:bodyPr/>
        <a:lstStyle/>
        <a:p>
          <a:endParaRPr lang="en-US"/>
        </a:p>
      </dgm:t>
    </dgm:pt>
    <dgm:pt modelId="{30675EC6-15FC-48CF-A579-1B2EEAA802D1}" type="pres">
      <dgm:prSet presAssocID="{AF80EFA0-AC2F-4605-A7B2-46CBDF783989}" presName="connector1" presStyleLbl="sibTrans2D1" presStyleIdx="0" presStyleCnt="3"/>
      <dgm:spPr/>
      <dgm:t>
        <a:bodyPr/>
        <a:lstStyle/>
        <a:p>
          <a:endParaRPr lang="en-US"/>
        </a:p>
      </dgm:t>
    </dgm:pt>
    <dgm:pt modelId="{95C15A0F-DDFE-48E3-B3E8-6E4B7C94CF6F}" type="pres">
      <dgm:prSet presAssocID="{BAA23206-0DB8-4050-8C57-B19AB346DC1C}" presName="connector2" presStyleLbl="sibTrans2D1" presStyleIdx="1" presStyleCnt="3"/>
      <dgm:spPr/>
      <dgm:t>
        <a:bodyPr/>
        <a:lstStyle/>
        <a:p>
          <a:endParaRPr lang="en-US"/>
        </a:p>
      </dgm:t>
    </dgm:pt>
    <dgm:pt modelId="{B0BDF8AC-A137-45FA-AA2B-9EF870A57884}" type="pres">
      <dgm:prSet presAssocID="{86B3DBD6-9285-4C95-BF9E-139FBA643874}" presName="connector3" presStyleLbl="sibTrans2D1" presStyleIdx="2" presStyleCnt="3"/>
      <dgm:spPr/>
      <dgm:t>
        <a:bodyPr/>
        <a:lstStyle/>
        <a:p>
          <a:endParaRPr lang="en-US"/>
        </a:p>
      </dgm:t>
    </dgm:pt>
  </dgm:ptLst>
  <dgm:cxnLst>
    <dgm:cxn modelId="{BBC3BD15-6DAA-43A2-8B24-3FD05D900492}" type="presOf" srcId="{C3084F98-0029-4109-9855-D32E7D3C2379}" destId="{0203E0FC-47E6-4C43-A3CB-033DFE13A25C}" srcOrd="1" destOrd="0" presId="urn:microsoft.com/office/officeart/2005/8/layout/gear1"/>
    <dgm:cxn modelId="{929676F8-1ED4-4380-94F3-543AE8A7207C}" srcId="{EDAB91CA-962A-448B-9F04-5E555B70A160}" destId="{B178FAD7-8C3C-49DC-A2F3-9C945089CAD2}" srcOrd="1" destOrd="0" parTransId="{E783C637-7A02-437A-8C91-D28409F66AAB}" sibTransId="{BAA23206-0DB8-4050-8C57-B19AB346DC1C}"/>
    <dgm:cxn modelId="{F322611D-944A-46CF-8FD4-A9E9AE84E3DD}" type="presOf" srcId="{547FE9D4-2D5A-4379-BBF2-01C49C905929}" destId="{37B4F07D-0099-4ADC-9642-2CF62B086760}" srcOrd="3" destOrd="0" presId="urn:microsoft.com/office/officeart/2005/8/layout/gear1"/>
    <dgm:cxn modelId="{1DF988FC-CA1C-425F-AC51-4C26D528FE58}" type="presOf" srcId="{BAA23206-0DB8-4050-8C57-B19AB346DC1C}" destId="{95C15A0F-DDFE-48E3-B3E8-6E4B7C94CF6F}" srcOrd="0" destOrd="0" presId="urn:microsoft.com/office/officeart/2005/8/layout/gear1"/>
    <dgm:cxn modelId="{34EF8225-9FCF-49DB-A864-47D7FE221629}" type="presOf" srcId="{C3084F98-0029-4109-9855-D32E7D3C2379}" destId="{6A1B6C7B-6711-43DE-AF1B-E0DA680D7C23}" srcOrd="0" destOrd="0" presId="urn:microsoft.com/office/officeart/2005/8/layout/gear1"/>
    <dgm:cxn modelId="{8B44EDD7-62B2-4C64-8873-5FD9464472FE}" type="presOf" srcId="{B178FAD7-8C3C-49DC-A2F3-9C945089CAD2}" destId="{0DF7B408-FC34-4C7F-B001-C81B2F4BDC34}" srcOrd="2" destOrd="0" presId="urn:microsoft.com/office/officeart/2005/8/layout/gear1"/>
    <dgm:cxn modelId="{909A8734-96F8-43DF-83A0-13B8CB5B9A40}" type="presOf" srcId="{86B3DBD6-9285-4C95-BF9E-139FBA643874}" destId="{B0BDF8AC-A137-45FA-AA2B-9EF870A57884}" srcOrd="0" destOrd="0" presId="urn:microsoft.com/office/officeart/2005/8/layout/gear1"/>
    <dgm:cxn modelId="{633F1227-5EAF-427F-BEAD-2DA5F9D764C8}" type="presOf" srcId="{AF80EFA0-AC2F-4605-A7B2-46CBDF783989}" destId="{30675EC6-15FC-48CF-A579-1B2EEAA802D1}" srcOrd="0" destOrd="0" presId="urn:microsoft.com/office/officeart/2005/8/layout/gear1"/>
    <dgm:cxn modelId="{BE7C280B-5684-4DF2-834E-FC901CB8926C}" srcId="{EDAB91CA-962A-448B-9F04-5E555B70A160}" destId="{C3084F98-0029-4109-9855-D32E7D3C2379}" srcOrd="0" destOrd="0" parTransId="{BF453AD1-18A3-4502-AA56-746D1331192B}" sibTransId="{AF80EFA0-AC2F-4605-A7B2-46CBDF783989}"/>
    <dgm:cxn modelId="{56A753AA-C20A-4681-8271-4CA2F2A81C86}" type="presOf" srcId="{B178FAD7-8C3C-49DC-A2F3-9C945089CAD2}" destId="{6A577B96-FFE1-4278-9432-41123778C431}" srcOrd="1" destOrd="0" presId="urn:microsoft.com/office/officeart/2005/8/layout/gear1"/>
    <dgm:cxn modelId="{37DE35F6-E796-445B-8764-D27F31B5ECF9}" srcId="{EDAB91CA-962A-448B-9F04-5E555B70A160}" destId="{547FE9D4-2D5A-4379-BBF2-01C49C905929}" srcOrd="2" destOrd="0" parTransId="{67D8CC69-2662-4BC9-AA24-EEE7CDAC9317}" sibTransId="{86B3DBD6-9285-4C95-BF9E-139FBA643874}"/>
    <dgm:cxn modelId="{33BDE001-CB3B-4315-9D13-33013FA64989}" type="presOf" srcId="{547FE9D4-2D5A-4379-BBF2-01C49C905929}" destId="{ADEA513F-A008-478C-9F7B-F66598C33559}" srcOrd="0" destOrd="0" presId="urn:microsoft.com/office/officeart/2005/8/layout/gear1"/>
    <dgm:cxn modelId="{84366D97-049F-43C8-84BC-6010B92A651A}" type="presOf" srcId="{547FE9D4-2D5A-4379-BBF2-01C49C905929}" destId="{D5D3DA99-6C4A-4401-AD1E-E02F418CED49}" srcOrd="1" destOrd="0" presId="urn:microsoft.com/office/officeart/2005/8/layout/gear1"/>
    <dgm:cxn modelId="{1D52F630-B31E-4A87-B855-D114ABFA699A}" type="presOf" srcId="{B178FAD7-8C3C-49DC-A2F3-9C945089CAD2}" destId="{6DBF7D2A-AE14-4702-8C74-CEF88D422E52}" srcOrd="0" destOrd="0" presId="urn:microsoft.com/office/officeart/2005/8/layout/gear1"/>
    <dgm:cxn modelId="{37DD0146-7F27-4EE2-87BA-D8F923AB0B5E}" type="presOf" srcId="{C3084F98-0029-4109-9855-D32E7D3C2379}" destId="{7A9D7989-ECBD-4D18-A88C-BE4E0908EC38}" srcOrd="2" destOrd="0" presId="urn:microsoft.com/office/officeart/2005/8/layout/gear1"/>
    <dgm:cxn modelId="{FE21040D-7728-44A4-9DD3-6D90A953EC0F}" type="presOf" srcId="{547FE9D4-2D5A-4379-BBF2-01C49C905929}" destId="{69E7F6FE-1E5A-409C-8256-81FEBC1D3BB2}" srcOrd="2" destOrd="0" presId="urn:microsoft.com/office/officeart/2005/8/layout/gear1"/>
    <dgm:cxn modelId="{11DA6FD7-E850-481E-B68A-CC95B71B347E}" type="presOf" srcId="{EDAB91CA-962A-448B-9F04-5E555B70A160}" destId="{EA963E38-0322-4D26-9D1A-C179CA71CAC4}" srcOrd="0" destOrd="0" presId="urn:microsoft.com/office/officeart/2005/8/layout/gear1"/>
    <dgm:cxn modelId="{B0D27402-AEA4-4F97-8165-B85FD3F36D5A}" type="presParOf" srcId="{EA963E38-0322-4D26-9D1A-C179CA71CAC4}" destId="{6A1B6C7B-6711-43DE-AF1B-E0DA680D7C23}" srcOrd="0" destOrd="0" presId="urn:microsoft.com/office/officeart/2005/8/layout/gear1"/>
    <dgm:cxn modelId="{5C0DDFE8-5FAE-4566-9D42-E01B09AA7E79}" type="presParOf" srcId="{EA963E38-0322-4D26-9D1A-C179CA71CAC4}" destId="{0203E0FC-47E6-4C43-A3CB-033DFE13A25C}" srcOrd="1" destOrd="0" presId="urn:microsoft.com/office/officeart/2005/8/layout/gear1"/>
    <dgm:cxn modelId="{977B9E31-6165-42CF-AEDC-540A2EEC6D4D}" type="presParOf" srcId="{EA963E38-0322-4D26-9D1A-C179CA71CAC4}" destId="{7A9D7989-ECBD-4D18-A88C-BE4E0908EC38}" srcOrd="2" destOrd="0" presId="urn:microsoft.com/office/officeart/2005/8/layout/gear1"/>
    <dgm:cxn modelId="{14A29A67-BC4E-4F7F-82EC-EF8086B4D1A3}" type="presParOf" srcId="{EA963E38-0322-4D26-9D1A-C179CA71CAC4}" destId="{6DBF7D2A-AE14-4702-8C74-CEF88D422E52}" srcOrd="3" destOrd="0" presId="urn:microsoft.com/office/officeart/2005/8/layout/gear1"/>
    <dgm:cxn modelId="{C4429C6A-30ED-45F7-A73B-C03B84DDAE3D}" type="presParOf" srcId="{EA963E38-0322-4D26-9D1A-C179CA71CAC4}" destId="{6A577B96-FFE1-4278-9432-41123778C431}" srcOrd="4" destOrd="0" presId="urn:microsoft.com/office/officeart/2005/8/layout/gear1"/>
    <dgm:cxn modelId="{6B69AFFD-6EC0-4C78-8F6A-9A9B4AD42738}" type="presParOf" srcId="{EA963E38-0322-4D26-9D1A-C179CA71CAC4}" destId="{0DF7B408-FC34-4C7F-B001-C81B2F4BDC34}" srcOrd="5" destOrd="0" presId="urn:microsoft.com/office/officeart/2005/8/layout/gear1"/>
    <dgm:cxn modelId="{566C6255-A33B-4F95-9451-3352FD81875F}" type="presParOf" srcId="{EA963E38-0322-4D26-9D1A-C179CA71CAC4}" destId="{ADEA513F-A008-478C-9F7B-F66598C33559}" srcOrd="6" destOrd="0" presId="urn:microsoft.com/office/officeart/2005/8/layout/gear1"/>
    <dgm:cxn modelId="{6370AD72-93D9-443E-A8E7-62527C26AC79}" type="presParOf" srcId="{EA963E38-0322-4D26-9D1A-C179CA71CAC4}" destId="{D5D3DA99-6C4A-4401-AD1E-E02F418CED49}" srcOrd="7" destOrd="0" presId="urn:microsoft.com/office/officeart/2005/8/layout/gear1"/>
    <dgm:cxn modelId="{5FBB2864-FEB0-4235-AB70-345BD1635B48}" type="presParOf" srcId="{EA963E38-0322-4D26-9D1A-C179CA71CAC4}" destId="{69E7F6FE-1E5A-409C-8256-81FEBC1D3BB2}" srcOrd="8" destOrd="0" presId="urn:microsoft.com/office/officeart/2005/8/layout/gear1"/>
    <dgm:cxn modelId="{576EB4B9-743B-4F4C-B9ED-FAEB68D31949}" type="presParOf" srcId="{EA963E38-0322-4D26-9D1A-C179CA71CAC4}" destId="{37B4F07D-0099-4ADC-9642-2CF62B086760}" srcOrd="9" destOrd="0" presId="urn:microsoft.com/office/officeart/2005/8/layout/gear1"/>
    <dgm:cxn modelId="{551EAA4C-D46B-4B84-B1AC-63E7A5605C85}" type="presParOf" srcId="{EA963E38-0322-4D26-9D1A-C179CA71CAC4}" destId="{30675EC6-15FC-48CF-A579-1B2EEAA802D1}" srcOrd="10" destOrd="0" presId="urn:microsoft.com/office/officeart/2005/8/layout/gear1"/>
    <dgm:cxn modelId="{65A1DDB4-E415-430F-82BE-EA07CD357CAC}" type="presParOf" srcId="{EA963E38-0322-4D26-9D1A-C179CA71CAC4}" destId="{95C15A0F-DDFE-48E3-B3E8-6E4B7C94CF6F}" srcOrd="11" destOrd="0" presId="urn:microsoft.com/office/officeart/2005/8/layout/gear1"/>
    <dgm:cxn modelId="{9509D035-880D-412F-9E1E-71EA49438832}" type="presParOf" srcId="{EA963E38-0322-4D26-9D1A-C179CA71CAC4}" destId="{B0BDF8AC-A137-45FA-AA2B-9EF870A57884}"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C38452-DB50-4F92-9A04-00C53C659AB8}" type="doc">
      <dgm:prSet loTypeId="urn:microsoft.com/office/officeart/2005/8/layout/hierarchy3" loCatId="list" qsTypeId="urn:microsoft.com/office/officeart/2005/8/quickstyle/simple4" qsCatId="simple" csTypeId="urn:microsoft.com/office/officeart/2005/8/colors/colorful1" csCatId="colorful" phldr="1"/>
      <dgm:spPr/>
      <dgm:t>
        <a:bodyPr/>
        <a:lstStyle/>
        <a:p>
          <a:endParaRPr lang="en-ID"/>
        </a:p>
      </dgm:t>
    </dgm:pt>
    <dgm:pt modelId="{99DFC905-FAEC-4FE9-BCAD-38DB01957241}">
      <dgm:prSet phldrT="[Text]"/>
      <dgm:spPr>
        <a:solidFill>
          <a:schemeClr val="tx2">
            <a:lumMod val="50000"/>
          </a:schemeClr>
        </a:solidFill>
      </dgm:spPr>
      <dgm:t>
        <a:bodyPr/>
        <a:lstStyle/>
        <a:p>
          <a:r>
            <a:rPr lang="en-US" dirty="0" err="1"/>
            <a:t>Preventif</a:t>
          </a:r>
          <a:endParaRPr lang="en-ID" dirty="0"/>
        </a:p>
      </dgm:t>
    </dgm:pt>
    <dgm:pt modelId="{901C8048-3187-434B-8269-8D1862FEBDF2}" type="parTrans" cxnId="{2462A861-A48B-4E27-BB77-529E9B672635}">
      <dgm:prSet/>
      <dgm:spPr/>
      <dgm:t>
        <a:bodyPr/>
        <a:lstStyle/>
        <a:p>
          <a:endParaRPr lang="en-ID"/>
        </a:p>
      </dgm:t>
    </dgm:pt>
    <dgm:pt modelId="{712C1E70-AE70-4A9D-B268-CA5AFA525D31}" type="sibTrans" cxnId="{2462A861-A48B-4E27-BB77-529E9B672635}">
      <dgm:prSet/>
      <dgm:spPr/>
      <dgm:t>
        <a:bodyPr/>
        <a:lstStyle/>
        <a:p>
          <a:endParaRPr lang="en-ID"/>
        </a:p>
      </dgm:t>
    </dgm:pt>
    <dgm:pt modelId="{9CE48E08-5FC5-40A8-8CC6-FA422A3ECF89}">
      <dgm:prSet phldrT="[Text]"/>
      <dgm:spPr/>
      <dgm:t>
        <a:bodyPr/>
        <a:lstStyle/>
        <a:p>
          <a:r>
            <a:rPr lang="en-US" dirty="0" err="1"/>
            <a:t>Pencegahan</a:t>
          </a:r>
          <a:endParaRPr lang="en-ID" dirty="0"/>
        </a:p>
      </dgm:t>
    </dgm:pt>
    <dgm:pt modelId="{6A752D9E-CB8B-4665-A68C-3F351EA0953B}" type="parTrans" cxnId="{62EC377B-F56A-4FF0-8AE0-1B756DE9156F}">
      <dgm:prSet/>
      <dgm:spPr/>
      <dgm:t>
        <a:bodyPr/>
        <a:lstStyle/>
        <a:p>
          <a:endParaRPr lang="en-ID"/>
        </a:p>
      </dgm:t>
    </dgm:pt>
    <dgm:pt modelId="{02DEB2F6-54E2-496E-90B9-35AE5210B4A4}" type="sibTrans" cxnId="{62EC377B-F56A-4FF0-8AE0-1B756DE9156F}">
      <dgm:prSet/>
      <dgm:spPr/>
      <dgm:t>
        <a:bodyPr/>
        <a:lstStyle/>
        <a:p>
          <a:endParaRPr lang="en-ID"/>
        </a:p>
      </dgm:t>
    </dgm:pt>
    <dgm:pt modelId="{B7677404-C911-485A-A980-13D2A4C01419}">
      <dgm:prSet phldrT="[Text]"/>
      <dgm:spPr>
        <a:solidFill>
          <a:schemeClr val="accent4">
            <a:lumMod val="50000"/>
          </a:schemeClr>
        </a:solidFill>
      </dgm:spPr>
      <dgm:t>
        <a:bodyPr/>
        <a:lstStyle/>
        <a:p>
          <a:r>
            <a:rPr lang="en-US" dirty="0" err="1"/>
            <a:t>Represif</a:t>
          </a:r>
          <a:endParaRPr lang="en-ID" dirty="0"/>
        </a:p>
      </dgm:t>
    </dgm:pt>
    <dgm:pt modelId="{7FA0BB7A-5AB9-43A3-AA30-F646F6CF7963}" type="parTrans" cxnId="{589C7043-76EC-4512-8557-2E26B33D83CA}">
      <dgm:prSet/>
      <dgm:spPr/>
      <dgm:t>
        <a:bodyPr/>
        <a:lstStyle/>
        <a:p>
          <a:endParaRPr lang="en-ID"/>
        </a:p>
      </dgm:t>
    </dgm:pt>
    <dgm:pt modelId="{0DDC3874-30CE-4021-A6FC-61E66E2CBDA6}" type="sibTrans" cxnId="{589C7043-76EC-4512-8557-2E26B33D83CA}">
      <dgm:prSet/>
      <dgm:spPr/>
      <dgm:t>
        <a:bodyPr/>
        <a:lstStyle/>
        <a:p>
          <a:endParaRPr lang="en-ID"/>
        </a:p>
      </dgm:t>
    </dgm:pt>
    <dgm:pt modelId="{D42AC551-F231-4CB5-87CD-61EA6F8244E6}">
      <dgm:prSet phldrT="[Text]"/>
      <dgm:spPr/>
      <dgm:t>
        <a:bodyPr/>
        <a:lstStyle/>
        <a:p>
          <a:r>
            <a:rPr lang="en-US" dirty="0" err="1"/>
            <a:t>Litigasi</a:t>
          </a:r>
          <a:r>
            <a:rPr lang="en-US" dirty="0"/>
            <a:t> &amp; Non </a:t>
          </a:r>
          <a:r>
            <a:rPr lang="en-US" dirty="0" err="1"/>
            <a:t>Litigasi</a:t>
          </a:r>
          <a:endParaRPr lang="en-ID" dirty="0"/>
        </a:p>
      </dgm:t>
    </dgm:pt>
    <dgm:pt modelId="{C59A5553-D3DE-4C27-9CF9-E50AA56789EC}" type="parTrans" cxnId="{2555A533-C2AC-499C-A406-ED2C9BE66651}">
      <dgm:prSet/>
      <dgm:spPr/>
      <dgm:t>
        <a:bodyPr/>
        <a:lstStyle/>
        <a:p>
          <a:endParaRPr lang="en-ID"/>
        </a:p>
      </dgm:t>
    </dgm:pt>
    <dgm:pt modelId="{F27A052D-7058-4FA2-AE57-CA640AD8F334}" type="sibTrans" cxnId="{2555A533-C2AC-499C-A406-ED2C9BE66651}">
      <dgm:prSet/>
      <dgm:spPr/>
      <dgm:t>
        <a:bodyPr/>
        <a:lstStyle/>
        <a:p>
          <a:endParaRPr lang="en-ID"/>
        </a:p>
      </dgm:t>
    </dgm:pt>
    <dgm:pt modelId="{3EC7F58F-FF5A-40C1-8044-8107FAE465D9}" type="pres">
      <dgm:prSet presAssocID="{1AC38452-DB50-4F92-9A04-00C53C659AB8}" presName="diagram" presStyleCnt="0">
        <dgm:presLayoutVars>
          <dgm:chPref val="1"/>
          <dgm:dir/>
          <dgm:animOne val="branch"/>
          <dgm:animLvl val="lvl"/>
          <dgm:resizeHandles/>
        </dgm:presLayoutVars>
      </dgm:prSet>
      <dgm:spPr/>
      <dgm:t>
        <a:bodyPr/>
        <a:lstStyle/>
        <a:p>
          <a:endParaRPr lang="en-US"/>
        </a:p>
      </dgm:t>
    </dgm:pt>
    <dgm:pt modelId="{DE301D91-F4CD-4E33-9113-B9348801AB81}" type="pres">
      <dgm:prSet presAssocID="{99DFC905-FAEC-4FE9-BCAD-38DB01957241}" presName="root" presStyleCnt="0"/>
      <dgm:spPr/>
    </dgm:pt>
    <dgm:pt modelId="{E8363036-AED9-4DE2-A0EF-FF309A29B06A}" type="pres">
      <dgm:prSet presAssocID="{99DFC905-FAEC-4FE9-BCAD-38DB01957241}" presName="rootComposite" presStyleCnt="0"/>
      <dgm:spPr/>
    </dgm:pt>
    <dgm:pt modelId="{29A0B4D1-25AF-4718-AEE8-C86E5108D457}" type="pres">
      <dgm:prSet presAssocID="{99DFC905-FAEC-4FE9-BCAD-38DB01957241}" presName="rootText" presStyleLbl="node1" presStyleIdx="0" presStyleCnt="2"/>
      <dgm:spPr/>
      <dgm:t>
        <a:bodyPr/>
        <a:lstStyle/>
        <a:p>
          <a:endParaRPr lang="en-US"/>
        </a:p>
      </dgm:t>
    </dgm:pt>
    <dgm:pt modelId="{F3491C40-C09E-40B7-AF0D-87BB38E8B955}" type="pres">
      <dgm:prSet presAssocID="{99DFC905-FAEC-4FE9-BCAD-38DB01957241}" presName="rootConnector" presStyleLbl="node1" presStyleIdx="0" presStyleCnt="2"/>
      <dgm:spPr/>
      <dgm:t>
        <a:bodyPr/>
        <a:lstStyle/>
        <a:p>
          <a:endParaRPr lang="en-US"/>
        </a:p>
      </dgm:t>
    </dgm:pt>
    <dgm:pt modelId="{58D91EA8-DF24-4177-92B3-7E7534806E1C}" type="pres">
      <dgm:prSet presAssocID="{99DFC905-FAEC-4FE9-BCAD-38DB01957241}" presName="childShape" presStyleCnt="0"/>
      <dgm:spPr/>
    </dgm:pt>
    <dgm:pt modelId="{F6CD2752-D980-4F24-9A6E-6E80CF80D8BE}" type="pres">
      <dgm:prSet presAssocID="{6A752D9E-CB8B-4665-A68C-3F351EA0953B}" presName="Name13" presStyleLbl="parChTrans1D2" presStyleIdx="0" presStyleCnt="2"/>
      <dgm:spPr/>
      <dgm:t>
        <a:bodyPr/>
        <a:lstStyle/>
        <a:p>
          <a:endParaRPr lang="en-US"/>
        </a:p>
      </dgm:t>
    </dgm:pt>
    <dgm:pt modelId="{9FBB9229-09B5-4D2B-8C17-A9C341C616B2}" type="pres">
      <dgm:prSet presAssocID="{9CE48E08-5FC5-40A8-8CC6-FA422A3ECF89}" presName="childText" presStyleLbl="bgAcc1" presStyleIdx="0" presStyleCnt="2">
        <dgm:presLayoutVars>
          <dgm:bulletEnabled val="1"/>
        </dgm:presLayoutVars>
      </dgm:prSet>
      <dgm:spPr/>
      <dgm:t>
        <a:bodyPr/>
        <a:lstStyle/>
        <a:p>
          <a:endParaRPr lang="en-US"/>
        </a:p>
      </dgm:t>
    </dgm:pt>
    <dgm:pt modelId="{6AF2EF5E-F13E-4A6B-9A94-FF7447B2146C}" type="pres">
      <dgm:prSet presAssocID="{B7677404-C911-485A-A980-13D2A4C01419}" presName="root" presStyleCnt="0"/>
      <dgm:spPr/>
    </dgm:pt>
    <dgm:pt modelId="{85058813-0DB4-4291-A1DC-734889E942FE}" type="pres">
      <dgm:prSet presAssocID="{B7677404-C911-485A-A980-13D2A4C01419}" presName="rootComposite" presStyleCnt="0"/>
      <dgm:spPr/>
    </dgm:pt>
    <dgm:pt modelId="{30FA37D2-4269-4ED7-9D2F-8D7CAD834608}" type="pres">
      <dgm:prSet presAssocID="{B7677404-C911-485A-A980-13D2A4C01419}" presName="rootText" presStyleLbl="node1" presStyleIdx="1" presStyleCnt="2"/>
      <dgm:spPr/>
      <dgm:t>
        <a:bodyPr/>
        <a:lstStyle/>
        <a:p>
          <a:endParaRPr lang="en-US"/>
        </a:p>
      </dgm:t>
    </dgm:pt>
    <dgm:pt modelId="{C47EDAC0-90A7-4B30-B7B5-D3A6AD4E3398}" type="pres">
      <dgm:prSet presAssocID="{B7677404-C911-485A-A980-13D2A4C01419}" presName="rootConnector" presStyleLbl="node1" presStyleIdx="1" presStyleCnt="2"/>
      <dgm:spPr/>
      <dgm:t>
        <a:bodyPr/>
        <a:lstStyle/>
        <a:p>
          <a:endParaRPr lang="en-US"/>
        </a:p>
      </dgm:t>
    </dgm:pt>
    <dgm:pt modelId="{6594C8D1-43BF-4409-8407-C141939901ED}" type="pres">
      <dgm:prSet presAssocID="{B7677404-C911-485A-A980-13D2A4C01419}" presName="childShape" presStyleCnt="0"/>
      <dgm:spPr/>
    </dgm:pt>
    <dgm:pt modelId="{2E0D06B7-801D-4FCB-8F85-09A51FE60748}" type="pres">
      <dgm:prSet presAssocID="{C59A5553-D3DE-4C27-9CF9-E50AA56789EC}" presName="Name13" presStyleLbl="parChTrans1D2" presStyleIdx="1" presStyleCnt="2"/>
      <dgm:spPr/>
      <dgm:t>
        <a:bodyPr/>
        <a:lstStyle/>
        <a:p>
          <a:endParaRPr lang="en-US"/>
        </a:p>
      </dgm:t>
    </dgm:pt>
    <dgm:pt modelId="{6A7FCEBE-2423-489F-9A4E-58F6627C63C4}" type="pres">
      <dgm:prSet presAssocID="{D42AC551-F231-4CB5-87CD-61EA6F8244E6}" presName="childText" presStyleLbl="bgAcc1" presStyleIdx="1" presStyleCnt="2">
        <dgm:presLayoutVars>
          <dgm:bulletEnabled val="1"/>
        </dgm:presLayoutVars>
      </dgm:prSet>
      <dgm:spPr/>
      <dgm:t>
        <a:bodyPr/>
        <a:lstStyle/>
        <a:p>
          <a:endParaRPr lang="en-US"/>
        </a:p>
      </dgm:t>
    </dgm:pt>
  </dgm:ptLst>
  <dgm:cxnLst>
    <dgm:cxn modelId="{62EC377B-F56A-4FF0-8AE0-1B756DE9156F}" srcId="{99DFC905-FAEC-4FE9-BCAD-38DB01957241}" destId="{9CE48E08-5FC5-40A8-8CC6-FA422A3ECF89}" srcOrd="0" destOrd="0" parTransId="{6A752D9E-CB8B-4665-A68C-3F351EA0953B}" sibTransId="{02DEB2F6-54E2-496E-90B9-35AE5210B4A4}"/>
    <dgm:cxn modelId="{5E18298C-E998-4ECB-89ED-FE8FDA0B5F4C}" type="presOf" srcId="{B7677404-C911-485A-A980-13D2A4C01419}" destId="{C47EDAC0-90A7-4B30-B7B5-D3A6AD4E3398}" srcOrd="1" destOrd="0" presId="urn:microsoft.com/office/officeart/2005/8/layout/hierarchy3"/>
    <dgm:cxn modelId="{8DBA7E51-2E13-43D0-9FE7-6883739C3D6E}" type="presOf" srcId="{99DFC905-FAEC-4FE9-BCAD-38DB01957241}" destId="{F3491C40-C09E-40B7-AF0D-87BB38E8B955}" srcOrd="1" destOrd="0" presId="urn:microsoft.com/office/officeart/2005/8/layout/hierarchy3"/>
    <dgm:cxn modelId="{87790666-94D4-466B-949C-30422CAFF3AF}" type="presOf" srcId="{1AC38452-DB50-4F92-9A04-00C53C659AB8}" destId="{3EC7F58F-FF5A-40C1-8044-8107FAE465D9}" srcOrd="0" destOrd="0" presId="urn:microsoft.com/office/officeart/2005/8/layout/hierarchy3"/>
    <dgm:cxn modelId="{F180C339-8C2E-40FF-8516-E849823731AF}" type="presOf" srcId="{6A752D9E-CB8B-4665-A68C-3F351EA0953B}" destId="{F6CD2752-D980-4F24-9A6E-6E80CF80D8BE}" srcOrd="0" destOrd="0" presId="urn:microsoft.com/office/officeart/2005/8/layout/hierarchy3"/>
    <dgm:cxn modelId="{77AFCFD1-15AF-4DD7-BDC5-7F3695EF6944}" type="presOf" srcId="{D42AC551-F231-4CB5-87CD-61EA6F8244E6}" destId="{6A7FCEBE-2423-489F-9A4E-58F6627C63C4}" srcOrd="0" destOrd="0" presId="urn:microsoft.com/office/officeart/2005/8/layout/hierarchy3"/>
    <dgm:cxn modelId="{01896D7E-6707-4217-8E2D-224E1E693C81}" type="presOf" srcId="{B7677404-C911-485A-A980-13D2A4C01419}" destId="{30FA37D2-4269-4ED7-9D2F-8D7CAD834608}" srcOrd="0" destOrd="0" presId="urn:microsoft.com/office/officeart/2005/8/layout/hierarchy3"/>
    <dgm:cxn modelId="{589C7043-76EC-4512-8557-2E26B33D83CA}" srcId="{1AC38452-DB50-4F92-9A04-00C53C659AB8}" destId="{B7677404-C911-485A-A980-13D2A4C01419}" srcOrd="1" destOrd="0" parTransId="{7FA0BB7A-5AB9-43A3-AA30-F646F6CF7963}" sibTransId="{0DDC3874-30CE-4021-A6FC-61E66E2CBDA6}"/>
    <dgm:cxn modelId="{1B23C7ED-77BD-48E3-9560-CEDC6581CE1E}" type="presOf" srcId="{9CE48E08-5FC5-40A8-8CC6-FA422A3ECF89}" destId="{9FBB9229-09B5-4D2B-8C17-A9C341C616B2}" srcOrd="0" destOrd="0" presId="urn:microsoft.com/office/officeart/2005/8/layout/hierarchy3"/>
    <dgm:cxn modelId="{2555A533-C2AC-499C-A406-ED2C9BE66651}" srcId="{B7677404-C911-485A-A980-13D2A4C01419}" destId="{D42AC551-F231-4CB5-87CD-61EA6F8244E6}" srcOrd="0" destOrd="0" parTransId="{C59A5553-D3DE-4C27-9CF9-E50AA56789EC}" sibTransId="{F27A052D-7058-4FA2-AE57-CA640AD8F334}"/>
    <dgm:cxn modelId="{F2C0184F-507D-4CA7-AD62-64ED324499CB}" type="presOf" srcId="{C59A5553-D3DE-4C27-9CF9-E50AA56789EC}" destId="{2E0D06B7-801D-4FCB-8F85-09A51FE60748}" srcOrd="0" destOrd="0" presId="urn:microsoft.com/office/officeart/2005/8/layout/hierarchy3"/>
    <dgm:cxn modelId="{2462A861-A48B-4E27-BB77-529E9B672635}" srcId="{1AC38452-DB50-4F92-9A04-00C53C659AB8}" destId="{99DFC905-FAEC-4FE9-BCAD-38DB01957241}" srcOrd="0" destOrd="0" parTransId="{901C8048-3187-434B-8269-8D1862FEBDF2}" sibTransId="{712C1E70-AE70-4A9D-B268-CA5AFA525D31}"/>
    <dgm:cxn modelId="{1CF88308-16E3-45F7-B1C7-9F54B989EBA0}" type="presOf" srcId="{99DFC905-FAEC-4FE9-BCAD-38DB01957241}" destId="{29A0B4D1-25AF-4718-AEE8-C86E5108D457}" srcOrd="0" destOrd="0" presId="urn:microsoft.com/office/officeart/2005/8/layout/hierarchy3"/>
    <dgm:cxn modelId="{089AF4AE-36CF-47C1-909B-85E5B42D5FF1}" type="presParOf" srcId="{3EC7F58F-FF5A-40C1-8044-8107FAE465D9}" destId="{DE301D91-F4CD-4E33-9113-B9348801AB81}" srcOrd="0" destOrd="0" presId="urn:microsoft.com/office/officeart/2005/8/layout/hierarchy3"/>
    <dgm:cxn modelId="{8308A6CD-3FC0-4000-ADA1-6088B62998F3}" type="presParOf" srcId="{DE301D91-F4CD-4E33-9113-B9348801AB81}" destId="{E8363036-AED9-4DE2-A0EF-FF309A29B06A}" srcOrd="0" destOrd="0" presId="urn:microsoft.com/office/officeart/2005/8/layout/hierarchy3"/>
    <dgm:cxn modelId="{73143AB1-EA1C-4128-8D6A-A801EFCA9E06}" type="presParOf" srcId="{E8363036-AED9-4DE2-A0EF-FF309A29B06A}" destId="{29A0B4D1-25AF-4718-AEE8-C86E5108D457}" srcOrd="0" destOrd="0" presId="urn:microsoft.com/office/officeart/2005/8/layout/hierarchy3"/>
    <dgm:cxn modelId="{5D95D27C-4466-4182-8EFD-87DA230A6F31}" type="presParOf" srcId="{E8363036-AED9-4DE2-A0EF-FF309A29B06A}" destId="{F3491C40-C09E-40B7-AF0D-87BB38E8B955}" srcOrd="1" destOrd="0" presId="urn:microsoft.com/office/officeart/2005/8/layout/hierarchy3"/>
    <dgm:cxn modelId="{608BC277-89B1-4707-84C4-122FB2A9F6E5}" type="presParOf" srcId="{DE301D91-F4CD-4E33-9113-B9348801AB81}" destId="{58D91EA8-DF24-4177-92B3-7E7534806E1C}" srcOrd="1" destOrd="0" presId="urn:microsoft.com/office/officeart/2005/8/layout/hierarchy3"/>
    <dgm:cxn modelId="{F4F3B7C6-F0AC-4A23-A4AD-7C1D2049D9DA}" type="presParOf" srcId="{58D91EA8-DF24-4177-92B3-7E7534806E1C}" destId="{F6CD2752-D980-4F24-9A6E-6E80CF80D8BE}" srcOrd="0" destOrd="0" presId="urn:microsoft.com/office/officeart/2005/8/layout/hierarchy3"/>
    <dgm:cxn modelId="{4676F01D-82C3-4B48-B902-42261C146098}" type="presParOf" srcId="{58D91EA8-DF24-4177-92B3-7E7534806E1C}" destId="{9FBB9229-09B5-4D2B-8C17-A9C341C616B2}" srcOrd="1" destOrd="0" presId="urn:microsoft.com/office/officeart/2005/8/layout/hierarchy3"/>
    <dgm:cxn modelId="{FE3A9FA9-A500-4A23-92A5-71CBCA4B02ED}" type="presParOf" srcId="{3EC7F58F-FF5A-40C1-8044-8107FAE465D9}" destId="{6AF2EF5E-F13E-4A6B-9A94-FF7447B2146C}" srcOrd="1" destOrd="0" presId="urn:microsoft.com/office/officeart/2005/8/layout/hierarchy3"/>
    <dgm:cxn modelId="{5D65271E-B20D-47DC-90EF-44B6F861F795}" type="presParOf" srcId="{6AF2EF5E-F13E-4A6B-9A94-FF7447B2146C}" destId="{85058813-0DB4-4291-A1DC-734889E942FE}" srcOrd="0" destOrd="0" presId="urn:microsoft.com/office/officeart/2005/8/layout/hierarchy3"/>
    <dgm:cxn modelId="{85435915-9E3A-4912-B878-726E87A0AA0A}" type="presParOf" srcId="{85058813-0DB4-4291-A1DC-734889E942FE}" destId="{30FA37D2-4269-4ED7-9D2F-8D7CAD834608}" srcOrd="0" destOrd="0" presId="urn:microsoft.com/office/officeart/2005/8/layout/hierarchy3"/>
    <dgm:cxn modelId="{1E2CAAF5-7069-4E15-BFB1-5A468E5CFE1C}" type="presParOf" srcId="{85058813-0DB4-4291-A1DC-734889E942FE}" destId="{C47EDAC0-90A7-4B30-B7B5-D3A6AD4E3398}" srcOrd="1" destOrd="0" presId="urn:microsoft.com/office/officeart/2005/8/layout/hierarchy3"/>
    <dgm:cxn modelId="{97562955-36AD-49D2-92BC-1AEFB698E317}" type="presParOf" srcId="{6AF2EF5E-F13E-4A6B-9A94-FF7447B2146C}" destId="{6594C8D1-43BF-4409-8407-C141939901ED}" srcOrd="1" destOrd="0" presId="urn:microsoft.com/office/officeart/2005/8/layout/hierarchy3"/>
    <dgm:cxn modelId="{444EB84B-EFA0-4D54-9211-4F835BDA9AEE}" type="presParOf" srcId="{6594C8D1-43BF-4409-8407-C141939901ED}" destId="{2E0D06B7-801D-4FCB-8F85-09A51FE60748}" srcOrd="0" destOrd="0" presId="urn:microsoft.com/office/officeart/2005/8/layout/hierarchy3"/>
    <dgm:cxn modelId="{296364EE-01C0-49A5-8F46-429C452DCFA8}" type="presParOf" srcId="{6594C8D1-43BF-4409-8407-C141939901ED}" destId="{6A7FCEBE-2423-489F-9A4E-58F6627C63C4}"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0EFF0-2EAA-40FC-BFB6-D9F90F8D8BFF}">
      <dsp:nvSpPr>
        <dsp:cNvPr id="0" name=""/>
        <dsp:cNvSpPr/>
      </dsp:nvSpPr>
      <dsp:spPr>
        <a:xfrm>
          <a:off x="4335" y="1801650"/>
          <a:ext cx="1797299" cy="1797299"/>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err="1"/>
            <a:t>Perekonomian</a:t>
          </a:r>
          <a:endParaRPr lang="en-ID" sz="1700" kern="1200" dirty="0"/>
        </a:p>
      </dsp:txBody>
      <dsp:txXfrm>
        <a:off x="267543" y="2064858"/>
        <a:ext cx="1270883" cy="1270883"/>
      </dsp:txXfrm>
    </dsp:sp>
    <dsp:sp modelId="{DCB00A88-D089-4A4D-AA69-274323ECC9FD}">
      <dsp:nvSpPr>
        <dsp:cNvPr id="0" name=""/>
        <dsp:cNvSpPr/>
      </dsp:nvSpPr>
      <dsp:spPr>
        <a:xfrm rot="19041445">
          <a:off x="1777393" y="2452272"/>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20FBBD-DF42-4F1C-AD18-F5B7F61E8A6B}">
      <dsp:nvSpPr>
        <dsp:cNvPr id="0" name=""/>
        <dsp:cNvSpPr/>
      </dsp:nvSpPr>
      <dsp:spPr>
        <a:xfrm rot="13358555">
          <a:off x="4119094" y="2452272"/>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E2864D-D175-4FA5-B1FE-DE5CC82288FA}">
      <dsp:nvSpPr>
        <dsp:cNvPr id="0" name=""/>
        <dsp:cNvSpPr/>
      </dsp:nvSpPr>
      <dsp:spPr>
        <a:xfrm>
          <a:off x="2286905" y="2253404"/>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F9910C-106F-4F02-AC76-89B3EBEB087D}">
      <dsp:nvSpPr>
        <dsp:cNvPr id="0" name=""/>
        <dsp:cNvSpPr/>
      </dsp:nvSpPr>
      <dsp:spPr>
        <a:xfrm>
          <a:off x="2496984" y="1806508"/>
          <a:ext cx="1489651" cy="8937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err="1"/>
            <a:t>Globalisasi</a:t>
          </a:r>
          <a:endParaRPr lang="en-ID" sz="2100" kern="1200" dirty="0"/>
        </a:p>
      </dsp:txBody>
      <dsp:txXfrm>
        <a:off x="2496984" y="1806508"/>
        <a:ext cx="1489651" cy="893791"/>
      </dsp:txXfrm>
    </dsp:sp>
    <dsp:sp modelId="{F22FA92E-AACD-47B3-820B-A3DC7F105C6B}">
      <dsp:nvSpPr>
        <dsp:cNvPr id="0" name=""/>
        <dsp:cNvSpPr/>
      </dsp:nvSpPr>
      <dsp:spPr>
        <a:xfrm>
          <a:off x="3986636" y="2253404"/>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088524-91CD-444C-8794-675156069FB2}">
      <dsp:nvSpPr>
        <dsp:cNvPr id="0" name=""/>
        <dsp:cNvSpPr/>
      </dsp:nvSpPr>
      <dsp:spPr>
        <a:xfrm rot="2558555">
          <a:off x="1777393" y="2948327"/>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5053AD-E668-49DB-BEFB-C039B2D86E77}">
      <dsp:nvSpPr>
        <dsp:cNvPr id="0" name=""/>
        <dsp:cNvSpPr/>
      </dsp:nvSpPr>
      <dsp:spPr>
        <a:xfrm rot="8241445">
          <a:off x="4119094" y="2948327"/>
          <a:ext cx="587132" cy="0"/>
        </a:xfrm>
        <a:custGeom>
          <a:avLst/>
          <a:gdLst/>
          <a:ahLst/>
          <a:cxnLst/>
          <a:rect l="0" t="0" r="0" b="0"/>
          <a:pathLst>
            <a:path>
              <a:moveTo>
                <a:pt x="0" y="0"/>
              </a:moveTo>
              <a:lnTo>
                <a:pt x="587132"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CB96CB-E7CC-416C-9967-85892E5D4C33}">
      <dsp:nvSpPr>
        <dsp:cNvPr id="0" name=""/>
        <dsp:cNvSpPr/>
      </dsp:nvSpPr>
      <dsp:spPr>
        <a:xfrm>
          <a:off x="2286905" y="3147195"/>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C4BFFE-7709-4C83-9405-1094F41146ED}">
      <dsp:nvSpPr>
        <dsp:cNvPr id="0" name=""/>
        <dsp:cNvSpPr/>
      </dsp:nvSpPr>
      <dsp:spPr>
        <a:xfrm>
          <a:off x="2496984" y="2700300"/>
          <a:ext cx="1489651" cy="8937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a:t>Internet</a:t>
          </a:r>
          <a:endParaRPr lang="en-ID" sz="2100" kern="1200" dirty="0"/>
        </a:p>
      </dsp:txBody>
      <dsp:txXfrm>
        <a:off x="2496984" y="2700300"/>
        <a:ext cx="1489651" cy="893791"/>
      </dsp:txXfrm>
    </dsp:sp>
    <dsp:sp modelId="{42A4EEA4-3A3F-47E5-B663-EEF2D6C47899}">
      <dsp:nvSpPr>
        <dsp:cNvPr id="0" name=""/>
        <dsp:cNvSpPr/>
      </dsp:nvSpPr>
      <dsp:spPr>
        <a:xfrm>
          <a:off x="3986636" y="3147195"/>
          <a:ext cx="210079" cy="0"/>
        </a:xfrm>
        <a:prstGeom prst="line">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1D44DF-9739-4688-B7A9-55D5C1DD0748}">
      <dsp:nvSpPr>
        <dsp:cNvPr id="0" name=""/>
        <dsp:cNvSpPr/>
      </dsp:nvSpPr>
      <dsp:spPr>
        <a:xfrm>
          <a:off x="4681986" y="1801650"/>
          <a:ext cx="1797299" cy="1797299"/>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err="1"/>
            <a:t>Ekonomi</a:t>
          </a:r>
          <a:r>
            <a:rPr lang="en-US" sz="1700" kern="1200" dirty="0"/>
            <a:t> Digital</a:t>
          </a:r>
          <a:endParaRPr lang="en-ID" sz="1700" kern="1200" dirty="0"/>
        </a:p>
      </dsp:txBody>
      <dsp:txXfrm>
        <a:off x="4945194" y="2064858"/>
        <a:ext cx="1270883" cy="1270883"/>
      </dsp:txXfrm>
    </dsp:sp>
    <dsp:sp modelId="{6992AF24-D781-405F-B50A-E2744EDD49CD}">
      <dsp:nvSpPr>
        <dsp:cNvPr id="0" name=""/>
        <dsp:cNvSpPr/>
      </dsp:nvSpPr>
      <dsp:spPr>
        <a:xfrm>
          <a:off x="6479285" y="1801650"/>
          <a:ext cx="1797299" cy="1797299"/>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a:t>E-Commerce</a:t>
          </a:r>
          <a:endParaRPr lang="en-ID" sz="1700" kern="1200" dirty="0"/>
        </a:p>
      </dsp:txBody>
      <dsp:txXfrm>
        <a:off x="6742493" y="2064858"/>
        <a:ext cx="1270883" cy="12708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CFCC47-C4E7-4068-9F32-95474525EA22}">
      <dsp:nvSpPr>
        <dsp:cNvPr id="0" name=""/>
        <dsp:cNvSpPr/>
      </dsp:nvSpPr>
      <dsp:spPr>
        <a:xfrm>
          <a:off x="659645" y="2201"/>
          <a:ext cx="1480307" cy="148030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err="1"/>
            <a:t>Hak</a:t>
          </a:r>
          <a:endParaRPr lang="en-ID" sz="1800" kern="1200" dirty="0"/>
        </a:p>
      </dsp:txBody>
      <dsp:txXfrm>
        <a:off x="876431" y="218987"/>
        <a:ext cx="1046735" cy="1046735"/>
      </dsp:txXfrm>
    </dsp:sp>
    <dsp:sp modelId="{BE2902F0-8D4F-4661-AAB2-47DD032D6341}">
      <dsp:nvSpPr>
        <dsp:cNvPr id="0" name=""/>
        <dsp:cNvSpPr/>
      </dsp:nvSpPr>
      <dsp:spPr>
        <a:xfrm>
          <a:off x="970510" y="1602710"/>
          <a:ext cx="858578" cy="858578"/>
        </a:xfrm>
        <a:prstGeom prst="mathPlus">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ID" sz="1400" kern="1200"/>
        </a:p>
      </dsp:txBody>
      <dsp:txXfrm>
        <a:off x="1084315" y="1931030"/>
        <a:ext cx="630968" cy="201938"/>
      </dsp:txXfrm>
    </dsp:sp>
    <dsp:sp modelId="{A3F74714-DE5D-4380-877D-77B40C4BBE09}">
      <dsp:nvSpPr>
        <dsp:cNvPr id="0" name=""/>
        <dsp:cNvSpPr/>
      </dsp:nvSpPr>
      <dsp:spPr>
        <a:xfrm>
          <a:off x="659645" y="2581490"/>
          <a:ext cx="1480307" cy="1480307"/>
        </a:xfrm>
        <a:prstGeom prst="ellipse">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err="1"/>
            <a:t>Kewajiban</a:t>
          </a:r>
          <a:endParaRPr lang="en-ID" sz="1800" kern="1200" dirty="0"/>
        </a:p>
      </dsp:txBody>
      <dsp:txXfrm>
        <a:off x="876431" y="2798276"/>
        <a:ext cx="1046735" cy="1046735"/>
      </dsp:txXfrm>
    </dsp:sp>
    <dsp:sp modelId="{A253DF54-3832-4B8C-803E-4387292B6B3D}">
      <dsp:nvSpPr>
        <dsp:cNvPr id="0" name=""/>
        <dsp:cNvSpPr/>
      </dsp:nvSpPr>
      <dsp:spPr>
        <a:xfrm>
          <a:off x="2361999" y="1756662"/>
          <a:ext cx="470737" cy="550674"/>
        </a:xfrm>
        <a:prstGeom prst="rightArrow">
          <a:avLst>
            <a:gd name="adj1" fmla="val 60000"/>
            <a:gd name="adj2" fmla="val 5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ID" sz="1500" kern="1200"/>
        </a:p>
      </dsp:txBody>
      <dsp:txXfrm>
        <a:off x="2361999" y="1866797"/>
        <a:ext cx="329516" cy="330404"/>
      </dsp:txXfrm>
    </dsp:sp>
    <dsp:sp modelId="{13625ADD-41FE-4DFB-B60D-0955090D069F}">
      <dsp:nvSpPr>
        <dsp:cNvPr id="0" name=""/>
        <dsp:cNvSpPr/>
      </dsp:nvSpPr>
      <dsp:spPr>
        <a:xfrm>
          <a:off x="3028138" y="551692"/>
          <a:ext cx="2960615" cy="2960615"/>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2070" tIns="52070" rIns="52070" bIns="52070" numCol="1" spcCol="1270" anchor="ctr" anchorCtr="0">
          <a:noAutofit/>
        </a:bodyPr>
        <a:lstStyle/>
        <a:p>
          <a:pPr lvl="0" algn="ctr" defTabSz="1822450">
            <a:lnSpc>
              <a:spcPct val="90000"/>
            </a:lnSpc>
            <a:spcBef>
              <a:spcPct val="0"/>
            </a:spcBef>
            <a:spcAft>
              <a:spcPct val="35000"/>
            </a:spcAft>
          </a:pPr>
          <a:r>
            <a:rPr lang="en-US" sz="4100" kern="1200" dirty="0" err="1"/>
            <a:t>Perikatan</a:t>
          </a:r>
          <a:endParaRPr lang="en-ID" sz="4100" kern="1200" dirty="0"/>
        </a:p>
      </dsp:txBody>
      <dsp:txXfrm>
        <a:off x="3461710" y="985264"/>
        <a:ext cx="2093471" cy="20934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B6C7B-6711-43DE-AF1B-E0DA680D7C23}">
      <dsp:nvSpPr>
        <dsp:cNvPr id="0" name=""/>
        <dsp:cNvSpPr/>
      </dsp:nvSpPr>
      <dsp:spPr>
        <a:xfrm>
          <a:off x="3839598" y="2106234"/>
          <a:ext cx="2574286" cy="2574286"/>
        </a:xfrm>
        <a:prstGeom prst="gear9">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err="1"/>
            <a:t>Teknologi</a:t>
          </a:r>
          <a:r>
            <a:rPr lang="en-US" sz="1700" kern="1200" dirty="0"/>
            <a:t> </a:t>
          </a:r>
          <a:r>
            <a:rPr lang="en-US" sz="1700" kern="1200" dirty="0" err="1"/>
            <a:t>komputer</a:t>
          </a:r>
          <a:endParaRPr lang="en-ID" sz="1700" kern="1200" dirty="0"/>
        </a:p>
      </dsp:txBody>
      <dsp:txXfrm>
        <a:off x="4357144" y="2709248"/>
        <a:ext cx="1539194" cy="1323236"/>
      </dsp:txXfrm>
    </dsp:sp>
    <dsp:sp modelId="{6DBF7D2A-AE14-4702-8C74-CEF88D422E52}">
      <dsp:nvSpPr>
        <dsp:cNvPr id="0" name=""/>
        <dsp:cNvSpPr/>
      </dsp:nvSpPr>
      <dsp:spPr>
        <a:xfrm>
          <a:off x="2341831" y="1497766"/>
          <a:ext cx="1872208" cy="1872208"/>
        </a:xfrm>
        <a:prstGeom prst="gear6">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a:t>Surat </a:t>
          </a:r>
          <a:r>
            <a:rPr lang="en-US" sz="1700" kern="1200" dirty="0" err="1"/>
            <a:t>elektronik</a:t>
          </a:r>
          <a:endParaRPr lang="en-ID" sz="1700" kern="1200" dirty="0"/>
        </a:p>
      </dsp:txBody>
      <dsp:txXfrm>
        <a:off x="2813165" y="1971949"/>
        <a:ext cx="929540" cy="923842"/>
      </dsp:txXfrm>
    </dsp:sp>
    <dsp:sp modelId="{ADEA513F-A008-478C-9F7B-F66598C33559}">
      <dsp:nvSpPr>
        <dsp:cNvPr id="0" name=""/>
        <dsp:cNvSpPr/>
      </dsp:nvSpPr>
      <dsp:spPr>
        <a:xfrm rot="20700000">
          <a:off x="3390459" y="206133"/>
          <a:ext cx="1834381" cy="1834381"/>
        </a:xfrm>
        <a:prstGeom prst="gear6">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a:t>Basis Data</a:t>
          </a:r>
          <a:endParaRPr lang="en-ID" sz="1700" kern="1200" dirty="0"/>
        </a:p>
      </dsp:txBody>
      <dsp:txXfrm rot="-20700000">
        <a:off x="3792792" y="608467"/>
        <a:ext cx="1029714" cy="1029714"/>
      </dsp:txXfrm>
    </dsp:sp>
    <dsp:sp modelId="{30675EC6-15FC-48CF-A579-1B2EEAA802D1}">
      <dsp:nvSpPr>
        <dsp:cNvPr id="0" name=""/>
        <dsp:cNvSpPr/>
      </dsp:nvSpPr>
      <dsp:spPr>
        <a:xfrm>
          <a:off x="3647023" y="1714717"/>
          <a:ext cx="3295086" cy="3295086"/>
        </a:xfrm>
        <a:prstGeom prst="circularArrow">
          <a:avLst>
            <a:gd name="adj1" fmla="val 4687"/>
            <a:gd name="adj2" fmla="val 299029"/>
            <a:gd name="adj3" fmla="val 2526674"/>
            <a:gd name="adj4" fmla="val 15838823"/>
            <a:gd name="adj5" fmla="val 5469"/>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5C15A0F-DDFE-48E3-B3E8-6E4B7C94CF6F}">
      <dsp:nvSpPr>
        <dsp:cNvPr id="0" name=""/>
        <dsp:cNvSpPr/>
      </dsp:nvSpPr>
      <dsp:spPr>
        <a:xfrm>
          <a:off x="2010267" y="1081430"/>
          <a:ext cx="2394085" cy="2394085"/>
        </a:xfrm>
        <a:prstGeom prst="leftCircularArrow">
          <a:avLst>
            <a:gd name="adj1" fmla="val 6452"/>
            <a:gd name="adj2" fmla="val 429999"/>
            <a:gd name="adj3" fmla="val 10489124"/>
            <a:gd name="adj4" fmla="val 14837806"/>
            <a:gd name="adj5" fmla="val 7527"/>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0BDF8AC-A137-45FA-AA2B-9EF870A57884}">
      <dsp:nvSpPr>
        <dsp:cNvPr id="0" name=""/>
        <dsp:cNvSpPr/>
      </dsp:nvSpPr>
      <dsp:spPr>
        <a:xfrm>
          <a:off x="2966147" y="-197751"/>
          <a:ext cx="2581306" cy="2581306"/>
        </a:xfrm>
        <a:prstGeom prst="circularArrow">
          <a:avLst>
            <a:gd name="adj1" fmla="val 5984"/>
            <a:gd name="adj2" fmla="val 394124"/>
            <a:gd name="adj3" fmla="val 13313824"/>
            <a:gd name="adj4" fmla="val 10508221"/>
            <a:gd name="adj5" fmla="val 6981"/>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0B4D1-25AF-4718-AEE8-C86E5108D457}">
      <dsp:nvSpPr>
        <dsp:cNvPr id="0" name=""/>
        <dsp:cNvSpPr/>
      </dsp:nvSpPr>
      <dsp:spPr>
        <a:xfrm>
          <a:off x="985" y="221818"/>
          <a:ext cx="3588119" cy="1794059"/>
        </a:xfrm>
        <a:prstGeom prst="roundRect">
          <a:avLst>
            <a:gd name="adj" fmla="val 10000"/>
          </a:avLst>
        </a:prstGeom>
        <a:solidFill>
          <a:schemeClr val="tx2">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en-US" sz="6500" kern="1200" dirty="0" err="1"/>
            <a:t>Preventif</a:t>
          </a:r>
          <a:endParaRPr lang="en-ID" sz="6500" kern="1200" dirty="0"/>
        </a:p>
      </dsp:txBody>
      <dsp:txXfrm>
        <a:off x="53531" y="274364"/>
        <a:ext cx="3483027" cy="1688967"/>
      </dsp:txXfrm>
    </dsp:sp>
    <dsp:sp modelId="{F6CD2752-D980-4F24-9A6E-6E80CF80D8BE}">
      <dsp:nvSpPr>
        <dsp:cNvPr id="0" name=""/>
        <dsp:cNvSpPr/>
      </dsp:nvSpPr>
      <dsp:spPr>
        <a:xfrm>
          <a:off x="359797" y="2015878"/>
          <a:ext cx="358811" cy="1345544"/>
        </a:xfrm>
        <a:custGeom>
          <a:avLst/>
          <a:gdLst/>
          <a:ahLst/>
          <a:cxnLst/>
          <a:rect l="0" t="0" r="0" b="0"/>
          <a:pathLst>
            <a:path>
              <a:moveTo>
                <a:pt x="0" y="0"/>
              </a:moveTo>
              <a:lnTo>
                <a:pt x="0" y="1345544"/>
              </a:lnTo>
              <a:lnTo>
                <a:pt x="358811" y="134554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FBB9229-09B5-4D2B-8C17-A9C341C616B2}">
      <dsp:nvSpPr>
        <dsp:cNvPr id="0" name=""/>
        <dsp:cNvSpPr/>
      </dsp:nvSpPr>
      <dsp:spPr>
        <a:xfrm>
          <a:off x="718609" y="2464393"/>
          <a:ext cx="2870495" cy="1794059"/>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r>
            <a:rPr lang="en-US" sz="4100" kern="1200" dirty="0" err="1"/>
            <a:t>Pencegahan</a:t>
          </a:r>
          <a:endParaRPr lang="en-ID" sz="4100" kern="1200" dirty="0"/>
        </a:p>
      </dsp:txBody>
      <dsp:txXfrm>
        <a:off x="771155" y="2516939"/>
        <a:ext cx="2765403" cy="1688967"/>
      </dsp:txXfrm>
    </dsp:sp>
    <dsp:sp modelId="{30FA37D2-4269-4ED7-9D2F-8D7CAD834608}">
      <dsp:nvSpPr>
        <dsp:cNvPr id="0" name=""/>
        <dsp:cNvSpPr/>
      </dsp:nvSpPr>
      <dsp:spPr>
        <a:xfrm>
          <a:off x="4486134" y="221818"/>
          <a:ext cx="3588119" cy="1794059"/>
        </a:xfrm>
        <a:prstGeom prst="roundRect">
          <a:avLst>
            <a:gd name="adj" fmla="val 10000"/>
          </a:avLst>
        </a:prstGeom>
        <a:solidFill>
          <a:schemeClr val="accent4">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en-US" sz="6500" kern="1200" dirty="0" err="1"/>
            <a:t>Represif</a:t>
          </a:r>
          <a:endParaRPr lang="en-ID" sz="6500" kern="1200" dirty="0"/>
        </a:p>
      </dsp:txBody>
      <dsp:txXfrm>
        <a:off x="4538680" y="274364"/>
        <a:ext cx="3483027" cy="1688967"/>
      </dsp:txXfrm>
    </dsp:sp>
    <dsp:sp modelId="{2E0D06B7-801D-4FCB-8F85-09A51FE60748}">
      <dsp:nvSpPr>
        <dsp:cNvPr id="0" name=""/>
        <dsp:cNvSpPr/>
      </dsp:nvSpPr>
      <dsp:spPr>
        <a:xfrm>
          <a:off x="4844946" y="2015878"/>
          <a:ext cx="358811" cy="1345544"/>
        </a:xfrm>
        <a:custGeom>
          <a:avLst/>
          <a:gdLst/>
          <a:ahLst/>
          <a:cxnLst/>
          <a:rect l="0" t="0" r="0" b="0"/>
          <a:pathLst>
            <a:path>
              <a:moveTo>
                <a:pt x="0" y="0"/>
              </a:moveTo>
              <a:lnTo>
                <a:pt x="0" y="1345544"/>
              </a:lnTo>
              <a:lnTo>
                <a:pt x="358811" y="134554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7FCEBE-2423-489F-9A4E-58F6627C63C4}">
      <dsp:nvSpPr>
        <dsp:cNvPr id="0" name=""/>
        <dsp:cNvSpPr/>
      </dsp:nvSpPr>
      <dsp:spPr>
        <a:xfrm>
          <a:off x="5203758" y="2464393"/>
          <a:ext cx="2870495" cy="1794059"/>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r>
            <a:rPr lang="en-US" sz="4100" kern="1200" dirty="0" err="1"/>
            <a:t>Litigasi</a:t>
          </a:r>
          <a:r>
            <a:rPr lang="en-US" sz="4100" kern="1200" dirty="0"/>
            <a:t> &amp; Non </a:t>
          </a:r>
          <a:r>
            <a:rPr lang="en-US" sz="4100" kern="1200" dirty="0" err="1"/>
            <a:t>Litigasi</a:t>
          </a:r>
          <a:endParaRPr lang="en-ID" sz="4100" kern="1200" dirty="0"/>
        </a:p>
      </dsp:txBody>
      <dsp:txXfrm>
        <a:off x="5256304" y="2516939"/>
        <a:ext cx="2765403" cy="1688967"/>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Kepastian Hukum Perlindungan Konsumen dalam Perdagangan Online</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Pengaturan transaksi e-commerce dalam UU ITE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Diperlukannya keberadaan suatu Lembaga Sertifikasi Keandalan untuk</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melakukan sertifikasi terhadap pihak yang akan melakukan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pelaksanaan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mengenai Kontrak Elektronik terhadap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Penyelesaian Sengketa atas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Sistem Elektronik sebagai sistem pelaksanaan Transaksi Elektronik</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Pengaturan mengenai Agen Elektronik sebagai perantara dalam melakukan</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Transaksi Elektronik</a:t>
            </a:r>
            <a:r>
              <a:rPr lang="en-US" dirty="0">
                <a:solidFill>
                  <a:schemeClr val="tx1"/>
                </a:solidFill>
                <a:latin typeface="Cambria" panose="02040503050406030204" pitchFamily="18"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1766403"/>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sz="3200" dirty="0">
                <a:latin typeface="Cambria" panose="02040503050406030204" pitchFamily="18" charset="0"/>
              </a:rPr>
              <a:t>Ketentuan UU ITE tentang Perlindungan Konsumen dari Sudut Pandang Pidana</a:t>
            </a:r>
            <a:endParaRPr lang="id-ID" sz="32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dirty="0" err="1">
                <a:solidFill>
                  <a:schemeClr val="tx1"/>
                </a:solidFill>
                <a:latin typeface="Cambria" panose="02040503050406030204" pitchFamily="18" charset="0"/>
                <a:cs typeface="Arial" panose="020B0604020202020204" pitchFamily="34" charset="0"/>
              </a:rPr>
              <a:t>Pornograf</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Perjudian</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Pemyerangan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harkat</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martabat</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Pemerasan</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pengancaman</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Profokasi</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Intersepsi</a:t>
            </a:r>
            <a:endParaRPr lang="en-US" sz="24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Pembajakan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plagiat</a:t>
            </a:r>
            <a:r>
              <a:rPr lang="en-US" sz="24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lphaLcParenR"/>
            </a:pPr>
            <a:r>
              <a:rPr lang="en-US" sz="2400" dirty="0" err="1">
                <a:solidFill>
                  <a:schemeClr val="tx1"/>
                </a:solidFill>
                <a:latin typeface="Cambria" panose="02040503050406030204" pitchFamily="18" charset="0"/>
                <a:cs typeface="Arial" panose="020B0604020202020204" pitchFamily="34" charset="0"/>
              </a:rPr>
              <a:t>dll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15321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Aturan</a:t>
            </a:r>
            <a:r>
              <a:rPr lang="en-US" dirty="0">
                <a:latin typeface="Cambria" panose="02040503050406030204" pitchFamily="18" charset="0"/>
              </a:rPr>
              <a:t> </a:t>
            </a:r>
            <a:r>
              <a:rPr lang="en-US" dirty="0" err="1">
                <a:latin typeface="Cambria" panose="02040503050406030204" pitchFamily="18" charset="0"/>
              </a:rPr>
              <a:t>Terkait</a:t>
            </a:r>
            <a:r>
              <a:rPr lang="en-US" dirty="0">
                <a:latin typeface="Cambria" panose="02040503050406030204" pitchFamily="18" charset="0"/>
              </a:rPr>
              <a:t> E-Commerce</a:t>
            </a:r>
            <a:endParaRPr lang="id-ID" dirty="0"/>
          </a:p>
        </p:txBody>
      </p:sp>
      <p:sp>
        <p:nvSpPr>
          <p:cNvPr id="4" name="Content Placeholder 2"/>
          <p:cNvSpPr txBox="1">
            <a:spLocks/>
          </p:cNvSpPr>
          <p:nvPr/>
        </p:nvSpPr>
        <p:spPr>
          <a:xfrm>
            <a:off x="611560" y="1556792"/>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Undang-undang Nomor 7 Tahun 2014 tentang Perdagangan</a:t>
            </a:r>
            <a:endParaRPr lang="en-US" sz="2400" dirty="0">
              <a:solidFill>
                <a:schemeClr val="tx1"/>
              </a:solidFill>
              <a:latin typeface="Arial" panose="020B0604020202020204" pitchFamily="34" charset="0"/>
              <a:cs typeface="Arial" panose="020B0604020202020204" pitchFamily="34" charset="0"/>
            </a:endParaRPr>
          </a:p>
          <a:p>
            <a:pPr marL="442913" algn="just"/>
            <a:r>
              <a:rPr lang="id-ID" sz="2400" dirty="0">
                <a:solidFill>
                  <a:schemeClr val="tx1"/>
                </a:solidFill>
                <a:latin typeface="Arial" panose="020B0604020202020204" pitchFamily="34" charset="0"/>
                <a:cs typeface="Arial" panose="020B0604020202020204" pitchFamily="34" charset="0"/>
              </a:rPr>
              <a:t>“Setiap pelaku usaha dilarang memperdagangkan barang dan/atau jasa dengan menggunakan sistem elektronik yang tidak sesuai dengan data dan/atau informasi“</a:t>
            </a:r>
            <a:endParaRPr lang="en-US" sz="2400" dirty="0">
              <a:solidFill>
                <a:schemeClr val="tx1"/>
              </a:solidFill>
              <a:latin typeface="Arial" panose="020B0604020202020204" pitchFamily="34" charset="0"/>
              <a:cs typeface="Arial" panose="020B0604020202020204" pitchFamily="34" charset="0"/>
            </a:endParaRPr>
          </a:p>
          <a:p>
            <a:pPr marL="442913" algn="just"/>
            <a:endParaRPr lang="en-US" sz="2400" dirty="0">
              <a:solidFill>
                <a:schemeClr val="tx1"/>
              </a:solidFill>
              <a:latin typeface="Arial" panose="020B0604020202020204" pitchFamily="34"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2. UU ITE</a:t>
            </a:r>
          </a:p>
          <a:p>
            <a:pPr marL="442913" algn="just"/>
            <a:r>
              <a:rPr lang="en-US" sz="2400" dirty="0" err="1">
                <a:solidFill>
                  <a:schemeClr val="tx1"/>
                </a:solidFill>
                <a:latin typeface="Arial" panose="020B0604020202020204" pitchFamily="34" charset="0"/>
                <a:cs typeface="Arial" panose="020B0604020202020204" pitchFamily="34" charset="0"/>
              </a:rPr>
              <a:t>Membutuhkan</a:t>
            </a:r>
            <a:r>
              <a:rPr lang="en-US" sz="2400" dirty="0">
                <a:solidFill>
                  <a:schemeClr val="tx1"/>
                </a:solidFill>
                <a:latin typeface="Arial" panose="020B0604020202020204" pitchFamily="34" charset="0"/>
                <a:cs typeface="Arial" panose="020B0604020202020204" pitchFamily="34" charset="0"/>
              </a:rPr>
              <a:t> PP</a:t>
            </a:r>
          </a:p>
          <a:p>
            <a:pPr marL="442913" algn="just"/>
            <a:endParaRPr lang="en-US" sz="2400" dirty="0">
              <a:solidFill>
                <a:schemeClr val="tx1"/>
              </a:solidFill>
              <a:latin typeface="Arial" panose="020B0604020202020204" pitchFamily="34"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3. UU No. 8/1999 </a:t>
            </a:r>
            <a:r>
              <a:rPr lang="en-US" sz="2400" dirty="0" err="1">
                <a:solidFill>
                  <a:schemeClr val="tx1"/>
                </a:solidFill>
                <a:latin typeface="Arial" panose="020B0604020202020204" pitchFamily="34" charset="0"/>
                <a:cs typeface="Arial" panose="020B0604020202020204" pitchFamily="34" charset="0"/>
              </a:rPr>
              <a:t>tt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Perlindungan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Konsumen</a:t>
            </a:r>
            <a:endParaRPr lang="en-US" sz="2400" dirty="0">
              <a:solidFill>
                <a:schemeClr val="tx1"/>
              </a:solidFill>
              <a:latin typeface="Arial" panose="020B0604020202020204" pitchFamily="34" charset="0"/>
              <a:cs typeface="Arial" panose="020B0604020202020204" pitchFamily="34" charset="0"/>
            </a:endParaRPr>
          </a:p>
          <a:p>
            <a:pPr marL="442913" algn="just">
              <a:tabLst>
                <a:tab pos="360363" algn="l"/>
              </a:tabLst>
            </a:pPr>
            <a:r>
              <a:rPr lang="en-US" sz="2400" dirty="0">
                <a:solidFill>
                  <a:schemeClr val="tx1"/>
                </a:solidFill>
                <a:latin typeface="Arial" panose="020B0604020202020204" pitchFamily="34" charset="0"/>
                <a:cs typeface="Arial" panose="020B0604020202020204" pitchFamily="34" charset="0"/>
              </a:rPr>
              <a:t>Masih </a:t>
            </a:r>
            <a:r>
              <a:rPr lang="en-US" sz="2400" dirty="0" err="1">
                <a:solidFill>
                  <a:schemeClr val="tx1"/>
                </a:solidFill>
                <a:latin typeface="Arial" panose="020B0604020202020204" pitchFamily="34" charset="0"/>
                <a:cs typeface="Arial" panose="020B0604020202020204" pitchFamily="34" charset="0"/>
              </a:rPr>
              <a:t>konvensional</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370601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Potensi Kerugian Konsumen E-Commerce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sz="3200" dirty="0" err="1">
                <a:solidFill>
                  <a:schemeClr val="tx1"/>
                </a:solidFill>
                <a:latin typeface="Cambria" panose="02040503050406030204" pitchFamily="18" charset="0"/>
                <a:cs typeface="Arial" panose="020B0604020202020204" pitchFamily="34" charset="0"/>
              </a:rPr>
              <a:t>Wanprestasi</a:t>
            </a:r>
            <a:endParaRPr lang="en-US" sz="32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arenR"/>
            </a:pPr>
            <a:r>
              <a:rPr lang="en-US" sz="3200" dirty="0">
                <a:solidFill>
                  <a:schemeClr val="tx1"/>
                </a:solidFill>
                <a:latin typeface="Cambria" panose="02040503050406030204" pitchFamily="18" charset="0"/>
                <a:cs typeface="Arial" panose="020B0604020202020204" pitchFamily="34" charset="0"/>
              </a:rPr>
              <a:t>Cyber crime: </a:t>
            </a:r>
            <a:r>
              <a:rPr lang="en-US" sz="3200" dirty="0" err="1">
                <a:solidFill>
                  <a:schemeClr val="tx1"/>
                </a:solidFill>
                <a:latin typeface="Cambria" panose="02040503050406030204" pitchFamily="18" charset="0"/>
                <a:cs typeface="Arial" panose="020B0604020202020204" pitchFamily="34" charset="0"/>
              </a:rPr>
              <a:t>Penipuan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sabotase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perangkat</a:t>
            </a:r>
            <a:r>
              <a:rPr lang="en-US" sz="3200" dirty="0">
                <a:solidFill>
                  <a:schemeClr val="tx1"/>
                </a:solidFill>
                <a:latin typeface="Cambria" panose="02040503050406030204" pitchFamily="18" charset="0"/>
                <a:cs typeface="Arial" panose="020B0604020202020204" pitchFamily="34" charset="0"/>
              </a:rPr>
              <a:t> digital, </a:t>
            </a:r>
            <a:r>
              <a:rPr lang="en-US" sz="3200" dirty="0" err="1">
                <a:solidFill>
                  <a:schemeClr val="tx1"/>
                </a:solidFill>
                <a:latin typeface="Cambria" panose="02040503050406030204" pitchFamily="18" charset="0"/>
                <a:cs typeface="Arial" panose="020B0604020202020204" pitchFamily="34" charset="0"/>
              </a:rPr>
              <a:t>pencurian</a:t>
            </a:r>
            <a:r>
              <a:rPr lang="en-US" sz="3200" dirty="0">
                <a:solidFill>
                  <a:schemeClr val="tx1"/>
                </a:solidFill>
                <a:latin typeface="Cambria" panose="02040503050406030204" pitchFamily="18" charset="0"/>
                <a:cs typeface="Arial" panose="020B0604020202020204" pitchFamily="34" charset="0"/>
              </a:rPr>
              <a:t> data </a:t>
            </a:r>
            <a:endParaRPr lang="id-ID"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831844"/>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Perlindungan Konsumen</a:t>
            </a:r>
            <a:endParaRPr lang="id-ID" dirty="0"/>
          </a:p>
        </p:txBody>
      </p:sp>
      <p:graphicFrame>
        <p:nvGraphicFramePr>
          <p:cNvPr id="2" name="Diagram 1">
            <a:extLst>
              <a:ext uri="{FF2B5EF4-FFF2-40B4-BE49-F238E27FC236}">
                <a16:creationId xmlns:a16="http://schemas.microsoft.com/office/drawing/2014/main" id="{55E0EDFE-8BB0-46DC-8DE0-AA9609894750}"/>
              </a:ext>
            </a:extLst>
          </p:cNvPr>
          <p:cNvGraphicFramePr/>
          <p:nvPr>
            <p:extLst>
              <p:ext uri="{D42A27DB-BD31-4B8C-83A1-F6EECF244321}">
                <p14:modId xmlns:p14="http://schemas.microsoft.com/office/powerpoint/2010/main" val="1506238304"/>
              </p:ext>
            </p:extLst>
          </p:nvPr>
        </p:nvGraphicFramePr>
        <p:xfrm>
          <a:off x="457200" y="1397000"/>
          <a:ext cx="8075240"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522708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200" dirty="0">
                <a:solidFill>
                  <a:schemeClr val="tx1"/>
                </a:solidFill>
                <a:latin typeface="Arial" panose="020B0604020202020204" pitchFamily="34" charset="0"/>
                <a:cs typeface="Arial" panose="020B0604020202020204" pitchFamily="34" charset="0"/>
              </a:rPr>
              <a:t>P</a:t>
            </a:r>
            <a:r>
              <a:rPr lang="id-ID" sz="3200" dirty="0">
                <a:solidFill>
                  <a:schemeClr val="tx1"/>
                </a:solidFill>
                <a:latin typeface="Arial" panose="020B0604020202020204" pitchFamily="34" charset="0"/>
                <a:cs typeface="Arial" panose="020B0604020202020204" pitchFamily="34" charset="0"/>
              </a:rPr>
              <a:t>enyelesaian sengketa dalam perkara ecommerce relatif sulit, memerlukan waktu yang cukup lama dalam penyelesaiannya dan tidak jarang memerlukan biaya yang lumayan tinggi.</a:t>
            </a:r>
          </a:p>
        </p:txBody>
      </p:sp>
    </p:spTree>
    <p:extLst>
      <p:ext uri="{BB962C8B-B14F-4D97-AF65-F5344CB8AC3E}">
        <p14:creationId xmlns:p14="http://schemas.microsoft.com/office/powerpoint/2010/main" val="73847402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t-IT" dirty="0">
                <a:latin typeface="Cambria" panose="02040503050406030204" pitchFamily="18" charset="0"/>
              </a:rPr>
              <a:t>Urgensi pembaharuan Undang-Undang Perlindungan Konsumen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arenR"/>
            </a:pPr>
            <a:r>
              <a:rPr lang="en-US" sz="3200" dirty="0" err="1">
                <a:solidFill>
                  <a:schemeClr val="tx1"/>
                </a:solidFill>
                <a:latin typeface="Cambria" panose="02040503050406030204" pitchFamily="18" charset="0"/>
                <a:cs typeface="Arial" panose="020B0604020202020204" pitchFamily="34" charset="0"/>
              </a:rPr>
              <a:t>Undang-Undang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Nomor</a:t>
            </a:r>
            <a:r>
              <a:rPr lang="en-US" sz="3200" dirty="0">
                <a:solidFill>
                  <a:schemeClr val="tx1"/>
                </a:solidFill>
                <a:latin typeface="Cambria" panose="02040503050406030204" pitchFamily="18" charset="0"/>
                <a:cs typeface="Arial" panose="020B0604020202020204" pitchFamily="34" charset="0"/>
              </a:rPr>
              <a:t> 8 </a:t>
            </a:r>
            <a:r>
              <a:rPr lang="en-US" sz="3200" dirty="0" err="1">
                <a:solidFill>
                  <a:schemeClr val="tx1"/>
                </a:solidFill>
                <a:latin typeface="Cambria" panose="02040503050406030204" pitchFamily="18" charset="0"/>
                <a:cs typeface="Arial" panose="020B0604020202020204" pitchFamily="34" charset="0"/>
              </a:rPr>
              <a:t>Tahun</a:t>
            </a:r>
            <a:r>
              <a:rPr lang="en-US" sz="3200" dirty="0">
                <a:solidFill>
                  <a:schemeClr val="tx1"/>
                </a:solidFill>
                <a:latin typeface="Cambria" panose="02040503050406030204" pitchFamily="18" charset="0"/>
                <a:cs typeface="Arial" panose="020B0604020202020204" pitchFamily="34" charset="0"/>
              </a:rPr>
              <a:t> 1999 </a:t>
            </a:r>
            <a:r>
              <a:rPr lang="en-US" sz="3200" dirty="0" err="1">
                <a:solidFill>
                  <a:schemeClr val="tx1"/>
                </a:solidFill>
                <a:latin typeface="Cambria" panose="02040503050406030204" pitchFamily="18" charset="0"/>
                <a:cs typeface="Arial" panose="020B0604020202020204" pitchFamily="34" charset="0"/>
              </a:rPr>
              <a:t>tentang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Perlindungan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Konsumen</a:t>
            </a:r>
            <a:r>
              <a:rPr lang="en-US" sz="3200" dirty="0">
                <a:solidFill>
                  <a:schemeClr val="tx1"/>
                </a:solidFill>
                <a:latin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cs typeface="Arial" panose="020B0604020202020204" pitchFamily="34" charset="0"/>
              </a:rPr>
              <a:t>berlaku</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sekarang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tidak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memadai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memecahkan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masalah-masalah</a:t>
            </a:r>
            <a:r>
              <a:rPr lang="en-US" sz="3200" dirty="0">
                <a:solidFill>
                  <a:schemeClr val="tx1"/>
                </a:solidFill>
                <a:latin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cs typeface="Arial" panose="020B0604020202020204" pitchFamily="34" charset="0"/>
              </a:rPr>
              <a:t>ditimbulkan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akibat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adanya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perkembangan</a:t>
            </a:r>
            <a:r>
              <a:rPr lang="en-US" sz="3200" dirty="0">
                <a:solidFill>
                  <a:schemeClr val="tx1"/>
                </a:solidFill>
                <a:latin typeface="Cambria" panose="02040503050406030204" pitchFamily="18" charset="0"/>
                <a:cs typeface="Arial" panose="020B0604020202020204" pitchFamily="34" charset="0"/>
              </a:rPr>
              <a:t> zaman </a:t>
            </a:r>
            <a:r>
              <a:rPr lang="en-US" sz="3200" dirty="0" err="1">
                <a:solidFill>
                  <a:schemeClr val="tx1"/>
                </a:solidFill>
                <a:latin typeface="Cambria" panose="02040503050406030204" pitchFamily="18" charset="0"/>
                <a:cs typeface="Arial" panose="020B0604020202020204" pitchFamily="34" charset="0"/>
              </a:rPr>
              <a:t>yakni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dengan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lahirnya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transaksi</a:t>
            </a:r>
            <a:r>
              <a:rPr lang="en-US" sz="3200" dirty="0">
                <a:solidFill>
                  <a:schemeClr val="tx1"/>
                </a:solidFill>
                <a:latin typeface="Cambria" panose="02040503050406030204" pitchFamily="18" charset="0"/>
                <a:cs typeface="Arial" panose="020B0604020202020204" pitchFamily="34" charset="0"/>
              </a:rPr>
              <a:t> e-commerce.</a:t>
            </a:r>
          </a:p>
          <a:p>
            <a:pPr marL="514350" indent="-514350" algn="just">
              <a:buFont typeface="+mj-lt"/>
              <a:buAutoNum type="alphaLcParenR"/>
            </a:pPr>
            <a:r>
              <a:rPr lang="en-US" sz="3200" dirty="0">
                <a:solidFill>
                  <a:schemeClr val="tx1"/>
                </a:solidFill>
                <a:latin typeface="Cambria" panose="02040503050406030204" pitchFamily="18" charset="0"/>
                <a:cs typeface="Arial" panose="020B0604020202020204" pitchFamily="34" charset="0"/>
              </a:rPr>
              <a:t>UU ITE juga </a:t>
            </a:r>
            <a:r>
              <a:rPr lang="en-US" sz="3200" dirty="0" err="1">
                <a:solidFill>
                  <a:schemeClr val="tx1"/>
                </a:solidFill>
                <a:latin typeface="Cambria" panose="02040503050406030204" pitchFamily="18" charset="0"/>
                <a:cs typeface="Arial" panose="020B0604020202020204" pitchFamily="34" charset="0"/>
              </a:rPr>
              <a:t>belum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memadai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mendukung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perlindungan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konsumen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dari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sisi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transaksi</a:t>
            </a:r>
            <a:r>
              <a:rPr lang="en-US" sz="3200" dirty="0">
                <a:solidFill>
                  <a:schemeClr val="tx1"/>
                </a:solidFill>
                <a:latin typeface="Cambria" panose="02040503050406030204" pitchFamily="18" charset="0"/>
                <a:cs typeface="Arial" panose="020B0604020202020204" pitchFamily="34" charset="0"/>
              </a:rPr>
              <a:t> e-commerce.</a:t>
            </a:r>
            <a:endParaRPr lang="id-ID"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3660062"/>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BD8CF68-0594-42EB-89DF-1EB03FBB543F}"/>
              </a:ext>
            </a:extLst>
          </p:cNvPr>
          <p:cNvGraphicFramePr/>
          <p:nvPr>
            <p:extLst>
              <p:ext uri="{D42A27DB-BD31-4B8C-83A1-F6EECF244321}">
                <p14:modId xmlns:p14="http://schemas.microsoft.com/office/powerpoint/2010/main" val="1589240741"/>
              </p:ext>
            </p:extLst>
          </p:nvPr>
        </p:nvGraphicFramePr>
        <p:xfrm>
          <a:off x="395536" y="764704"/>
          <a:ext cx="828092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908720"/>
            <a:ext cx="8064896" cy="158417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sz="2400" dirty="0">
                <a:solidFill>
                  <a:schemeClr val="tx1"/>
                </a:solidFill>
                <a:latin typeface="Arial" panose="020B0604020202020204" pitchFamily="34" charset="0"/>
                <a:cs typeface="Arial" panose="020B0604020202020204" pitchFamily="34" charset="0"/>
              </a:rPr>
              <a:t>Pada Konsep perdagangan jual beli e-commerce tidak secara langsung menimbulkan perikatan antara para pihak penjual dan pihak pembeli untuk memberikan suatu prestasi.</a:t>
            </a:r>
            <a:endParaRPr lang="id-ID"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8D8D8383-BD05-41CB-8BEE-3FED42A866C7}"/>
              </a:ext>
            </a:extLst>
          </p:cNvPr>
          <p:cNvGraphicFramePr/>
          <p:nvPr>
            <p:extLst>
              <p:ext uri="{D42A27DB-BD31-4B8C-83A1-F6EECF244321}">
                <p14:modId xmlns:p14="http://schemas.microsoft.com/office/powerpoint/2010/main" val="3748451721"/>
              </p:ext>
            </p:extLst>
          </p:nvPr>
        </p:nvGraphicFramePr>
        <p:xfrm>
          <a:off x="1524000" y="2132856"/>
          <a:ext cx="6648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1133DCE2-336A-4192-9CBB-0E121CA2E347}"/>
              </a:ext>
            </a:extLst>
          </p:cNvPr>
          <p:cNvGraphicFramePr/>
          <p:nvPr>
            <p:extLst>
              <p:ext uri="{D42A27DB-BD31-4B8C-83A1-F6EECF244321}">
                <p14:modId xmlns:p14="http://schemas.microsoft.com/office/powerpoint/2010/main" val="696202311"/>
              </p:ext>
            </p:extLst>
          </p:nvPr>
        </p:nvGraphicFramePr>
        <p:xfrm>
          <a:off x="313184" y="1412776"/>
          <a:ext cx="8147248"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51BC9133-75F1-4348-BD36-A95800A10432}"/>
              </a:ext>
            </a:extLst>
          </p:cNvPr>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E-Commerce</a:t>
            </a:r>
            <a:endParaRPr lang="id-ID" dirty="0"/>
          </a:p>
        </p:txBody>
      </p:sp>
    </p:spTree>
    <p:extLst>
      <p:ext uri="{BB962C8B-B14F-4D97-AF65-F5344CB8AC3E}">
        <p14:creationId xmlns:p14="http://schemas.microsoft.com/office/powerpoint/2010/main" val="390888011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Posisi konsumen dalam masyarakat modern berada dalam posisi yang tidak seimbang dengan pelaku usaha, sehingga konsumen cenderung berada dalam posisi yang lemah.</a:t>
            </a:r>
          </a:p>
        </p:txBody>
      </p:sp>
    </p:spTree>
    <p:extLst>
      <p:ext uri="{BB962C8B-B14F-4D97-AF65-F5344CB8AC3E}">
        <p14:creationId xmlns:p14="http://schemas.microsoft.com/office/powerpoint/2010/main" val="421077520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Salah satu contoh dari adanya dampak negatif yaitu permasalahan yang dihadapi konsumen tidak hanya sekedar bagaimana memilih barang, tetapi jauh lebih komplek dari itu yang menyangkut pada kesadaran semua pihak, baik pelaku usaha, maupun konsumen itu sendiri tentang pentingnya perlindungan konsumen.</a:t>
            </a:r>
          </a:p>
        </p:txBody>
      </p:sp>
    </p:spTree>
    <p:extLst>
      <p:ext uri="{BB962C8B-B14F-4D97-AF65-F5344CB8AC3E}">
        <p14:creationId xmlns:p14="http://schemas.microsoft.com/office/powerpoint/2010/main" val="215136442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738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400" dirty="0">
                <a:latin typeface="Cambria" panose="02040503050406030204" pitchFamily="18" charset="0"/>
              </a:rPr>
              <a:t>Beberapa karakteristik khas dari e-commerce yang mene</a:t>
            </a:r>
            <a:r>
              <a:rPr lang="en-US" sz="2400" dirty="0">
                <a:latin typeface="Cambria" panose="02040503050406030204" pitchFamily="18" charset="0"/>
              </a:rPr>
              <a:t>m</a:t>
            </a:r>
            <a:r>
              <a:rPr lang="id-ID" sz="2400" dirty="0">
                <a:latin typeface="Cambria" panose="02040503050406030204" pitchFamily="18" charset="0"/>
              </a:rPr>
              <a:t>patkan konsumen pada posisi rentan</a:t>
            </a:r>
            <a:r>
              <a:rPr lang="en-US" sz="2400" dirty="0">
                <a:latin typeface="Cambria" panose="02040503050406030204" pitchFamily="18" charset="0"/>
              </a:rPr>
              <a:t>/</a:t>
            </a:r>
            <a:r>
              <a:rPr lang="id-ID" sz="2400" dirty="0">
                <a:latin typeface="Cambria" panose="02040503050406030204" pitchFamily="18" charset="0"/>
              </a:rPr>
              <a:t>dirugikan</a:t>
            </a:r>
            <a:endParaRPr lang="id-ID" sz="2400" dirty="0"/>
          </a:p>
        </p:txBody>
      </p:sp>
      <p:sp>
        <p:nvSpPr>
          <p:cNvPr id="4" name="Content Placeholder 2"/>
          <p:cNvSpPr txBox="1">
            <a:spLocks/>
          </p:cNvSpPr>
          <p:nvPr/>
        </p:nvSpPr>
        <p:spPr>
          <a:xfrm>
            <a:off x="611560" y="217626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a:solidFill>
                  <a:schemeClr val="tx1"/>
                </a:solidFill>
                <a:latin typeface="Cambria" panose="02040503050406030204" pitchFamily="18" charset="0"/>
                <a:cs typeface="Arial" panose="020B0604020202020204" pitchFamily="34" charset="0"/>
              </a:rPr>
              <a:t>Perusahaan </a:t>
            </a:r>
            <a:r>
              <a:rPr lang="en-US" dirty="0" err="1">
                <a:solidFill>
                  <a:schemeClr val="tx1"/>
                </a:solidFill>
                <a:latin typeface="Cambria" panose="02040503050406030204" pitchFamily="18" charset="0"/>
                <a:cs typeface="Arial" panose="020B0604020202020204" pitchFamily="34" charset="0"/>
              </a:rPr>
              <a:t>tdk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alamat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fisik</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Arial" pitchFamily="34" charset="0"/>
              <a:buChar char="•"/>
            </a:pPr>
            <a:r>
              <a:rPr lang="en-US" dirty="0" err="1">
                <a:solidFill>
                  <a:schemeClr val="tx1"/>
                </a:solidFill>
                <a:latin typeface="Cambria" panose="02040503050406030204" pitchFamily="18" charset="0"/>
                <a:cs typeface="Arial" panose="020B0604020202020204" pitchFamily="34" charset="0"/>
              </a:rPr>
              <a:t>Mekanisme</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pembayaran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elektronik</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Arial" pitchFamily="34" charset="0"/>
              <a:buChar char="•"/>
            </a:pPr>
            <a:r>
              <a:rPr lang="en-US" dirty="0" err="1">
                <a:solidFill>
                  <a:schemeClr val="tx1"/>
                </a:solidFill>
                <a:latin typeface="Cambria" panose="02040503050406030204" pitchFamily="18" charset="0"/>
                <a:cs typeface="Arial" panose="020B0604020202020204" pitchFamily="34" charset="0"/>
              </a:rPr>
              <a:t>Perlindungan</a:t>
            </a:r>
            <a:r>
              <a:rPr lang="en-US" dirty="0">
                <a:solidFill>
                  <a:schemeClr val="tx1"/>
                </a:solidFill>
                <a:latin typeface="Cambria" panose="02040503050406030204" pitchFamily="18" charset="0"/>
                <a:cs typeface="Arial" panose="020B0604020202020204" pitchFamily="34" charset="0"/>
              </a:rPr>
              <a:t> data </a:t>
            </a:r>
            <a:r>
              <a:rPr lang="en-US" dirty="0" err="1">
                <a:solidFill>
                  <a:schemeClr val="tx1"/>
                </a:solidFill>
                <a:latin typeface="Cambria" panose="02040503050406030204" pitchFamily="18" charset="0"/>
                <a:cs typeface="Arial" panose="020B0604020202020204" pitchFamily="34" charset="0"/>
              </a:rPr>
              <a:t>pribadi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konsumen</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021472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196752"/>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Arial" panose="020B0604020202020204" pitchFamily="34" charset="0"/>
                <a:cs typeface="Arial" panose="020B0604020202020204" pitchFamily="34" charset="0"/>
              </a:rPr>
              <a:t>“</a:t>
            </a:r>
            <a:r>
              <a:rPr lang="id-ID" dirty="0">
                <a:solidFill>
                  <a:schemeClr val="tx1"/>
                </a:solidFill>
                <a:latin typeface="Arial" panose="020B0604020202020204" pitchFamily="34" charset="0"/>
                <a:cs typeface="Arial" panose="020B0604020202020204" pitchFamily="34" charset="0"/>
              </a:rPr>
              <a:t>Secanggih apapun perkembangan telekomunikasi dan teknologi informasi, maka harus tetap memperhatikan rambu-rambu dan prinsip-prinsip universal dalam kehidupan manusia, bermasyarakat, berbangsa dan bernegara</a:t>
            </a:r>
            <a:r>
              <a:rPr lang="en-US"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K</a:t>
            </a:r>
            <a:r>
              <a:rPr lang="id-ID" dirty="0">
                <a:solidFill>
                  <a:schemeClr val="tx1"/>
                </a:solidFill>
                <a:latin typeface="Arial" panose="020B0604020202020204" pitchFamily="34" charset="0"/>
                <a:cs typeface="Arial" panose="020B0604020202020204" pitchFamily="34" charset="0"/>
              </a:rPr>
              <a:t>epentingan umum</a:t>
            </a:r>
            <a:endParaRPr lang="en-US"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K</a:t>
            </a:r>
            <a:r>
              <a:rPr lang="id-ID" dirty="0">
                <a:solidFill>
                  <a:schemeClr val="tx1"/>
                </a:solidFill>
                <a:latin typeface="Arial" panose="020B0604020202020204" pitchFamily="34" charset="0"/>
                <a:cs typeface="Arial" panose="020B0604020202020204" pitchFamily="34" charset="0"/>
              </a:rPr>
              <a:t>etentuan peraturan perundang-undangan yang berlaku</a:t>
            </a:r>
            <a:endParaRPr lang="en-US"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ak asasi manusia</a:t>
            </a:r>
          </a:p>
        </p:txBody>
      </p:sp>
    </p:spTree>
    <p:extLst>
      <p:ext uri="{BB962C8B-B14F-4D97-AF65-F5344CB8AC3E}">
        <p14:creationId xmlns:p14="http://schemas.microsoft.com/office/powerpoint/2010/main" val="231520553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80728"/>
            <a:ext cx="8229600" cy="48531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v"/>
            </a:pPr>
            <a:r>
              <a:rPr lang="id-ID" dirty="0">
                <a:solidFill>
                  <a:schemeClr val="tx1"/>
                </a:solidFill>
                <a:latin typeface="Arial" panose="020B0604020202020204" pitchFamily="34" charset="0"/>
                <a:cs typeface="Arial" panose="020B0604020202020204" pitchFamily="34" charset="0"/>
              </a:rPr>
              <a:t>Kemajuan teknologi informasi harus diimbangi dengan hukum yang progresif</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ukum mampu berjalan beriringan dengan perubahan-perubahan yang ada</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ukum berfungsi sebagai salah satu alat kontrol sosial, dalam sektor perdagangan hukum melindungi hak dan kewajiban antar pihak</a:t>
            </a:r>
          </a:p>
        </p:txBody>
      </p:sp>
    </p:spTree>
    <p:extLst>
      <p:ext uri="{BB962C8B-B14F-4D97-AF65-F5344CB8AC3E}">
        <p14:creationId xmlns:p14="http://schemas.microsoft.com/office/powerpoint/2010/main" val="83394774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3068</TotalTime>
  <Words>456</Words>
  <Application>Microsoft Office PowerPoint</Application>
  <PresentationFormat>On-screen Show (4:3)</PresentationFormat>
  <Paragraphs>69</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Employee</cp:lastModifiedBy>
  <cp:revision>481</cp:revision>
  <cp:lastPrinted>2017-08-29T02:54:51Z</cp:lastPrinted>
  <dcterms:created xsi:type="dcterms:W3CDTF">2010-04-18T12:06:30Z</dcterms:created>
  <dcterms:modified xsi:type="dcterms:W3CDTF">2026-03-26T07:50:05Z</dcterms:modified>
</cp:coreProperties>
</file>