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A52E-15F9-4B1E-9B88-F3FECBB32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8FD8B-910B-4D34-BA99-A271C2B6D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57054-A85A-4D17-BBD4-5ED2A808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B42D-F87A-4DB0-B8C4-8FD52D68C5F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E417E-50A2-474B-8D82-646C6022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4542B-6CF1-4CD4-934B-78AB029D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606-FBC3-48D0-BC0E-EBF93118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3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AAD5-0CFA-45DB-BF45-463387A5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2EE72-14D7-4921-BF93-9BFB7C941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212B7-5FC7-46AF-B98C-484D13DB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B42D-F87A-4DB0-B8C4-8FD52D68C5F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9270C-0361-47A3-B58E-40C1C88E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F181C-A17C-4BFB-8398-B15786CB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606-FBC3-48D0-BC0E-EBF93118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87FA4-36CA-41F0-8E5E-F2A0C51FF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51D9C-1A21-4D63-8DAD-29429ED94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EEB7D-DC3B-41AF-A714-C7A142EF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B42D-F87A-4DB0-B8C4-8FD52D68C5F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65FC3-0E75-46BA-BECE-1E1CEC91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C1B8F-ACDA-4604-9688-824A58AC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606-FBC3-48D0-BC0E-EBF93118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0D3C-1255-44CD-88DC-A66F4ABA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617E-C825-4E02-9EA6-058FF1E3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A4A7E-C63E-4615-8F22-1E4E31CF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B42D-F87A-4DB0-B8C4-8FD52D68C5F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06945-C0A1-47D7-BE7C-9F80E666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F6CB9-B2D9-4202-BF7C-FE0767B2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606-FBC3-48D0-BC0E-EBF93118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2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97FC-7446-4633-BE20-61E46AFC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A0FDF-9A72-47DF-967C-67E66B905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A90E8-36F7-4DD7-BD44-8AA1ED36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B42D-F87A-4DB0-B8C4-8FD52D68C5F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0AFD9-6F3F-4CF1-84B9-16092445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33108-7E12-4B60-BEB0-16090672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606-FBC3-48D0-BC0E-EBF93118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4FB5-8AB4-4022-AC4B-904E6569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4F86-433F-43F0-84A4-DA3C6742F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FD8FF-2FF5-431C-BC5F-3AC583DF7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A8AAE-C635-4A82-A948-902D9719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B42D-F87A-4DB0-B8C4-8FD52D68C5F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7FC8C-CEA4-4EF4-A171-79170F8B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1FA90-D2CA-4AE3-9361-F3E28815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606-FBC3-48D0-BC0E-EBF93118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5924-4E74-4D47-8839-AFD14A2C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A26F9-A455-4BCC-9F27-6C398B1B6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A353A-60FA-44CD-8672-A058B9F65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0F9D7-4ED7-4D7C-BF9B-E82FEFFAC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71D60-CB6F-49D3-A05C-F863A9D51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AB5F4-9C04-40FA-93C8-9482B852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B42D-F87A-4DB0-B8C4-8FD52D68C5F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767D34-BD05-48B4-B380-726BDFDF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CCF2C-5055-4103-A8FD-A69A3B9F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606-FBC3-48D0-BC0E-EBF93118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E69D-99F7-427C-BA7E-7A01E602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C962D-E541-4818-8171-ABF07249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B42D-F87A-4DB0-B8C4-8FD52D68C5F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26CBF-094E-4F2F-BFD3-14C8ECAB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AD972-3E84-4847-A25F-C71FB95B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606-FBC3-48D0-BC0E-EBF93118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4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7204B7-712C-46B5-AAF5-BE6C48EB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B42D-F87A-4DB0-B8C4-8FD52D68C5F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C90E5-4F9D-428E-948E-77123E4D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67DB1-B090-49C5-A702-A9BB38DC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606-FBC3-48D0-BC0E-EBF93118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8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1DF9-FCC0-4B5F-81A9-9A8A510F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D793-2904-45C3-AF96-3DBA32886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14860-FD79-479C-8B3C-F64883F7D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B60D5-EFFD-4ECA-8588-7C91A39C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B42D-F87A-4DB0-B8C4-8FD52D68C5F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32F21-B5C5-4D46-8BBC-B719EAD4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F9A8E-01E2-4AC3-AEED-950374E8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606-FBC3-48D0-BC0E-EBF93118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AF39-C6BC-4881-B4F6-12ECE380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4AB43-8207-4058-ACF6-4C9BE3FF0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7B331-284C-4E93-A58D-C27F22CE9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3BB93-CFE0-4BDC-9DB0-8F56F83F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B42D-F87A-4DB0-B8C4-8FD52D68C5F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5DF81-B314-4E21-9989-3118CA0C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C5862-BEE1-4CC9-89F6-18AEE474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606-FBC3-48D0-BC0E-EBF93118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3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2BC00-623D-4460-B783-EE539434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50C4-4B1F-4BBD-ACD3-F9D913854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69617-35D7-40AE-806F-0EC216412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B42D-F87A-4DB0-B8C4-8FD52D68C5F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09960-12DA-4C29-B848-902C43AF7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FA807-E20D-4793-8298-8AD6B0BBB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2606-FBC3-48D0-BC0E-EBF93118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9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FD46-102F-4995-ABC6-F3E5F2F34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7243"/>
            <a:ext cx="9144000" cy="2387600"/>
          </a:xfrm>
        </p:spPr>
        <p:txBody>
          <a:bodyPr/>
          <a:lstStyle/>
          <a:p>
            <a:r>
              <a:rPr lang="en-US" b="1" dirty="0"/>
              <a:t>Brand Guidelines</a:t>
            </a:r>
            <a:br>
              <a:rPr lang="en-US" b="1" dirty="0"/>
            </a:br>
            <a:r>
              <a:rPr lang="en-US" b="1" dirty="0"/>
              <a:t>Social Media Branding</a:t>
            </a:r>
          </a:p>
        </p:txBody>
      </p:sp>
    </p:spTree>
    <p:extLst>
      <p:ext uri="{BB962C8B-B14F-4D97-AF65-F5344CB8AC3E}">
        <p14:creationId xmlns:p14="http://schemas.microsoft.com/office/powerpoint/2010/main" val="119759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20F1B5-0EC2-44A4-A1B2-ABD8C4B21E9B}"/>
              </a:ext>
            </a:extLst>
          </p:cNvPr>
          <p:cNvSpPr txBox="1"/>
          <p:nvPr/>
        </p:nvSpPr>
        <p:spPr>
          <a:xfrm>
            <a:off x="929640" y="588020"/>
            <a:ext cx="6949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Definisi</a:t>
            </a:r>
            <a:r>
              <a:rPr lang="en-US" sz="2400" b="1" dirty="0"/>
              <a:t> Brand Guidelines Social Media Branding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F4387-E249-4716-B26A-144A033DF99D}"/>
              </a:ext>
            </a:extLst>
          </p:cNvPr>
          <p:cNvSpPr txBox="1"/>
          <p:nvPr/>
        </p:nvSpPr>
        <p:spPr>
          <a:xfrm>
            <a:off x="929640" y="4275296"/>
            <a:ext cx="10119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Panduan yang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identitas</a:t>
            </a:r>
            <a:r>
              <a:rPr lang="en-US" sz="2400" dirty="0"/>
              <a:t> brand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konsisten</a:t>
            </a:r>
            <a:r>
              <a:rPr lang="en-US" sz="2400" dirty="0"/>
              <a:t> di media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visual, </a:t>
            </a:r>
            <a:r>
              <a:rPr lang="en-US" sz="2400" dirty="0" err="1"/>
              <a:t>bahasa</a:t>
            </a:r>
            <a:r>
              <a:rPr lang="en-US" sz="2400" dirty="0"/>
              <a:t>, dan </a:t>
            </a:r>
            <a:r>
              <a:rPr lang="en-US" sz="2400" dirty="0" err="1"/>
              <a:t>konten</a:t>
            </a:r>
            <a:r>
              <a:rPr lang="en-US" sz="2400" dirty="0"/>
              <a:t> agar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dikenali</a:t>
            </a:r>
            <a:r>
              <a:rPr lang="en-US" sz="2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4574D9-9D30-4745-BE33-D7790A10AFD5}"/>
              </a:ext>
            </a:extLst>
          </p:cNvPr>
          <p:cNvSpPr txBox="1"/>
          <p:nvPr/>
        </p:nvSpPr>
        <p:spPr>
          <a:xfrm>
            <a:off x="929640" y="1428095"/>
            <a:ext cx="42976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Brand guidelines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pedoman</a:t>
            </a:r>
            <a:r>
              <a:rPr lang="en-US" sz="2000" dirty="0"/>
              <a:t> yang </a:t>
            </a:r>
            <a:r>
              <a:rPr lang="en-US" sz="2000" dirty="0" err="1"/>
              <a:t>memastikan</a:t>
            </a:r>
            <a:r>
              <a:rPr lang="en-US" sz="2000" dirty="0"/>
              <a:t> </a:t>
            </a:r>
            <a:r>
              <a:rPr lang="en-US" sz="2000" dirty="0" err="1"/>
              <a:t>konsistensi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</a:t>
            </a:r>
            <a:r>
              <a:rPr lang="en-US" sz="2000" dirty="0" err="1"/>
              <a:t>merek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media digital </a:t>
            </a:r>
            <a:r>
              <a:rPr lang="en-US" sz="2000" dirty="0" err="1"/>
              <a:t>seperti</a:t>
            </a:r>
            <a:r>
              <a:rPr lang="en-US" sz="2000" dirty="0"/>
              <a:t> media </a:t>
            </a:r>
            <a:r>
              <a:rPr lang="en-US" sz="2000" dirty="0" err="1"/>
              <a:t>sosial</a:t>
            </a:r>
            <a:r>
              <a:rPr lang="en-US" sz="2000" dirty="0"/>
              <a:t> (Kotler, 2009)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24168-4170-4B34-B54A-583BB4F1EB51}"/>
              </a:ext>
            </a:extLst>
          </p:cNvPr>
          <p:cNvSpPr txBox="1"/>
          <p:nvPr/>
        </p:nvSpPr>
        <p:spPr>
          <a:xfrm>
            <a:off x="6294120" y="1428095"/>
            <a:ext cx="4754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Social media branding guidelines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seperangkat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yang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tampilan</a:t>
            </a:r>
            <a:r>
              <a:rPr lang="en-US" sz="2000" dirty="0"/>
              <a:t> visual, tone of voice, </a:t>
            </a:r>
            <a:r>
              <a:rPr lang="en-US" sz="2000" dirty="0" err="1"/>
              <a:t>serta</a:t>
            </a:r>
            <a:r>
              <a:rPr lang="en-US" sz="2000" dirty="0"/>
              <a:t> strategi </a:t>
            </a:r>
            <a:r>
              <a:rPr lang="en-US" sz="2000" dirty="0" err="1"/>
              <a:t>konten</a:t>
            </a:r>
            <a:r>
              <a:rPr lang="en-US" sz="2000" dirty="0"/>
              <a:t> di media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keselarasan</a:t>
            </a:r>
            <a:r>
              <a:rPr lang="en-US" sz="2000" dirty="0"/>
              <a:t> brand (Hootsuite, 2020)</a:t>
            </a:r>
          </a:p>
        </p:txBody>
      </p:sp>
    </p:spTree>
    <p:extLst>
      <p:ext uri="{BB962C8B-B14F-4D97-AF65-F5344CB8AC3E}">
        <p14:creationId xmlns:p14="http://schemas.microsoft.com/office/powerpoint/2010/main" val="143937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2BA952-8226-423C-8D7D-F55ED055EBA9}"/>
              </a:ext>
            </a:extLst>
          </p:cNvPr>
          <p:cNvSpPr txBox="1"/>
          <p:nvPr/>
        </p:nvSpPr>
        <p:spPr>
          <a:xfrm>
            <a:off x="624840" y="17812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Komponen</a:t>
            </a:r>
            <a:r>
              <a:rPr lang="en-US" sz="2400" b="1" dirty="0"/>
              <a:t> Utama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55772DA-73FF-47E4-B4B8-AE0F50DD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" y="2387949"/>
            <a:ext cx="385572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Logo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penggunaan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&amp;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variasi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Warna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brand (color palette)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Tipografi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/>
              <a:t>Template </a:t>
            </a:r>
            <a:r>
              <a:rPr lang="en-US" sz="2000" dirty="0" err="1"/>
              <a:t>konten</a:t>
            </a:r>
            <a:r>
              <a:rPr lang="en-US" sz="2000" dirty="0"/>
              <a:t> (feed, story, reels)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F5410-4E39-476D-8FAB-90F11B294770}"/>
              </a:ext>
            </a:extLst>
          </p:cNvPr>
          <p:cNvSpPr txBox="1"/>
          <p:nvPr/>
        </p:nvSpPr>
        <p:spPr>
          <a:xfrm>
            <a:off x="6720840" y="1781294"/>
            <a:ext cx="413004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Fungsi</a:t>
            </a:r>
            <a:r>
              <a:rPr lang="en-US" sz="2400" b="1" dirty="0"/>
              <a:t> Utama</a:t>
            </a:r>
          </a:p>
          <a:p>
            <a:endParaRPr lang="en-US" b="1" dirty="0"/>
          </a:p>
          <a:p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konsistensi</a:t>
            </a:r>
            <a:r>
              <a:rPr lang="en-US" sz="2000" dirty="0"/>
              <a:t> brand </a:t>
            </a:r>
          </a:p>
          <a:p>
            <a:endParaRPr lang="en-US" sz="2000" dirty="0"/>
          </a:p>
          <a:p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profesionalitas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 err="1"/>
              <a:t>Memperkuat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visual </a:t>
            </a:r>
          </a:p>
          <a:p>
            <a:endParaRPr lang="en-US" sz="2000" dirty="0"/>
          </a:p>
          <a:p>
            <a:r>
              <a:rPr lang="en-US" sz="2000" dirty="0" err="1"/>
              <a:t>Memudahkan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konten</a:t>
            </a:r>
            <a:endParaRPr lang="en-US" sz="2000" dirty="0"/>
          </a:p>
          <a:p>
            <a:r>
              <a:rPr lang="en-US" sz="2000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F468C2-0540-42F5-9EE4-B5D50A3A69AF}"/>
              </a:ext>
            </a:extLst>
          </p:cNvPr>
          <p:cNvCxnSpPr>
            <a:cxnSpLocks/>
          </p:cNvCxnSpPr>
          <p:nvPr/>
        </p:nvCxnSpPr>
        <p:spPr>
          <a:xfrm>
            <a:off x="5852160" y="518160"/>
            <a:ext cx="0" cy="5821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7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BEC2B9D-3FB3-41CB-ADB6-50B0AD8F27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515195"/>
              </p:ext>
            </p:extLst>
          </p:nvPr>
        </p:nvGraphicFramePr>
        <p:xfrm>
          <a:off x="2441407" y="2232025"/>
          <a:ext cx="7309185" cy="278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3" imgW="1096560" imgH="417600" progId="Package">
                  <p:embed/>
                </p:oleObj>
              </mc:Choice>
              <mc:Fallback>
                <p:oleObj name="Packager Shell Object" showAsIcon="1" r:id="rId3" imgW="1096560" imgH="417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1407" y="2232025"/>
                        <a:ext cx="7309185" cy="2781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09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Package</vt:lpstr>
      <vt:lpstr>Brand Guidelines Social Media Branding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Guidelines Social Media Branding</dc:title>
  <dc:creator>Ade M</dc:creator>
  <cp:lastModifiedBy>Ade M</cp:lastModifiedBy>
  <cp:revision>2</cp:revision>
  <dcterms:created xsi:type="dcterms:W3CDTF">2026-03-26T08:08:01Z</dcterms:created>
  <dcterms:modified xsi:type="dcterms:W3CDTF">2026-03-26T08:09:04Z</dcterms:modified>
</cp:coreProperties>
</file>